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68" r:id="rId11"/>
    <p:sldId id="265" r:id="rId12"/>
    <p:sldId id="266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26B713-0E21-4A0D-AFD4-EBE16433443B}" v="446" dt="2025-04-17T04:45:06.3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7" autoAdjust="0"/>
    <p:restoredTop sz="94610" autoAdjust="0"/>
  </p:normalViewPr>
  <p:slideViewPr>
    <p:cSldViewPr snapToGrid="0">
      <p:cViewPr>
        <p:scale>
          <a:sx n="100" d="100"/>
          <a:sy n="100" d="100"/>
        </p:scale>
        <p:origin x="660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726B713-0E21-4A0D-AFD4-EBE16433443B}"/>
    <pc:docChg chg="undo redo custSel addSld delSld modSld">
      <pc:chgData name="Technol.Corp 櫻庭竜太" userId="f291aa17-b8e0-4fe2-8f83-ae8a96cc9266" providerId="ADAL" clId="{8726B713-0E21-4A0D-AFD4-EBE16433443B}" dt="2025-04-17T05:14:18.266" v="2726" actId="14100"/>
      <pc:docMkLst>
        <pc:docMk/>
      </pc:docMkLst>
      <pc:sldChg chg="modSp mod">
        <pc:chgData name="Technol.Corp 櫻庭竜太" userId="f291aa17-b8e0-4fe2-8f83-ae8a96cc9266" providerId="ADAL" clId="{8726B713-0E21-4A0D-AFD4-EBE16433443B}" dt="2025-04-17T04:45:59.121" v="2526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8726B713-0E21-4A0D-AFD4-EBE16433443B}" dt="2025-04-17T04:45:59.121" v="2526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8726B713-0E21-4A0D-AFD4-EBE16433443B}" dt="2025-04-17T05:12:49.860" v="2718" actId="14100"/>
        <pc:sldMkLst>
          <pc:docMk/>
          <pc:sldMk cId="3175047991" sldId="258"/>
        </pc:sldMkLst>
        <pc:spChg chg="mod">
          <ac:chgData name="Technol.Corp 櫻庭竜太" userId="f291aa17-b8e0-4fe2-8f83-ae8a96cc9266" providerId="ADAL" clId="{8726B713-0E21-4A0D-AFD4-EBE16433443B}" dt="2025-04-16T07:31:49.907" v="1566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8726B713-0E21-4A0D-AFD4-EBE16433443B}" dt="2025-04-17T05:06:19.240" v="2694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8726B713-0E21-4A0D-AFD4-EBE16433443B}" dt="2025-04-17T02:16:51.189" v="1913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8726B713-0E21-4A0D-AFD4-EBE16433443B}" dt="2025-04-17T02:17:30.778" v="1919" actId="20577"/>
          <ac:spMkLst>
            <pc:docMk/>
            <pc:sldMk cId="3175047991" sldId="258"/>
            <ac:spMk id="7" creationId="{7C7D7FB3-BAF8-8BCD-4AFA-7EA044971F0A}"/>
          </ac:spMkLst>
        </pc:spChg>
        <pc:spChg chg="mod">
          <ac:chgData name="Technol.Corp 櫻庭竜太" userId="f291aa17-b8e0-4fe2-8f83-ae8a96cc9266" providerId="ADAL" clId="{8726B713-0E21-4A0D-AFD4-EBE16433443B}" dt="2025-04-17T05:12:49.860" v="2718" actId="14100"/>
          <ac:spMkLst>
            <pc:docMk/>
            <pc:sldMk cId="3175047991" sldId="258"/>
            <ac:spMk id="10" creationId="{D00C0A6B-9358-7535-C18D-1D166B9E2F1B}"/>
          </ac:spMkLst>
        </pc:spChg>
        <pc:spChg chg="del">
          <ac:chgData name="Technol.Corp 櫻庭竜太" userId="f291aa17-b8e0-4fe2-8f83-ae8a96cc9266" providerId="ADAL" clId="{8726B713-0E21-4A0D-AFD4-EBE16433443B}" dt="2025-04-17T02:16:14.247" v="1902" actId="21"/>
          <ac:spMkLst>
            <pc:docMk/>
            <pc:sldMk cId="3175047991" sldId="258"/>
            <ac:spMk id="13" creationId="{2072C34F-7B79-F8FA-C3A4-76938290B203}"/>
          </ac:spMkLst>
        </pc:spChg>
        <pc:spChg chg="add mod">
          <ac:chgData name="Technol.Corp 櫻庭竜太" userId="f291aa17-b8e0-4fe2-8f83-ae8a96cc9266" providerId="ADAL" clId="{8726B713-0E21-4A0D-AFD4-EBE16433443B}" dt="2025-04-17T05:06:49.786" v="2695" actId="1076"/>
          <ac:spMkLst>
            <pc:docMk/>
            <pc:sldMk cId="3175047991" sldId="258"/>
            <ac:spMk id="16" creationId="{BAD720C9-5494-7CD9-24ED-F6CF575829DA}"/>
          </ac:spMkLst>
        </pc:spChg>
        <pc:picChg chg="mod">
          <ac:chgData name="Technol.Corp 櫻庭竜太" userId="f291aa17-b8e0-4fe2-8f83-ae8a96cc9266" providerId="ADAL" clId="{8726B713-0E21-4A0D-AFD4-EBE16433443B}" dt="2025-04-17T05:07:05.772" v="2696" actId="1076"/>
          <ac:picMkLst>
            <pc:docMk/>
            <pc:sldMk cId="3175047991" sldId="258"/>
            <ac:picMk id="9" creationId="{02BE29B9-0F69-EF94-6F33-FF770B3DBD32}"/>
          </ac:picMkLst>
        </pc:picChg>
        <pc:picChg chg="add del mod">
          <ac:chgData name="Technol.Corp 櫻庭竜太" userId="f291aa17-b8e0-4fe2-8f83-ae8a96cc9266" providerId="ADAL" clId="{8726B713-0E21-4A0D-AFD4-EBE16433443B}" dt="2025-04-17T02:18:25.011" v="1923" actId="478"/>
          <ac:picMkLst>
            <pc:docMk/>
            <pc:sldMk cId="3175047991" sldId="258"/>
            <ac:picMk id="11" creationId="{217D2257-9299-F5E1-AAC0-B92EE2391F3C}"/>
          </ac:picMkLst>
        </pc:picChg>
        <pc:picChg chg="del">
          <ac:chgData name="Technol.Corp 櫻庭竜太" userId="f291aa17-b8e0-4fe2-8f83-ae8a96cc9266" providerId="ADAL" clId="{8726B713-0E21-4A0D-AFD4-EBE16433443B}" dt="2025-04-17T02:16:03.671" v="1899" actId="21"/>
          <ac:picMkLst>
            <pc:docMk/>
            <pc:sldMk cId="3175047991" sldId="258"/>
            <ac:picMk id="12" creationId="{C79E30C2-3FB3-CFAA-CA3D-AC79C2562C0A}"/>
          </ac:picMkLst>
        </pc:picChg>
        <pc:picChg chg="add mod">
          <ac:chgData name="Technol.Corp 櫻庭竜太" userId="f291aa17-b8e0-4fe2-8f83-ae8a96cc9266" providerId="ADAL" clId="{8726B713-0E21-4A0D-AFD4-EBE16433443B}" dt="2025-04-17T05:06:49.786" v="2695" actId="1076"/>
          <ac:picMkLst>
            <pc:docMk/>
            <pc:sldMk cId="3175047991" sldId="258"/>
            <ac:picMk id="15" creationId="{DA336D08-745F-4F31-7031-475574F66E6D}"/>
          </ac:picMkLst>
        </pc:picChg>
      </pc:sldChg>
      <pc:sldChg chg="delSp add del mod">
        <pc:chgData name="Technol.Corp 櫻庭竜太" userId="f291aa17-b8e0-4fe2-8f83-ae8a96cc9266" providerId="ADAL" clId="{8726B713-0E21-4A0D-AFD4-EBE16433443B}" dt="2025-04-16T01:38:19.250" v="61" actId="2696"/>
        <pc:sldMkLst>
          <pc:docMk/>
          <pc:sldMk cId="3664069319" sldId="259"/>
        </pc:sldMkLst>
        <pc:spChg chg="del">
          <ac:chgData name="Technol.Corp 櫻庭竜太" userId="f291aa17-b8e0-4fe2-8f83-ae8a96cc9266" providerId="ADAL" clId="{8726B713-0E21-4A0D-AFD4-EBE16433443B}" dt="2025-04-16T01:35:05.491" v="24" actId="21"/>
          <ac:spMkLst>
            <pc:docMk/>
            <pc:sldMk cId="3664069319" sldId="259"/>
            <ac:spMk id="10" creationId="{8C250080-1C19-EA4A-3A68-C425B7F4995F}"/>
          </ac:spMkLst>
        </pc:spChg>
        <pc:spChg chg="del">
          <ac:chgData name="Technol.Corp 櫻庭竜太" userId="f291aa17-b8e0-4fe2-8f83-ae8a96cc9266" providerId="ADAL" clId="{8726B713-0E21-4A0D-AFD4-EBE16433443B}" dt="2025-04-16T01:35:05.491" v="24" actId="21"/>
          <ac:spMkLst>
            <pc:docMk/>
            <pc:sldMk cId="3664069319" sldId="259"/>
            <ac:spMk id="11" creationId="{A850F516-8A67-55FC-1E98-D77F8FC6DD04}"/>
          </ac:spMkLst>
        </pc:spChg>
        <pc:spChg chg="del">
          <ac:chgData name="Technol.Corp 櫻庭竜太" userId="f291aa17-b8e0-4fe2-8f83-ae8a96cc9266" providerId="ADAL" clId="{8726B713-0E21-4A0D-AFD4-EBE16433443B}" dt="2025-04-16T01:35:18.141" v="26" actId="21"/>
          <ac:spMkLst>
            <pc:docMk/>
            <pc:sldMk cId="3664069319" sldId="259"/>
            <ac:spMk id="14" creationId="{ECFD3995-6AE5-939D-2ABA-DDB8B588E5EA}"/>
          </ac:spMkLst>
        </pc:spChg>
        <pc:spChg chg="del">
          <ac:chgData name="Technol.Corp 櫻庭竜太" userId="f291aa17-b8e0-4fe2-8f83-ae8a96cc9266" providerId="ADAL" clId="{8726B713-0E21-4A0D-AFD4-EBE16433443B}" dt="2025-04-16T01:35:18.141" v="26" actId="21"/>
          <ac:spMkLst>
            <pc:docMk/>
            <pc:sldMk cId="3664069319" sldId="259"/>
            <ac:spMk id="15" creationId="{1C3FB065-EF1E-32F1-BBEB-6FFB85DE87EA}"/>
          </ac:spMkLst>
        </pc:spChg>
        <pc:picChg chg="del">
          <ac:chgData name="Technol.Corp 櫻庭竜太" userId="f291aa17-b8e0-4fe2-8f83-ae8a96cc9266" providerId="ADAL" clId="{8726B713-0E21-4A0D-AFD4-EBE16433443B}" dt="2025-04-16T01:35:05.491" v="24" actId="21"/>
          <ac:picMkLst>
            <pc:docMk/>
            <pc:sldMk cId="3664069319" sldId="259"/>
            <ac:picMk id="9" creationId="{E9B43247-A0BD-F536-F6F9-06A3C34E5F56}"/>
          </ac:picMkLst>
        </pc:picChg>
        <pc:picChg chg="del">
          <ac:chgData name="Technol.Corp 櫻庭竜太" userId="f291aa17-b8e0-4fe2-8f83-ae8a96cc9266" providerId="ADAL" clId="{8726B713-0E21-4A0D-AFD4-EBE16433443B}" dt="2025-04-16T01:35:18.141" v="26" actId="21"/>
          <ac:picMkLst>
            <pc:docMk/>
            <pc:sldMk cId="3664069319" sldId="259"/>
            <ac:picMk id="13" creationId="{BE1A59BB-5CFC-CD64-DBA3-8F1E03354B14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07:41.547" v="2698" actId="1076"/>
        <pc:sldMkLst>
          <pc:docMk/>
          <pc:sldMk cId="1081272192" sldId="260"/>
        </pc:sldMkLst>
        <pc:spChg chg="mod">
          <ac:chgData name="Technol.Corp 櫻庭竜太" userId="f291aa17-b8e0-4fe2-8f83-ae8a96cc9266" providerId="ADAL" clId="{8726B713-0E21-4A0D-AFD4-EBE16433443B}" dt="2025-04-16T07:32:20.282" v="1592"/>
          <ac:spMkLst>
            <pc:docMk/>
            <pc:sldMk cId="1081272192" sldId="260"/>
            <ac:spMk id="2" creationId="{0795FA00-8D2C-C5E2-691E-1AC1F5EB0BD9}"/>
          </ac:spMkLst>
        </pc:spChg>
        <pc:spChg chg="add del mod">
          <ac:chgData name="Technol.Corp 櫻庭竜太" userId="f291aa17-b8e0-4fe2-8f83-ae8a96cc9266" providerId="ADAL" clId="{8726B713-0E21-4A0D-AFD4-EBE16433443B}" dt="2025-04-16T01:34:24.874" v="21"/>
          <ac:spMkLst>
            <pc:docMk/>
            <pc:sldMk cId="1081272192" sldId="260"/>
            <ac:spMk id="3" creationId="{74647473-5D73-42A8-66D9-F827F6E10266}"/>
          </ac:spMkLst>
        </pc:spChg>
        <pc:spChg chg="del">
          <ac:chgData name="Technol.Corp 櫻庭竜太" userId="f291aa17-b8e0-4fe2-8f83-ae8a96cc9266" providerId="ADAL" clId="{8726B713-0E21-4A0D-AFD4-EBE16433443B}" dt="2025-04-16T01:34:39.146" v="22"/>
          <ac:spMkLst>
            <pc:docMk/>
            <pc:sldMk cId="1081272192" sldId="260"/>
            <ac:spMk id="6" creationId="{17D21CB0-A39B-7D3C-93C1-B3BF888B41F2}"/>
          </ac:spMkLst>
        </pc:spChg>
        <pc:spChg chg="add mod">
          <ac:chgData name="Technol.Corp 櫻庭竜太" userId="f291aa17-b8e0-4fe2-8f83-ae8a96cc9266" providerId="ADAL" clId="{8726B713-0E21-4A0D-AFD4-EBE16433443B}" dt="2025-04-17T05:07:29.211" v="2697" actId="1076"/>
          <ac:spMkLst>
            <pc:docMk/>
            <pc:sldMk cId="1081272192" sldId="260"/>
            <ac:spMk id="6" creationId="{2072C34F-7B79-F8FA-C3A4-76938290B203}"/>
          </ac:spMkLst>
        </pc:spChg>
        <pc:spChg chg="add mod">
          <ac:chgData name="Technol.Corp 櫻庭竜太" userId="f291aa17-b8e0-4fe2-8f83-ae8a96cc9266" providerId="ADAL" clId="{8726B713-0E21-4A0D-AFD4-EBE16433443B}" dt="2025-04-16T01:34:06.380" v="19"/>
          <ac:spMkLst>
            <pc:docMk/>
            <pc:sldMk cId="1081272192" sldId="260"/>
            <ac:spMk id="7" creationId="{B3A1799E-348E-1173-1A02-FAB305820456}"/>
          </ac:spMkLst>
        </pc:spChg>
        <pc:spChg chg="add mod">
          <ac:chgData name="Technol.Corp 櫻庭竜太" userId="f291aa17-b8e0-4fe2-8f83-ae8a96cc9266" providerId="ADAL" clId="{8726B713-0E21-4A0D-AFD4-EBE16433443B}" dt="2025-04-17T03:04:14.824" v="2447" actId="20577"/>
          <ac:spMkLst>
            <pc:docMk/>
            <pc:sldMk cId="1081272192" sldId="260"/>
            <ac:spMk id="8" creationId="{40DE57CB-3BD5-C81F-0794-BAE6408A2CB6}"/>
          </ac:spMkLst>
        </pc:spChg>
        <pc:spChg chg="add mod">
          <ac:chgData name="Technol.Corp 櫻庭竜太" userId="f291aa17-b8e0-4fe2-8f83-ae8a96cc9266" providerId="ADAL" clId="{8726B713-0E21-4A0D-AFD4-EBE16433443B}" dt="2025-04-17T03:04:39.863" v="2461"/>
          <ac:spMkLst>
            <pc:docMk/>
            <pc:sldMk cId="1081272192" sldId="260"/>
            <ac:spMk id="9" creationId="{FD0EB6AD-D720-57BD-05F3-1171A00202E0}"/>
          </ac:spMkLst>
        </pc:spChg>
        <pc:spChg chg="add mod">
          <ac:chgData name="Technol.Corp 櫻庭竜太" userId="f291aa17-b8e0-4fe2-8f83-ae8a96cc9266" providerId="ADAL" clId="{8726B713-0E21-4A0D-AFD4-EBE16433443B}" dt="2025-04-17T05:07:41.547" v="2698" actId="1076"/>
          <ac:spMkLst>
            <pc:docMk/>
            <pc:sldMk cId="1081272192" sldId="260"/>
            <ac:spMk id="11" creationId="{8C250080-1C19-EA4A-3A68-C425B7F4995F}"/>
          </ac:spMkLst>
        </pc:spChg>
        <pc:spChg chg="add mod">
          <ac:chgData name="Technol.Corp 櫻庭竜太" userId="f291aa17-b8e0-4fe2-8f83-ae8a96cc9266" providerId="ADAL" clId="{8726B713-0E21-4A0D-AFD4-EBE16433443B}" dt="2025-04-17T05:07:41.547" v="2698" actId="1076"/>
          <ac:spMkLst>
            <pc:docMk/>
            <pc:sldMk cId="1081272192" sldId="260"/>
            <ac:spMk id="12" creationId="{A850F516-8A67-55FC-1E98-D77F8FC6DD04}"/>
          </ac:spMkLst>
        </pc:spChg>
        <pc:spChg chg="add del mod">
          <ac:chgData name="Technol.Corp 櫻庭竜太" userId="f291aa17-b8e0-4fe2-8f83-ae8a96cc9266" providerId="ADAL" clId="{8726B713-0E21-4A0D-AFD4-EBE16433443B}" dt="2025-04-17T02:13:44.596" v="1864" actId="21"/>
          <ac:spMkLst>
            <pc:docMk/>
            <pc:sldMk cId="1081272192" sldId="260"/>
            <ac:spMk id="14" creationId="{ECFD3995-6AE5-939D-2ABA-DDB8B588E5EA}"/>
          </ac:spMkLst>
        </pc:spChg>
        <pc:spChg chg="add del mod">
          <ac:chgData name="Technol.Corp 櫻庭竜太" userId="f291aa17-b8e0-4fe2-8f83-ae8a96cc9266" providerId="ADAL" clId="{8726B713-0E21-4A0D-AFD4-EBE16433443B}" dt="2025-04-17T02:13:44.596" v="1864" actId="21"/>
          <ac:spMkLst>
            <pc:docMk/>
            <pc:sldMk cId="1081272192" sldId="260"/>
            <ac:spMk id="15" creationId="{1C3FB065-EF1E-32F1-BBEB-6FFB85DE87EA}"/>
          </ac:spMkLst>
        </pc:spChg>
        <pc:picChg chg="add mod">
          <ac:chgData name="Technol.Corp 櫻庭竜太" userId="f291aa17-b8e0-4fe2-8f83-ae8a96cc9266" providerId="ADAL" clId="{8726B713-0E21-4A0D-AFD4-EBE16433443B}" dt="2025-04-17T05:07:29.211" v="2697" actId="1076"/>
          <ac:picMkLst>
            <pc:docMk/>
            <pc:sldMk cId="1081272192" sldId="260"/>
            <ac:picMk id="3" creationId="{C79E30C2-3FB3-CFAA-CA3D-AC79C2562C0A}"/>
          </ac:picMkLst>
        </pc:picChg>
        <pc:picChg chg="add mod">
          <ac:chgData name="Technol.Corp 櫻庭竜太" userId="f291aa17-b8e0-4fe2-8f83-ae8a96cc9266" providerId="ADAL" clId="{8726B713-0E21-4A0D-AFD4-EBE16433443B}" dt="2025-04-17T05:07:41.547" v="2698" actId="1076"/>
          <ac:picMkLst>
            <pc:docMk/>
            <pc:sldMk cId="1081272192" sldId="260"/>
            <ac:picMk id="10" creationId="{E9B43247-A0BD-F536-F6F9-06A3C34E5F56}"/>
          </ac:picMkLst>
        </pc:picChg>
        <pc:picChg chg="add del mod">
          <ac:chgData name="Technol.Corp 櫻庭竜太" userId="f291aa17-b8e0-4fe2-8f83-ae8a96cc9266" providerId="ADAL" clId="{8726B713-0E21-4A0D-AFD4-EBE16433443B}" dt="2025-04-17T02:13:44.596" v="1864" actId="21"/>
          <ac:picMkLst>
            <pc:docMk/>
            <pc:sldMk cId="1081272192" sldId="260"/>
            <ac:picMk id="13" creationId="{BE1A59BB-5CFC-CD64-DBA3-8F1E03354B14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3:23.029" v="2721" actId="14100"/>
        <pc:sldMkLst>
          <pc:docMk/>
          <pc:sldMk cId="2511559193" sldId="261"/>
        </pc:sldMkLst>
        <pc:spChg chg="mod">
          <ac:chgData name="Technol.Corp 櫻庭竜太" userId="f291aa17-b8e0-4fe2-8f83-ae8a96cc9266" providerId="ADAL" clId="{8726B713-0E21-4A0D-AFD4-EBE16433443B}" dt="2025-04-16T07:32:37.772" v="1616"/>
          <ac:spMkLst>
            <pc:docMk/>
            <pc:sldMk cId="2511559193" sldId="261"/>
            <ac:spMk id="2" creationId="{F63920CA-9CD2-DCAB-F660-77A9FC10D152}"/>
          </ac:spMkLst>
        </pc:spChg>
        <pc:spChg chg="mod">
          <ac:chgData name="Technol.Corp 櫻庭竜太" userId="f291aa17-b8e0-4fe2-8f83-ae8a96cc9266" providerId="ADAL" clId="{8726B713-0E21-4A0D-AFD4-EBE16433443B}" dt="2025-04-17T03:05:48.305" v="2462" actId="20577"/>
          <ac:spMkLst>
            <pc:docMk/>
            <pc:sldMk cId="2511559193" sldId="261"/>
            <ac:spMk id="3" creationId="{C0514D4B-C146-527E-C6EF-79B8F03CA998}"/>
          </ac:spMkLst>
        </pc:spChg>
        <pc:spChg chg="mod">
          <ac:chgData name="Technol.Corp 櫻庭竜太" userId="f291aa17-b8e0-4fe2-8f83-ae8a96cc9266" providerId="ADAL" clId="{8726B713-0E21-4A0D-AFD4-EBE16433443B}" dt="2025-04-17T03:05:55.369" v="2468" actId="20577"/>
          <ac:spMkLst>
            <pc:docMk/>
            <pc:sldMk cId="2511559193" sldId="261"/>
            <ac:spMk id="6" creationId="{0BB6B238-D6C8-6208-184E-5E4BF77971FB}"/>
          </ac:spMkLst>
        </pc:spChg>
        <pc:spChg chg="add del mod">
          <ac:chgData name="Technol.Corp 櫻庭竜太" userId="f291aa17-b8e0-4fe2-8f83-ae8a96cc9266" providerId="ADAL" clId="{8726B713-0E21-4A0D-AFD4-EBE16433443B}" dt="2025-04-17T02:12:18.469" v="1797" actId="21"/>
          <ac:spMkLst>
            <pc:docMk/>
            <pc:sldMk cId="2511559193" sldId="261"/>
            <ac:spMk id="8" creationId="{35706B8D-8FC4-3128-E8A3-8360583E81BD}"/>
          </ac:spMkLst>
        </pc:spChg>
        <pc:spChg chg="add del mod">
          <ac:chgData name="Technol.Corp 櫻庭竜太" userId="f291aa17-b8e0-4fe2-8f83-ae8a96cc9266" providerId="ADAL" clId="{8726B713-0E21-4A0D-AFD4-EBE16433443B}" dt="2025-04-17T02:12:18.469" v="1797" actId="21"/>
          <ac:spMkLst>
            <pc:docMk/>
            <pc:sldMk cId="2511559193" sldId="261"/>
            <ac:spMk id="9" creationId="{AB029055-0339-CF02-F9C4-721AA3738B70}"/>
          </ac:spMkLst>
        </pc:spChg>
        <pc:spChg chg="add mod">
          <ac:chgData name="Technol.Corp 櫻庭竜太" userId="f291aa17-b8e0-4fe2-8f83-ae8a96cc9266" providerId="ADAL" clId="{8726B713-0E21-4A0D-AFD4-EBE16433443B}" dt="2025-04-17T05:08:15.604" v="2699" actId="1076"/>
          <ac:spMkLst>
            <pc:docMk/>
            <pc:sldMk cId="2511559193" sldId="261"/>
            <ac:spMk id="12" creationId="{35706B8D-8FC4-3128-E8A3-8360583E81BD}"/>
          </ac:spMkLst>
        </pc:spChg>
        <pc:spChg chg="add mod">
          <ac:chgData name="Technol.Corp 櫻庭竜太" userId="f291aa17-b8e0-4fe2-8f83-ae8a96cc9266" providerId="ADAL" clId="{8726B713-0E21-4A0D-AFD4-EBE16433443B}" dt="2025-04-17T05:13:23.029" v="2721" actId="14100"/>
          <ac:spMkLst>
            <pc:docMk/>
            <pc:sldMk cId="2511559193" sldId="261"/>
            <ac:spMk id="13" creationId="{AB029055-0339-CF02-F9C4-721AA3738B70}"/>
          </ac:spMkLst>
        </pc:spChg>
        <pc:spChg chg="add mod">
          <ac:chgData name="Technol.Corp 櫻庭竜太" userId="f291aa17-b8e0-4fe2-8f83-ae8a96cc9266" providerId="ADAL" clId="{8726B713-0E21-4A0D-AFD4-EBE16433443B}" dt="2025-04-17T04:54:31.229" v="2584" actId="692"/>
          <ac:spMkLst>
            <pc:docMk/>
            <pc:sldMk cId="2511559193" sldId="261"/>
            <ac:spMk id="15" creationId="{ECFD3995-6AE5-939D-2ABA-DDB8B588E5EA}"/>
          </ac:spMkLst>
        </pc:spChg>
        <pc:spChg chg="add mod">
          <ac:chgData name="Technol.Corp 櫻庭竜太" userId="f291aa17-b8e0-4fe2-8f83-ae8a96cc9266" providerId="ADAL" clId="{8726B713-0E21-4A0D-AFD4-EBE16433443B}" dt="2025-04-17T05:13:10.649" v="2719" actId="14100"/>
          <ac:spMkLst>
            <pc:docMk/>
            <pc:sldMk cId="2511559193" sldId="261"/>
            <ac:spMk id="16" creationId="{1C3FB065-EF1E-32F1-BBEB-6FFB85DE87EA}"/>
          </ac:spMkLst>
        </pc:spChg>
        <pc:picChg chg="add del mod">
          <ac:chgData name="Technol.Corp 櫻庭竜太" userId="f291aa17-b8e0-4fe2-8f83-ae8a96cc9266" providerId="ADAL" clId="{8726B713-0E21-4A0D-AFD4-EBE16433443B}" dt="2025-04-17T02:12:18.469" v="1797" actId="21"/>
          <ac:picMkLst>
            <pc:docMk/>
            <pc:sldMk cId="2511559193" sldId="261"/>
            <ac:picMk id="7" creationId="{74249A16-8450-FEEF-AE53-224C567A751A}"/>
          </ac:picMkLst>
        </pc:picChg>
        <pc:picChg chg="add mod">
          <ac:chgData name="Technol.Corp 櫻庭竜太" userId="f291aa17-b8e0-4fe2-8f83-ae8a96cc9266" providerId="ADAL" clId="{8726B713-0E21-4A0D-AFD4-EBE16433443B}" dt="2025-04-17T05:08:15.604" v="2699" actId="1076"/>
          <ac:picMkLst>
            <pc:docMk/>
            <pc:sldMk cId="2511559193" sldId="261"/>
            <ac:picMk id="10" creationId="{74249A16-8450-FEEF-AE53-224C567A751A}"/>
          </ac:picMkLst>
        </pc:picChg>
        <pc:picChg chg="add del mod">
          <ac:chgData name="Technol.Corp 櫻庭竜太" userId="f291aa17-b8e0-4fe2-8f83-ae8a96cc9266" providerId="ADAL" clId="{8726B713-0E21-4A0D-AFD4-EBE16433443B}" dt="2025-04-17T02:09:43.277" v="1758" actId="21"/>
          <ac:picMkLst>
            <pc:docMk/>
            <pc:sldMk cId="2511559193" sldId="261"/>
            <ac:picMk id="11" creationId="{E303A08C-35E9-0A1C-5449-34F66EF6BD29}"/>
          </ac:picMkLst>
        </pc:picChg>
        <pc:picChg chg="add mod">
          <ac:chgData name="Technol.Corp 櫻庭竜太" userId="f291aa17-b8e0-4fe2-8f83-ae8a96cc9266" providerId="ADAL" clId="{8726B713-0E21-4A0D-AFD4-EBE16433443B}" dt="2025-04-17T02:24:29.559" v="1983" actId="1076"/>
          <ac:picMkLst>
            <pc:docMk/>
            <pc:sldMk cId="2511559193" sldId="261"/>
            <ac:picMk id="14" creationId="{BE1A59BB-5CFC-CD64-DBA3-8F1E03354B14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3:39.378" v="2722" actId="14100"/>
        <pc:sldMkLst>
          <pc:docMk/>
          <pc:sldMk cId="2406360903" sldId="262"/>
        </pc:sldMkLst>
        <pc:spChg chg="mod">
          <ac:chgData name="Technol.Corp 櫻庭竜太" userId="f291aa17-b8e0-4fe2-8f83-ae8a96cc9266" providerId="ADAL" clId="{8726B713-0E21-4A0D-AFD4-EBE16433443B}" dt="2025-04-16T06:04:39.621" v="552" actId="20577"/>
          <ac:spMkLst>
            <pc:docMk/>
            <pc:sldMk cId="2406360903" sldId="262"/>
            <ac:spMk id="2" creationId="{976C218C-294F-1219-5B80-3152CD016ED8}"/>
          </ac:spMkLst>
        </pc:spChg>
        <pc:spChg chg="mod">
          <ac:chgData name="Technol.Corp 櫻庭竜太" userId="f291aa17-b8e0-4fe2-8f83-ae8a96cc9266" providerId="ADAL" clId="{8726B713-0E21-4A0D-AFD4-EBE16433443B}" dt="2025-04-17T04:11:02.771" v="2520" actId="20577"/>
          <ac:spMkLst>
            <pc:docMk/>
            <pc:sldMk cId="2406360903" sldId="262"/>
            <ac:spMk id="3" creationId="{9CAF9340-1D95-3CB9-2C0C-7317CAEFCB8F}"/>
          </ac:spMkLst>
        </pc:spChg>
        <pc:spChg chg="del mod">
          <ac:chgData name="Technol.Corp 櫻庭竜太" userId="f291aa17-b8e0-4fe2-8f83-ae8a96cc9266" providerId="ADAL" clId="{8726B713-0E21-4A0D-AFD4-EBE16433443B}" dt="2025-04-16T06:30:30.181" v="590" actId="21"/>
          <ac:spMkLst>
            <pc:docMk/>
            <pc:sldMk cId="2406360903" sldId="262"/>
            <ac:spMk id="6" creationId="{85373F76-9A2F-80CA-6457-B9D724CC0A5F}"/>
          </ac:spMkLst>
        </pc:spChg>
        <pc:spChg chg="mod">
          <ac:chgData name="Technol.Corp 櫻庭竜太" userId="f291aa17-b8e0-4fe2-8f83-ae8a96cc9266" providerId="ADAL" clId="{8726B713-0E21-4A0D-AFD4-EBE16433443B}" dt="2025-04-17T02:36:08.262" v="2172" actId="948"/>
          <ac:spMkLst>
            <pc:docMk/>
            <pc:sldMk cId="2406360903" sldId="262"/>
            <ac:spMk id="7" creationId="{277302E1-004A-8350-4D29-60095785FD23}"/>
          </ac:spMkLst>
        </pc:spChg>
        <pc:spChg chg="add mod">
          <ac:chgData name="Technol.Corp 櫻庭竜太" userId="f291aa17-b8e0-4fe2-8f83-ae8a96cc9266" providerId="ADAL" clId="{8726B713-0E21-4A0D-AFD4-EBE16433443B}" dt="2025-04-17T05:13:39.378" v="2722" actId="14100"/>
          <ac:spMkLst>
            <pc:docMk/>
            <pc:sldMk cId="2406360903" sldId="262"/>
            <ac:spMk id="8" creationId="{C36CE0CE-5F50-804F-4083-C1750DF0DF0A}"/>
          </ac:spMkLst>
        </pc:spChg>
        <pc:spChg chg="add del mod">
          <ac:chgData name="Technol.Corp 櫻庭竜太" userId="f291aa17-b8e0-4fe2-8f83-ae8a96cc9266" providerId="ADAL" clId="{8726B713-0E21-4A0D-AFD4-EBE16433443B}" dt="2025-04-16T06:32:25.087" v="594" actId="478"/>
          <ac:spMkLst>
            <pc:docMk/>
            <pc:sldMk cId="2406360903" sldId="262"/>
            <ac:spMk id="9" creationId="{BC455EC1-20B2-8694-C329-A0D8EA063B41}"/>
          </ac:spMkLst>
        </pc:spChg>
        <pc:spChg chg="add mod">
          <ac:chgData name="Technol.Corp 櫻庭竜太" userId="f291aa17-b8e0-4fe2-8f83-ae8a96cc9266" providerId="ADAL" clId="{8726B713-0E21-4A0D-AFD4-EBE16433443B}" dt="2025-04-17T05:08:32.926" v="2701" actId="1076"/>
          <ac:spMkLst>
            <pc:docMk/>
            <pc:sldMk cId="2406360903" sldId="262"/>
            <ac:spMk id="10" creationId="{E21AC29A-9EFC-A825-99A8-BE4F7E8D2318}"/>
          </ac:spMkLst>
        </pc:spChg>
        <pc:spChg chg="add del mod">
          <ac:chgData name="Technol.Corp 櫻庭竜太" userId="f291aa17-b8e0-4fe2-8f83-ae8a96cc9266" providerId="ADAL" clId="{8726B713-0E21-4A0D-AFD4-EBE16433443B}" dt="2025-04-16T06:30:30.181" v="590" actId="21"/>
          <ac:spMkLst>
            <pc:docMk/>
            <pc:sldMk cId="2406360903" sldId="262"/>
            <ac:spMk id="11" creationId="{EE8AAB48-1E73-1B32-E6E0-24631B5B2692}"/>
          </ac:spMkLst>
        </pc:spChg>
        <pc:spChg chg="add del mod">
          <ac:chgData name="Technol.Corp 櫻庭竜太" userId="f291aa17-b8e0-4fe2-8f83-ae8a96cc9266" providerId="ADAL" clId="{8726B713-0E21-4A0D-AFD4-EBE16433443B}" dt="2025-04-16T06:30:30.181" v="590" actId="21"/>
          <ac:spMkLst>
            <pc:docMk/>
            <pc:sldMk cId="2406360903" sldId="262"/>
            <ac:spMk id="12" creationId="{EBDD673C-53E0-0C95-E5CD-4CA3033AA9F9}"/>
          </ac:spMkLst>
        </pc:spChg>
        <pc:spChg chg="add mod">
          <ac:chgData name="Technol.Corp 櫻庭竜太" userId="f291aa17-b8e0-4fe2-8f83-ae8a96cc9266" providerId="ADAL" clId="{8726B713-0E21-4A0D-AFD4-EBE16433443B}" dt="2025-04-17T02:34:20.623" v="2163" actId="20577"/>
          <ac:spMkLst>
            <pc:docMk/>
            <pc:sldMk cId="2406360903" sldId="262"/>
            <ac:spMk id="14" creationId="{BAD9A63F-28B0-28A4-D159-9375AE1E5B8F}"/>
          </ac:spMkLst>
        </pc:spChg>
        <pc:spChg chg="add del mod">
          <ac:chgData name="Technol.Corp 櫻庭竜太" userId="f291aa17-b8e0-4fe2-8f83-ae8a96cc9266" providerId="ADAL" clId="{8726B713-0E21-4A0D-AFD4-EBE16433443B}" dt="2025-04-17T02:34:29.914" v="2164" actId="21"/>
          <ac:spMkLst>
            <pc:docMk/>
            <pc:sldMk cId="2406360903" sldId="262"/>
            <ac:spMk id="16" creationId="{C36CE0CE-5F50-804F-4083-C1750DF0DF0A}"/>
          </ac:spMkLst>
        </pc:spChg>
        <pc:spChg chg="add del mod">
          <ac:chgData name="Technol.Corp 櫻庭竜太" userId="f291aa17-b8e0-4fe2-8f83-ae8a96cc9266" providerId="ADAL" clId="{8726B713-0E21-4A0D-AFD4-EBE16433443B}" dt="2025-04-17T02:33:51.676" v="2123" actId="21"/>
          <ac:spMkLst>
            <pc:docMk/>
            <pc:sldMk cId="2406360903" sldId="262"/>
            <ac:spMk id="18" creationId="{38AD2F54-B06C-4AC8-24D8-3406C258B8CE}"/>
          </ac:spMkLst>
        </pc:spChg>
        <pc:picChg chg="add mod">
          <ac:chgData name="Technol.Corp 櫻庭竜太" userId="f291aa17-b8e0-4fe2-8f83-ae8a96cc9266" providerId="ADAL" clId="{8726B713-0E21-4A0D-AFD4-EBE16433443B}" dt="2025-04-17T05:08:43.984" v="2702" actId="1076"/>
          <ac:picMkLst>
            <pc:docMk/>
            <pc:sldMk cId="2406360903" sldId="262"/>
            <ac:picMk id="6" creationId="{5DF2CDD8-885B-D7C3-B7A2-2D38EDC530C9}"/>
          </ac:picMkLst>
        </pc:picChg>
        <pc:picChg chg="add del mod modCrop">
          <ac:chgData name="Technol.Corp 櫻庭竜太" userId="f291aa17-b8e0-4fe2-8f83-ae8a96cc9266" providerId="ADAL" clId="{8726B713-0E21-4A0D-AFD4-EBE16433443B}" dt="2025-04-16T06:32:25.087" v="594" actId="478"/>
          <ac:picMkLst>
            <pc:docMk/>
            <pc:sldMk cId="2406360903" sldId="262"/>
            <ac:picMk id="8" creationId="{1A40830A-501C-28DE-CBD3-B27FAB5BF0B7}"/>
          </ac:picMkLst>
        </pc:picChg>
        <pc:picChg chg="add mod">
          <ac:chgData name="Technol.Corp 櫻庭竜太" userId="f291aa17-b8e0-4fe2-8f83-ae8a96cc9266" providerId="ADAL" clId="{8726B713-0E21-4A0D-AFD4-EBE16433443B}" dt="2025-04-17T05:08:32.926" v="2701" actId="1076"/>
          <ac:picMkLst>
            <pc:docMk/>
            <pc:sldMk cId="2406360903" sldId="262"/>
            <ac:picMk id="9" creationId="{46A54A18-C5D2-EBE8-AFDD-793E68B4AEA2}"/>
          </ac:picMkLst>
        </pc:picChg>
        <pc:picChg chg="add del mod">
          <ac:chgData name="Technol.Corp 櫻庭竜太" userId="f291aa17-b8e0-4fe2-8f83-ae8a96cc9266" providerId="ADAL" clId="{8726B713-0E21-4A0D-AFD4-EBE16433443B}" dt="2025-04-16T06:30:30.181" v="590" actId="21"/>
          <ac:picMkLst>
            <pc:docMk/>
            <pc:sldMk cId="2406360903" sldId="262"/>
            <ac:picMk id="10" creationId="{973E0D70-0FBB-366E-96A5-01684CF93C6D}"/>
          </ac:picMkLst>
        </pc:picChg>
        <pc:picChg chg="add del mod modCrop">
          <ac:chgData name="Technol.Corp 櫻庭竜太" userId="f291aa17-b8e0-4fe2-8f83-ae8a96cc9266" providerId="ADAL" clId="{8726B713-0E21-4A0D-AFD4-EBE16433443B}" dt="2025-04-17T02:34:29.914" v="2164" actId="21"/>
          <ac:picMkLst>
            <pc:docMk/>
            <pc:sldMk cId="2406360903" sldId="262"/>
            <ac:picMk id="15" creationId="{5DF2CDD8-885B-D7C3-B7A2-2D38EDC530C9}"/>
          </ac:picMkLst>
        </pc:picChg>
        <pc:picChg chg="add del mod">
          <ac:chgData name="Technol.Corp 櫻庭竜太" userId="f291aa17-b8e0-4fe2-8f83-ae8a96cc9266" providerId="ADAL" clId="{8726B713-0E21-4A0D-AFD4-EBE16433443B}" dt="2025-04-17T02:33:51.676" v="2123" actId="21"/>
          <ac:picMkLst>
            <pc:docMk/>
            <pc:sldMk cId="2406360903" sldId="262"/>
            <ac:picMk id="17" creationId="{E104EF8A-840B-BB6B-DDB5-1EEA573A7C6D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09:04.755" v="2704" actId="1076"/>
        <pc:sldMkLst>
          <pc:docMk/>
          <pc:sldMk cId="2617130170" sldId="263"/>
        </pc:sldMkLst>
        <pc:spChg chg="mod">
          <ac:chgData name="Technol.Corp 櫻庭竜太" userId="f291aa17-b8e0-4fe2-8f83-ae8a96cc9266" providerId="ADAL" clId="{8726B713-0E21-4A0D-AFD4-EBE16433443B}" dt="2025-04-16T06:04:44.985" v="554" actId="20577"/>
          <ac:spMkLst>
            <pc:docMk/>
            <pc:sldMk cId="2617130170" sldId="263"/>
            <ac:spMk id="2" creationId="{B767916A-D716-B5A8-E5A8-CA8522C01BD9}"/>
          </ac:spMkLst>
        </pc:spChg>
        <pc:spChg chg="mod">
          <ac:chgData name="Technol.Corp 櫻庭竜太" userId="f291aa17-b8e0-4fe2-8f83-ae8a96cc9266" providerId="ADAL" clId="{8726B713-0E21-4A0D-AFD4-EBE16433443B}" dt="2025-04-17T02:33:09.665" v="2077" actId="20577"/>
          <ac:spMkLst>
            <pc:docMk/>
            <pc:sldMk cId="2617130170" sldId="263"/>
            <ac:spMk id="3" creationId="{D435C64E-0011-F558-04C7-7641C7B165BE}"/>
          </ac:spMkLst>
        </pc:spChg>
        <pc:spChg chg="add del mod">
          <ac:chgData name="Technol.Corp 櫻庭竜太" userId="f291aa17-b8e0-4fe2-8f83-ae8a96cc9266" providerId="ADAL" clId="{8726B713-0E21-4A0D-AFD4-EBE16433443B}" dt="2025-04-16T06:27:18.799" v="571" actId="21"/>
          <ac:spMkLst>
            <pc:docMk/>
            <pc:sldMk cId="2617130170" sldId="263"/>
            <ac:spMk id="6" creationId="{9F221718-B019-17D9-4F02-EAB42074944C}"/>
          </ac:spMkLst>
        </pc:spChg>
        <pc:spChg chg="add mod">
          <ac:chgData name="Technol.Corp 櫻庭竜太" userId="f291aa17-b8e0-4fe2-8f83-ae8a96cc9266" providerId="ADAL" clId="{8726B713-0E21-4A0D-AFD4-EBE16433443B}" dt="2025-04-17T05:08:55.193" v="2703" actId="1076"/>
          <ac:spMkLst>
            <pc:docMk/>
            <pc:sldMk cId="2617130170" sldId="263"/>
            <ac:spMk id="8" creationId="{38AD2F54-B06C-4AC8-24D8-3406C258B8CE}"/>
          </ac:spMkLst>
        </pc:spChg>
        <pc:spChg chg="add del mod">
          <ac:chgData name="Technol.Corp 櫻庭竜太" userId="f291aa17-b8e0-4fe2-8f83-ae8a96cc9266" providerId="ADAL" clId="{8726B713-0E21-4A0D-AFD4-EBE16433443B}" dt="2025-04-16T06:27:18.799" v="571" actId="21"/>
          <ac:spMkLst>
            <pc:docMk/>
            <pc:sldMk cId="2617130170" sldId="263"/>
            <ac:spMk id="10" creationId="{D6AC012E-8D07-B760-5B42-AB5FC68D8C06}"/>
          </ac:spMkLst>
        </pc:spChg>
        <pc:spChg chg="add del mod">
          <ac:chgData name="Technol.Corp 櫻庭竜太" userId="f291aa17-b8e0-4fe2-8f83-ae8a96cc9266" providerId="ADAL" clId="{8726B713-0E21-4A0D-AFD4-EBE16433443B}" dt="2025-04-16T06:27:18.799" v="571" actId="21"/>
          <ac:spMkLst>
            <pc:docMk/>
            <pc:sldMk cId="2617130170" sldId="263"/>
            <ac:spMk id="11" creationId="{EFA2011F-60A2-B839-FF7E-59142CD14E56}"/>
          </ac:spMkLst>
        </pc:spChg>
        <pc:spChg chg="add del mod">
          <ac:chgData name="Technol.Corp 櫻庭竜太" userId="f291aa17-b8e0-4fe2-8f83-ae8a96cc9266" providerId="ADAL" clId="{8726B713-0E21-4A0D-AFD4-EBE16433443B}" dt="2025-04-16T06:27:08.713" v="570" actId="21"/>
          <ac:spMkLst>
            <pc:docMk/>
            <pc:sldMk cId="2617130170" sldId="263"/>
            <ac:spMk id="13" creationId="{5F65A45F-0CAD-9789-1528-A031C4B024EE}"/>
          </ac:spMkLst>
        </pc:spChg>
        <pc:spChg chg="add del mod">
          <ac:chgData name="Technol.Corp 櫻庭竜太" userId="f291aa17-b8e0-4fe2-8f83-ae8a96cc9266" providerId="ADAL" clId="{8726B713-0E21-4A0D-AFD4-EBE16433443B}" dt="2025-04-16T06:29:32.555" v="586" actId="478"/>
          <ac:spMkLst>
            <pc:docMk/>
            <pc:sldMk cId="2617130170" sldId="263"/>
            <ac:spMk id="15" creationId="{B5344564-D7F0-EDFB-5D8F-99701DE755D0}"/>
          </ac:spMkLst>
        </pc:spChg>
        <pc:spChg chg="add mod">
          <ac:chgData name="Technol.Corp 櫻庭竜太" userId="f291aa17-b8e0-4fe2-8f83-ae8a96cc9266" providerId="ADAL" clId="{8726B713-0E21-4A0D-AFD4-EBE16433443B}" dt="2025-04-17T03:09:16.831" v="2472" actId="20577"/>
          <ac:spMkLst>
            <pc:docMk/>
            <pc:sldMk cId="2617130170" sldId="263"/>
            <ac:spMk id="16" creationId="{85373F76-9A2F-80CA-6457-B9D724CC0A5F}"/>
          </ac:spMkLst>
        </pc:spChg>
        <pc:spChg chg="add mod">
          <ac:chgData name="Technol.Corp 櫻庭竜太" userId="f291aa17-b8e0-4fe2-8f83-ae8a96cc9266" providerId="ADAL" clId="{8726B713-0E21-4A0D-AFD4-EBE16433443B}" dt="2025-04-17T05:09:04.755" v="2704" actId="1076"/>
          <ac:spMkLst>
            <pc:docMk/>
            <pc:sldMk cId="2617130170" sldId="263"/>
            <ac:spMk id="18" creationId="{EE8AAB48-1E73-1B32-E6E0-24631B5B2692}"/>
          </ac:spMkLst>
        </pc:spChg>
        <pc:spChg chg="add mod">
          <ac:chgData name="Technol.Corp 櫻庭竜太" userId="f291aa17-b8e0-4fe2-8f83-ae8a96cc9266" providerId="ADAL" clId="{8726B713-0E21-4A0D-AFD4-EBE16433443B}" dt="2025-04-17T05:09:04.755" v="2704" actId="1076"/>
          <ac:spMkLst>
            <pc:docMk/>
            <pc:sldMk cId="2617130170" sldId="263"/>
            <ac:spMk id="19" creationId="{EBDD673C-53E0-0C95-E5CD-4CA3033AA9F9}"/>
          </ac:spMkLst>
        </pc:spChg>
        <pc:picChg chg="add mod">
          <ac:chgData name="Technol.Corp 櫻庭竜太" userId="f291aa17-b8e0-4fe2-8f83-ae8a96cc9266" providerId="ADAL" clId="{8726B713-0E21-4A0D-AFD4-EBE16433443B}" dt="2025-04-17T05:08:55.193" v="2703" actId="1076"/>
          <ac:picMkLst>
            <pc:docMk/>
            <pc:sldMk cId="2617130170" sldId="263"/>
            <ac:picMk id="6" creationId="{E104EF8A-840B-BB6B-DDB5-1EEA573A7C6D}"/>
          </ac:picMkLst>
        </pc:picChg>
        <pc:picChg chg="add del mod">
          <ac:chgData name="Technol.Corp 櫻庭竜太" userId="f291aa17-b8e0-4fe2-8f83-ae8a96cc9266" providerId="ADAL" clId="{8726B713-0E21-4A0D-AFD4-EBE16433443B}" dt="2025-04-17T02:32:18.993" v="2051" actId="21"/>
          <ac:picMkLst>
            <pc:docMk/>
            <pc:sldMk cId="2617130170" sldId="263"/>
            <ac:picMk id="7" creationId="{F03E2027-9A72-A1DF-6B56-2F6BD8F2D2A7}"/>
          </ac:picMkLst>
        </pc:picChg>
        <pc:picChg chg="add del mod">
          <ac:chgData name="Technol.Corp 櫻庭竜太" userId="f291aa17-b8e0-4fe2-8f83-ae8a96cc9266" providerId="ADAL" clId="{8726B713-0E21-4A0D-AFD4-EBE16433443B}" dt="2025-04-16T06:27:18.799" v="571" actId="21"/>
          <ac:picMkLst>
            <pc:docMk/>
            <pc:sldMk cId="2617130170" sldId="263"/>
            <ac:picMk id="9" creationId="{448BDD46-A3A2-02D3-530D-B518D4C72785}"/>
          </ac:picMkLst>
        </pc:picChg>
        <pc:picChg chg="add mod">
          <ac:chgData name="Technol.Corp 櫻庭竜太" userId="f291aa17-b8e0-4fe2-8f83-ae8a96cc9266" providerId="ADAL" clId="{8726B713-0E21-4A0D-AFD4-EBE16433443B}" dt="2025-04-17T05:09:04.755" v="2704" actId="1076"/>
          <ac:picMkLst>
            <pc:docMk/>
            <pc:sldMk cId="2617130170" sldId="263"/>
            <ac:picMk id="17" creationId="{973E0D70-0FBB-366E-96A5-01684CF93C6D}"/>
          </ac:picMkLst>
        </pc:picChg>
      </pc:sldChg>
      <pc:sldChg chg="modSp new del mod">
        <pc:chgData name="Technol.Corp 櫻庭竜太" userId="f291aa17-b8e0-4fe2-8f83-ae8a96cc9266" providerId="ADAL" clId="{8726B713-0E21-4A0D-AFD4-EBE16433443B}" dt="2025-04-16T06:06:58.731" v="557" actId="2696"/>
        <pc:sldMkLst>
          <pc:docMk/>
          <pc:sldMk cId="2553636620" sldId="264"/>
        </pc:sldMkLst>
        <pc:spChg chg="mod">
          <ac:chgData name="Technol.Corp 櫻庭竜太" userId="f291aa17-b8e0-4fe2-8f83-ae8a96cc9266" providerId="ADAL" clId="{8726B713-0E21-4A0D-AFD4-EBE16433443B}" dt="2025-04-16T06:04:49.723" v="556" actId="20577"/>
          <ac:spMkLst>
            <pc:docMk/>
            <pc:sldMk cId="2553636620" sldId="264"/>
            <ac:spMk id="2" creationId="{531D41D0-CD98-6D1D-C087-B8B674EE4293}"/>
          </ac:spMkLst>
        </pc:spChg>
      </pc:sldChg>
      <pc:sldChg chg="addSp delSp modSp new mod">
        <pc:chgData name="Technol.Corp 櫻庭竜太" userId="f291aa17-b8e0-4fe2-8f83-ae8a96cc9266" providerId="ADAL" clId="{8726B713-0E21-4A0D-AFD4-EBE16433443B}" dt="2025-04-17T05:09:22.031" v="2706" actId="1076"/>
        <pc:sldMkLst>
          <pc:docMk/>
          <pc:sldMk cId="4063669972" sldId="264"/>
        </pc:sldMkLst>
        <pc:spChg chg="mod">
          <ac:chgData name="Technol.Corp 櫻庭竜太" userId="f291aa17-b8e0-4fe2-8f83-ae8a96cc9266" providerId="ADAL" clId="{8726B713-0E21-4A0D-AFD4-EBE16433443B}" dt="2025-04-16T06:40:12.839" v="767"/>
          <ac:spMkLst>
            <pc:docMk/>
            <pc:sldMk cId="4063669972" sldId="264"/>
            <ac:spMk id="2" creationId="{89D726D9-06BD-4126-377A-DABAE57F3EA3}"/>
          </ac:spMkLst>
        </pc:spChg>
        <pc:spChg chg="del">
          <ac:chgData name="Technol.Corp 櫻庭竜太" userId="f291aa17-b8e0-4fe2-8f83-ae8a96cc9266" providerId="ADAL" clId="{8726B713-0E21-4A0D-AFD4-EBE16433443B}" dt="2025-04-16T06:27:51.854" v="575" actId="478"/>
          <ac:spMkLst>
            <pc:docMk/>
            <pc:sldMk cId="4063669972" sldId="264"/>
            <ac:spMk id="3" creationId="{CF2076F2-4F49-B512-E50A-7942C340322F}"/>
          </ac:spMkLst>
        </pc:spChg>
        <pc:spChg chg="add del">
          <ac:chgData name="Technol.Corp 櫻庭竜太" userId="f291aa17-b8e0-4fe2-8f83-ae8a96cc9266" providerId="ADAL" clId="{8726B713-0E21-4A0D-AFD4-EBE16433443B}" dt="2025-04-17T02:30:36.976" v="2033" actId="22"/>
          <ac:spMkLst>
            <pc:docMk/>
            <pc:sldMk cId="4063669972" sldId="264"/>
            <ac:spMk id="6" creationId="{52A701DB-48AE-85D0-6F8F-E2C580B4DCC4}"/>
          </ac:spMkLst>
        </pc:spChg>
        <pc:spChg chg="del mod">
          <ac:chgData name="Technol.Corp 櫻庭竜太" userId="f291aa17-b8e0-4fe2-8f83-ae8a96cc9266" providerId="ADAL" clId="{8726B713-0E21-4A0D-AFD4-EBE16433443B}" dt="2025-04-16T06:28:54.545" v="584" actId="478"/>
          <ac:spMkLst>
            <pc:docMk/>
            <pc:sldMk cId="4063669972" sldId="264"/>
            <ac:spMk id="6" creationId="{E92570FF-DE0F-EFDF-5B9A-CBEA94273FE6}"/>
          </ac:spMkLst>
        </pc:spChg>
        <pc:spChg chg="add mod">
          <ac:chgData name="Technol.Corp 櫻庭竜太" userId="f291aa17-b8e0-4fe2-8f83-ae8a96cc9266" providerId="ADAL" clId="{8726B713-0E21-4A0D-AFD4-EBE16433443B}" dt="2025-04-17T02:32:12.961" v="2050"/>
          <ac:spMkLst>
            <pc:docMk/>
            <pc:sldMk cId="4063669972" sldId="264"/>
            <ac:spMk id="7" creationId="{9F221718-B019-17D9-4F02-EAB42074944C}"/>
          </ac:spMkLst>
        </pc:spChg>
        <pc:spChg chg="add mod">
          <ac:chgData name="Technol.Corp 櫻庭竜太" userId="f291aa17-b8e0-4fe2-8f83-ae8a96cc9266" providerId="ADAL" clId="{8726B713-0E21-4A0D-AFD4-EBE16433443B}" dt="2025-04-17T03:11:54.785" v="2513"/>
          <ac:spMkLst>
            <pc:docMk/>
            <pc:sldMk cId="4063669972" sldId="264"/>
            <ac:spMk id="8" creationId="{F5A61EBD-F69C-233E-E703-6DE8B3BA12A3}"/>
          </ac:spMkLst>
        </pc:spChg>
        <pc:spChg chg="add del mod">
          <ac:chgData name="Technol.Corp 櫻庭竜太" userId="f291aa17-b8e0-4fe2-8f83-ae8a96cc9266" providerId="ADAL" clId="{8726B713-0E21-4A0D-AFD4-EBE16433443B}" dt="2025-04-17T02:30:17.146" v="2026" actId="21"/>
          <ac:spMkLst>
            <pc:docMk/>
            <pc:sldMk cId="4063669972" sldId="264"/>
            <ac:spMk id="10" creationId="{D6AC012E-8D07-B760-5B42-AB5FC68D8C06}"/>
          </ac:spMkLst>
        </pc:spChg>
        <pc:spChg chg="add del mod">
          <ac:chgData name="Technol.Corp 櫻庭竜太" userId="f291aa17-b8e0-4fe2-8f83-ae8a96cc9266" providerId="ADAL" clId="{8726B713-0E21-4A0D-AFD4-EBE16433443B}" dt="2025-04-17T02:30:17.146" v="2026" actId="21"/>
          <ac:spMkLst>
            <pc:docMk/>
            <pc:sldMk cId="4063669972" sldId="264"/>
            <ac:spMk id="11" creationId="{EFA2011F-60A2-B839-FF7E-59142CD14E56}"/>
          </ac:spMkLst>
        </pc:spChg>
        <pc:spChg chg="add mod">
          <ac:chgData name="Technol.Corp 櫻庭竜太" userId="f291aa17-b8e0-4fe2-8f83-ae8a96cc9266" providerId="ADAL" clId="{8726B713-0E21-4A0D-AFD4-EBE16433443B}" dt="2025-04-17T05:09:22.031" v="2706" actId="1076"/>
          <ac:spMkLst>
            <pc:docMk/>
            <pc:sldMk cId="4063669972" sldId="264"/>
            <ac:spMk id="15" creationId="{6D689197-051C-94F4-B421-59373CDE90BC}"/>
          </ac:spMkLst>
        </pc:spChg>
        <pc:picChg chg="add del mod">
          <ac:chgData name="Technol.Corp 櫻庭竜太" userId="f291aa17-b8e0-4fe2-8f83-ae8a96cc9266" providerId="ADAL" clId="{8726B713-0E21-4A0D-AFD4-EBE16433443B}" dt="2025-04-17T02:30:17.146" v="2026" actId="21"/>
          <ac:picMkLst>
            <pc:docMk/>
            <pc:sldMk cId="4063669972" sldId="264"/>
            <ac:picMk id="9" creationId="{448BDD46-A3A2-02D3-530D-B518D4C72785}"/>
          </ac:picMkLst>
        </pc:picChg>
        <pc:picChg chg="add mod modCrop">
          <ac:chgData name="Technol.Corp 櫻庭竜太" userId="f291aa17-b8e0-4fe2-8f83-ae8a96cc9266" providerId="ADAL" clId="{8726B713-0E21-4A0D-AFD4-EBE16433443B}" dt="2025-04-17T05:09:13.011" v="2705" actId="1076"/>
          <ac:picMkLst>
            <pc:docMk/>
            <pc:sldMk cId="4063669972" sldId="264"/>
            <ac:picMk id="12" creationId="{F03E2027-9A72-A1DF-6B56-2F6BD8F2D2A7}"/>
          </ac:picMkLst>
        </pc:picChg>
        <pc:picChg chg="add mod">
          <ac:chgData name="Technol.Corp 櫻庭竜太" userId="f291aa17-b8e0-4fe2-8f83-ae8a96cc9266" providerId="ADAL" clId="{8726B713-0E21-4A0D-AFD4-EBE16433443B}" dt="2025-04-17T05:09:22.031" v="2706" actId="1076"/>
          <ac:picMkLst>
            <pc:docMk/>
            <pc:sldMk cId="4063669972" sldId="264"/>
            <ac:picMk id="14" creationId="{4866749E-A623-C34C-116F-FAFC4D001466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1:25.402" v="2715" actId="14100"/>
        <pc:sldMkLst>
          <pc:docMk/>
          <pc:sldMk cId="3926705087" sldId="265"/>
        </pc:sldMkLst>
        <pc:spChg chg="mod">
          <ac:chgData name="Technol.Corp 櫻庭竜太" userId="f291aa17-b8e0-4fe2-8f83-ae8a96cc9266" providerId="ADAL" clId="{8726B713-0E21-4A0D-AFD4-EBE16433443B}" dt="2025-04-16T06:40:38.320" v="790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8726B713-0E21-4A0D-AFD4-EBE16433443B}" dt="2025-04-17T02:50:12.672" v="2350"/>
          <ac:spMkLst>
            <pc:docMk/>
            <pc:sldMk cId="3926705087" sldId="265"/>
            <ac:spMk id="3" creationId="{ED0AFAA5-9E84-8660-DB00-856B970C95C7}"/>
          </ac:spMkLst>
        </pc:spChg>
        <pc:spChg chg="mod">
          <ac:chgData name="Technol.Corp 櫻庭竜太" userId="f291aa17-b8e0-4fe2-8f83-ae8a96cc9266" providerId="ADAL" clId="{8726B713-0E21-4A0D-AFD4-EBE16433443B}" dt="2025-04-17T02:49:21.643" v="2314"/>
          <ac:spMkLst>
            <pc:docMk/>
            <pc:sldMk cId="3926705087" sldId="265"/>
            <ac:spMk id="6" creationId="{7BAF1543-E6B5-9BE3-EC65-6E010F5DA483}"/>
          </ac:spMkLst>
        </pc:spChg>
        <pc:spChg chg="mod">
          <ac:chgData name="Technol.Corp 櫻庭竜太" userId="f291aa17-b8e0-4fe2-8f83-ae8a96cc9266" providerId="ADAL" clId="{8726B713-0E21-4A0D-AFD4-EBE16433443B}" dt="2025-04-17T02:50:02.964" v="2340" actId="948"/>
          <ac:spMkLst>
            <pc:docMk/>
            <pc:sldMk cId="3926705087" sldId="265"/>
            <ac:spMk id="7" creationId="{7E2EC0AD-06CB-0E04-A0EE-A63CEB0ED2F6}"/>
          </ac:spMkLst>
        </pc:spChg>
        <pc:spChg chg="add mod">
          <ac:chgData name="Technol.Corp 櫻庭竜太" userId="f291aa17-b8e0-4fe2-8f83-ae8a96cc9266" providerId="ADAL" clId="{8726B713-0E21-4A0D-AFD4-EBE16433443B}" dt="2025-04-17T05:11:25.402" v="2715" actId="14100"/>
          <ac:spMkLst>
            <pc:docMk/>
            <pc:sldMk cId="3926705087" sldId="265"/>
            <ac:spMk id="9" creationId="{9D2D2345-776E-C0AD-986B-0F897646FE9E}"/>
          </ac:spMkLst>
        </pc:spChg>
        <pc:spChg chg="add del mod">
          <ac:chgData name="Technol.Corp 櫻庭竜太" userId="f291aa17-b8e0-4fe2-8f83-ae8a96cc9266" providerId="ADAL" clId="{8726B713-0E21-4A0D-AFD4-EBE16433443B}" dt="2025-04-17T02:49:02.349" v="2311" actId="21"/>
          <ac:spMkLst>
            <pc:docMk/>
            <pc:sldMk cId="3926705087" sldId="265"/>
            <ac:spMk id="11" creationId="{D92AC0CB-260D-A141-DC7A-2B972892CA52}"/>
          </ac:spMkLst>
        </pc:spChg>
        <pc:spChg chg="add mod">
          <ac:chgData name="Technol.Corp 櫻庭竜太" userId="f291aa17-b8e0-4fe2-8f83-ae8a96cc9266" providerId="ADAL" clId="{8726B713-0E21-4A0D-AFD4-EBE16433443B}" dt="2025-04-17T05:10:00.486" v="2708" actId="1076"/>
          <ac:spMkLst>
            <pc:docMk/>
            <pc:sldMk cId="3926705087" sldId="265"/>
            <ac:spMk id="13" creationId="{419620E9-B6C1-5C59-CE5B-A33DE2DCB20E}"/>
          </ac:spMkLst>
        </pc:spChg>
        <pc:picChg chg="add mod">
          <ac:chgData name="Technol.Corp 櫻庭竜太" userId="f291aa17-b8e0-4fe2-8f83-ae8a96cc9266" providerId="ADAL" clId="{8726B713-0E21-4A0D-AFD4-EBE16433443B}" dt="2025-04-17T05:10:25.051" v="2711" actId="1076"/>
          <ac:picMkLst>
            <pc:docMk/>
            <pc:sldMk cId="3926705087" sldId="265"/>
            <ac:picMk id="8" creationId="{A19A4A4A-996F-635D-47F6-EA1B0BC99927}"/>
          </ac:picMkLst>
        </pc:picChg>
        <pc:picChg chg="add del mod">
          <ac:chgData name="Technol.Corp 櫻庭竜太" userId="f291aa17-b8e0-4fe2-8f83-ae8a96cc9266" providerId="ADAL" clId="{8726B713-0E21-4A0D-AFD4-EBE16433443B}" dt="2025-04-17T02:49:02.349" v="2311" actId="21"/>
          <ac:picMkLst>
            <pc:docMk/>
            <pc:sldMk cId="3926705087" sldId="265"/>
            <ac:picMk id="10" creationId="{216CE63C-A335-6503-7CD1-542AC1610AC7}"/>
          </ac:picMkLst>
        </pc:picChg>
        <pc:picChg chg="add mod">
          <ac:chgData name="Technol.Corp 櫻庭竜太" userId="f291aa17-b8e0-4fe2-8f83-ae8a96cc9266" providerId="ADAL" clId="{8726B713-0E21-4A0D-AFD4-EBE16433443B}" dt="2025-04-17T05:10:00.486" v="2708" actId="1076"/>
          <ac:picMkLst>
            <pc:docMk/>
            <pc:sldMk cId="3926705087" sldId="265"/>
            <ac:picMk id="12" creationId="{DA08D0C1-C566-ECFA-14FD-C5C01C61537A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4:18.266" v="2726" actId="14100"/>
        <pc:sldMkLst>
          <pc:docMk/>
          <pc:sldMk cId="1426604307" sldId="266"/>
        </pc:sldMkLst>
        <pc:spChg chg="mod">
          <ac:chgData name="Technol.Corp 櫻庭竜太" userId="f291aa17-b8e0-4fe2-8f83-ae8a96cc9266" providerId="ADAL" clId="{8726B713-0E21-4A0D-AFD4-EBE16433443B}" dt="2025-04-16T07:18:35.617" v="1423"/>
          <ac:spMkLst>
            <pc:docMk/>
            <pc:sldMk cId="1426604307" sldId="266"/>
            <ac:spMk id="2" creationId="{1047BC6C-8683-AAE0-86A4-F663C3C1713F}"/>
          </ac:spMkLst>
        </pc:spChg>
        <pc:spChg chg="mod">
          <ac:chgData name="Technol.Corp 櫻庭竜太" userId="f291aa17-b8e0-4fe2-8f83-ae8a96cc9266" providerId="ADAL" clId="{8726B713-0E21-4A0D-AFD4-EBE16433443B}" dt="2025-04-17T02:53:25.745" v="2374" actId="20577"/>
          <ac:spMkLst>
            <pc:docMk/>
            <pc:sldMk cId="1426604307" sldId="266"/>
            <ac:spMk id="3" creationId="{6D138ECF-BC83-9D62-EAAF-AED5C000B2F5}"/>
          </ac:spMkLst>
        </pc:spChg>
        <pc:spChg chg="mod">
          <ac:chgData name="Technol.Corp 櫻庭竜太" userId="f291aa17-b8e0-4fe2-8f83-ae8a96cc9266" providerId="ADAL" clId="{8726B713-0E21-4A0D-AFD4-EBE16433443B}" dt="2025-04-17T02:53:43.886" v="2382"/>
          <ac:spMkLst>
            <pc:docMk/>
            <pc:sldMk cId="1426604307" sldId="266"/>
            <ac:spMk id="6" creationId="{8B631F1B-9EEF-39A7-64E2-256642C05C13}"/>
          </ac:spMkLst>
        </pc:spChg>
        <pc:spChg chg="add mod">
          <ac:chgData name="Technol.Corp 櫻庭竜太" userId="f291aa17-b8e0-4fe2-8f83-ae8a96cc9266" providerId="ADAL" clId="{8726B713-0E21-4A0D-AFD4-EBE16433443B}" dt="2025-04-17T05:10:47.704" v="2713" actId="1076"/>
          <ac:spMkLst>
            <pc:docMk/>
            <pc:sldMk cId="1426604307" sldId="266"/>
            <ac:spMk id="9" creationId="{8D217EF3-EB99-316D-F27E-0EF0BC88EC29}"/>
          </ac:spMkLst>
        </pc:spChg>
        <pc:spChg chg="add mod">
          <ac:chgData name="Technol.Corp 櫻庭竜太" userId="f291aa17-b8e0-4fe2-8f83-ae8a96cc9266" providerId="ADAL" clId="{8726B713-0E21-4A0D-AFD4-EBE16433443B}" dt="2025-04-17T05:14:18.266" v="2726" actId="14100"/>
          <ac:spMkLst>
            <pc:docMk/>
            <pc:sldMk cId="1426604307" sldId="266"/>
            <ac:spMk id="10" creationId="{5468C5F7-086F-7BA4-B722-F46CC2CB4B38}"/>
          </ac:spMkLst>
        </pc:spChg>
        <pc:spChg chg="add mod">
          <ac:chgData name="Technol.Corp 櫻庭竜太" userId="f291aa17-b8e0-4fe2-8f83-ae8a96cc9266" providerId="ADAL" clId="{8726B713-0E21-4A0D-AFD4-EBE16433443B}" dt="2025-04-17T05:10:38.925" v="2712" actId="1076"/>
          <ac:spMkLst>
            <pc:docMk/>
            <pc:sldMk cId="1426604307" sldId="266"/>
            <ac:spMk id="11" creationId="{D92AC0CB-260D-A141-DC7A-2B972892CA52}"/>
          </ac:spMkLst>
        </pc:spChg>
        <pc:picChg chg="add mod">
          <ac:chgData name="Technol.Corp 櫻庭竜太" userId="f291aa17-b8e0-4fe2-8f83-ae8a96cc9266" providerId="ADAL" clId="{8726B713-0E21-4A0D-AFD4-EBE16433443B}" dt="2025-04-17T05:10:38.925" v="2712" actId="1076"/>
          <ac:picMkLst>
            <pc:docMk/>
            <pc:sldMk cId="1426604307" sldId="266"/>
            <ac:picMk id="7" creationId="{216CE63C-A335-6503-7CD1-542AC1610AC7}"/>
          </ac:picMkLst>
        </pc:picChg>
        <pc:picChg chg="add mod">
          <ac:chgData name="Technol.Corp 櫻庭竜太" userId="f291aa17-b8e0-4fe2-8f83-ae8a96cc9266" providerId="ADAL" clId="{8726B713-0E21-4A0D-AFD4-EBE16433443B}" dt="2025-04-17T05:10:47.704" v="2713" actId="1076"/>
          <ac:picMkLst>
            <pc:docMk/>
            <pc:sldMk cId="1426604307" sldId="266"/>
            <ac:picMk id="8" creationId="{9E8FA1BA-A22D-1946-B95B-68C79E7027C8}"/>
          </ac:picMkLst>
        </pc:picChg>
        <pc:picChg chg="add del mod">
          <ac:chgData name="Technol.Corp 櫻庭竜太" userId="f291aa17-b8e0-4fe2-8f83-ae8a96cc9266" providerId="ADAL" clId="{8726B713-0E21-4A0D-AFD4-EBE16433443B}" dt="2025-04-17T02:47:58.963" v="2301" actId="21"/>
          <ac:picMkLst>
            <pc:docMk/>
            <pc:sldMk cId="1426604307" sldId="266"/>
            <ac:picMk id="12" creationId="{A66A17C2-C7C7-5795-2752-E39D823CFF4A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08:23.375" v="2700" actId="1076"/>
        <pc:sldMkLst>
          <pc:docMk/>
          <pc:sldMk cId="1371951578" sldId="267"/>
        </pc:sldMkLst>
        <pc:spChg chg="mod">
          <ac:chgData name="Technol.Corp 櫻庭竜太" userId="f291aa17-b8e0-4fe2-8f83-ae8a96cc9266" providerId="ADAL" clId="{8726B713-0E21-4A0D-AFD4-EBE16433443B}" dt="2025-04-17T02:10:02.896" v="1761"/>
          <ac:spMkLst>
            <pc:docMk/>
            <pc:sldMk cId="1371951578" sldId="267"/>
            <ac:spMk id="2" creationId="{E374A15E-0DF9-FAF7-9CC1-0AAF6A3F1880}"/>
          </ac:spMkLst>
        </pc:spChg>
        <pc:spChg chg="mod">
          <ac:chgData name="Technol.Corp 櫻庭竜太" userId="f291aa17-b8e0-4fe2-8f83-ae8a96cc9266" providerId="ADAL" clId="{8726B713-0E21-4A0D-AFD4-EBE16433443B}" dt="2025-04-17T03:06:04.437" v="2469" actId="20577"/>
          <ac:spMkLst>
            <pc:docMk/>
            <pc:sldMk cId="1371951578" sldId="267"/>
            <ac:spMk id="3" creationId="{9CEC9400-195C-6385-49F4-3AF28ACBEEEB}"/>
          </ac:spMkLst>
        </pc:spChg>
        <pc:spChg chg="del">
          <ac:chgData name="Technol.Corp 櫻庭竜太" userId="f291aa17-b8e0-4fe2-8f83-ae8a96cc9266" providerId="ADAL" clId="{8726B713-0E21-4A0D-AFD4-EBE16433443B}" dt="2025-04-17T04:09:37.169" v="2516" actId="478"/>
          <ac:spMkLst>
            <pc:docMk/>
            <pc:sldMk cId="1371951578" sldId="267"/>
            <ac:spMk id="6" creationId="{3F87F24B-D1B6-9243-CB53-3AC8E6E110DB}"/>
          </ac:spMkLst>
        </pc:spChg>
        <pc:picChg chg="add mod modCrop">
          <ac:chgData name="Technol.Corp 櫻庭竜太" userId="f291aa17-b8e0-4fe2-8f83-ae8a96cc9266" providerId="ADAL" clId="{8726B713-0E21-4A0D-AFD4-EBE16433443B}" dt="2025-04-17T05:08:23.375" v="2700" actId="1076"/>
          <ac:picMkLst>
            <pc:docMk/>
            <pc:sldMk cId="1371951578" sldId="267"/>
            <ac:picMk id="11" creationId="{E303A08C-35E9-0A1C-5449-34F66EF6BD29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4:00.745" v="2724" actId="14100"/>
        <pc:sldMkLst>
          <pc:docMk/>
          <pc:sldMk cId="2000236025" sldId="268"/>
        </pc:sldMkLst>
        <pc:spChg chg="mod">
          <ac:chgData name="Technol.Corp 櫻庭竜太" userId="f291aa17-b8e0-4fe2-8f83-ae8a96cc9266" providerId="ADAL" clId="{8726B713-0E21-4A0D-AFD4-EBE16433443B}" dt="2025-04-17T02:29:44.658" v="2010"/>
          <ac:spMkLst>
            <pc:docMk/>
            <pc:sldMk cId="2000236025" sldId="268"/>
            <ac:spMk id="2" creationId="{B4556EF8-A8F3-2B91-2400-32157D69377A}"/>
          </ac:spMkLst>
        </pc:spChg>
        <pc:spChg chg="mod">
          <ac:chgData name="Technol.Corp 櫻庭竜太" userId="f291aa17-b8e0-4fe2-8f83-ae8a96cc9266" providerId="ADAL" clId="{8726B713-0E21-4A0D-AFD4-EBE16433443B}" dt="2025-04-17T02:47:06.128" v="2296"/>
          <ac:spMkLst>
            <pc:docMk/>
            <pc:sldMk cId="2000236025" sldId="268"/>
            <ac:spMk id="3" creationId="{18DD9375-34FD-4079-F44A-1C4E4EFCD57E}"/>
          </ac:spMkLst>
        </pc:spChg>
        <pc:spChg chg="del">
          <ac:chgData name="Technol.Corp 櫻庭竜太" userId="f291aa17-b8e0-4fe2-8f83-ae8a96cc9266" providerId="ADAL" clId="{8726B713-0E21-4A0D-AFD4-EBE16433443B}" dt="2025-04-17T04:09:29.016" v="2515" actId="478"/>
          <ac:spMkLst>
            <pc:docMk/>
            <pc:sldMk cId="2000236025" sldId="268"/>
            <ac:spMk id="6" creationId="{0D44EEBC-4D5C-6564-3C2E-61B20971548A}"/>
          </ac:spMkLst>
        </pc:spChg>
        <pc:spChg chg="add mod">
          <ac:chgData name="Technol.Corp 櫻庭竜太" userId="f291aa17-b8e0-4fe2-8f83-ae8a96cc9266" providerId="ADAL" clId="{8726B713-0E21-4A0D-AFD4-EBE16433443B}" dt="2025-04-17T05:09:45.173" v="2707" actId="1076"/>
          <ac:spMkLst>
            <pc:docMk/>
            <pc:sldMk cId="2000236025" sldId="268"/>
            <ac:spMk id="10" creationId="{D6AC012E-8D07-B760-5B42-AB5FC68D8C06}"/>
          </ac:spMkLst>
        </pc:spChg>
        <pc:spChg chg="add mod">
          <ac:chgData name="Technol.Corp 櫻庭竜太" userId="f291aa17-b8e0-4fe2-8f83-ae8a96cc9266" providerId="ADAL" clId="{8726B713-0E21-4A0D-AFD4-EBE16433443B}" dt="2025-04-17T05:14:00.745" v="2724" actId="14100"/>
          <ac:spMkLst>
            <pc:docMk/>
            <pc:sldMk cId="2000236025" sldId="268"/>
            <ac:spMk id="11" creationId="{EFA2011F-60A2-B839-FF7E-59142CD14E56}"/>
          </ac:spMkLst>
        </pc:spChg>
        <pc:picChg chg="add mod">
          <ac:chgData name="Technol.Corp 櫻庭竜太" userId="f291aa17-b8e0-4fe2-8f83-ae8a96cc9266" providerId="ADAL" clId="{8726B713-0E21-4A0D-AFD4-EBE16433443B}" dt="2025-04-17T05:09:45.173" v="2707" actId="1076"/>
          <ac:picMkLst>
            <pc:docMk/>
            <pc:sldMk cId="2000236025" sldId="268"/>
            <ac:picMk id="9" creationId="{448BDD46-A3A2-02D3-530D-B518D4C72785}"/>
          </ac:picMkLst>
        </pc:picChg>
      </pc:sldChg>
      <pc:sldChg chg="addSp delSp modSp new mod">
        <pc:chgData name="Technol.Corp 櫻庭竜太" userId="f291aa17-b8e0-4fe2-8f83-ae8a96cc9266" providerId="ADAL" clId="{8726B713-0E21-4A0D-AFD4-EBE16433443B}" dt="2025-04-17T05:10:53.937" v="2714" actId="1076"/>
        <pc:sldMkLst>
          <pc:docMk/>
          <pc:sldMk cId="3427072590" sldId="269"/>
        </pc:sldMkLst>
        <pc:spChg chg="mod">
          <ac:chgData name="Technol.Corp 櫻庭竜太" userId="f291aa17-b8e0-4fe2-8f83-ae8a96cc9266" providerId="ADAL" clId="{8726B713-0E21-4A0D-AFD4-EBE16433443B}" dt="2025-04-17T02:47:53.910" v="2300"/>
          <ac:spMkLst>
            <pc:docMk/>
            <pc:sldMk cId="3427072590" sldId="269"/>
            <ac:spMk id="2" creationId="{197C3E04-D0B7-4CC9-D7C8-A5FEBC50935A}"/>
          </ac:spMkLst>
        </pc:spChg>
        <pc:spChg chg="mod">
          <ac:chgData name="Technol.Corp 櫻庭竜太" userId="f291aa17-b8e0-4fe2-8f83-ae8a96cc9266" providerId="ADAL" clId="{8726B713-0E21-4A0D-AFD4-EBE16433443B}" dt="2025-04-17T02:47:42.379" v="2299" actId="20577"/>
          <ac:spMkLst>
            <pc:docMk/>
            <pc:sldMk cId="3427072590" sldId="269"/>
            <ac:spMk id="3" creationId="{B3CDF9D4-D1B2-AB81-251E-1DCBA0F4CA19}"/>
          </ac:spMkLst>
        </pc:spChg>
        <pc:spChg chg="del">
          <ac:chgData name="Technol.Corp 櫻庭竜太" userId="f291aa17-b8e0-4fe2-8f83-ae8a96cc9266" providerId="ADAL" clId="{8726B713-0E21-4A0D-AFD4-EBE16433443B}" dt="2025-04-17T04:09:24.390" v="2514" actId="478"/>
          <ac:spMkLst>
            <pc:docMk/>
            <pc:sldMk cId="3427072590" sldId="269"/>
            <ac:spMk id="6" creationId="{F7723019-0DF0-4982-CBA1-6F5EF2280DD8}"/>
          </ac:spMkLst>
        </pc:spChg>
        <pc:picChg chg="add mod">
          <ac:chgData name="Technol.Corp 櫻庭竜太" userId="f291aa17-b8e0-4fe2-8f83-ae8a96cc9266" providerId="ADAL" clId="{8726B713-0E21-4A0D-AFD4-EBE16433443B}" dt="2025-04-17T05:10:53.937" v="2714" actId="1076"/>
          <ac:picMkLst>
            <pc:docMk/>
            <pc:sldMk cId="3427072590" sldId="269"/>
            <ac:picMk id="12" creationId="{A66A17C2-C7C7-5795-2752-E39D823CFF4A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2025/4/17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Relationship Id="rId4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ログイン手順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556EF8-A8F3-2B91-2400-32157D693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8DD9375-34FD-4079-F44A-1C4E4EFCD57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lang="ja-JP" altLang="en-US"/>
              <a:t>設定したユーザ、パスワードを入力し、「ログイン」を</a:t>
            </a:r>
            <a:br>
              <a:rPr lang="en-US" altLang="ja-JP"/>
            </a:br>
            <a:r>
              <a:rPr lang="ja-JP" altLang="en-US"/>
              <a:t>　　クリックします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E4F969-EC1E-115A-B552-7431F42EDEA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259081-64DA-137E-CE0B-3208E307026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48BDD46-A3A2-02D3-530D-B518D4C727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3145" y="1575161"/>
            <a:ext cx="3600000" cy="28123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6AC012E-8D07-B760-5B42-AB5FC68D8C06}"/>
              </a:ext>
            </a:extLst>
          </p:cNvPr>
          <p:cNvSpPr/>
          <p:nvPr/>
        </p:nvSpPr>
        <p:spPr>
          <a:xfrm>
            <a:off x="2752579" y="2077790"/>
            <a:ext cx="1810042" cy="54557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FA2011F-60A2-B839-FF7E-59142CD14E56}"/>
              </a:ext>
            </a:extLst>
          </p:cNvPr>
          <p:cNvSpPr/>
          <p:nvPr/>
        </p:nvSpPr>
        <p:spPr>
          <a:xfrm>
            <a:off x="3784600" y="2873375"/>
            <a:ext cx="323849" cy="1174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36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入力部分に「</a:t>
            </a:r>
            <a:r>
              <a:rPr kumimoji="1" lang="en-US" altLang="ja-JP"/>
              <a:t>192.168.123.254:8081</a:t>
            </a:r>
            <a:r>
              <a:rPr kumimoji="1" lang="ja-JP" altLang="en-US"/>
              <a:t>」と入力し</a:t>
            </a:r>
            <a:r>
              <a:rPr lang="ja-JP" altLang="en-US"/>
              <a:t>、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95C3A98-3C6E-05EC-95DF-6885C55ABB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「クラウドログイン」をクリックします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セキュリティ設定はクラウド管理コンソールで行います</a:t>
            </a:r>
            <a:br>
              <a:rPr lang="en-US" altLang="ja-JP"/>
            </a:br>
            <a:r>
              <a:rPr lang="ja-JP" altLang="en-US"/>
              <a:t>クラウド管理コンソールへのログイン手順について説明します</a:t>
            </a:r>
            <a:endParaRPr kumimoji="1" lang="ja-JP" altLang="en-US"/>
          </a:p>
        </p:txBody>
      </p:sp>
      <p:pic>
        <p:nvPicPr>
          <p:cNvPr id="8" name="図 7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9A4A4A-996F-635D-47F6-EA1B0BC99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990668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D2D2345-776E-C0AD-986B-0F897646FE9E}"/>
              </a:ext>
            </a:extLst>
          </p:cNvPr>
          <p:cNvSpPr/>
          <p:nvPr/>
        </p:nvSpPr>
        <p:spPr>
          <a:xfrm>
            <a:off x="8604849" y="3114675"/>
            <a:ext cx="897925" cy="26515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2" name="図 11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08D0C1-C566-ECFA-14FD-C5C01C6153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7201" y="2305535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419620E9-B6C1-5C59-CE5B-A33DE2DCB20E}"/>
              </a:ext>
            </a:extLst>
          </p:cNvPr>
          <p:cNvSpPr/>
          <p:nvPr/>
        </p:nvSpPr>
        <p:spPr>
          <a:xfrm>
            <a:off x="3589756" y="2650661"/>
            <a:ext cx="1181277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7BC6C-8683-AAE0-86A4-F663C3C17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D138ECF-BC83-9D62-EAAF-AED5C000B2F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338060" cy="5582176"/>
          </a:xfrm>
        </p:spPr>
        <p:txBody>
          <a:bodyPr/>
          <a:lstStyle/>
          <a:p>
            <a:r>
              <a:rPr kumimoji="1" lang="ja-JP" altLang="en-US"/>
              <a:t>③　「ログイン」をクリックします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BF161DA-17E5-FA8D-DC9D-2BCF34B2812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802790-93BD-38E5-EC11-5465A8A686C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8B631F1B-9EEF-39A7-64E2-256642C05C1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④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番号（機器コード）、管理者ユーザ、パスワードを</a:t>
            </a:r>
            <a:br>
              <a:rPr kumimoji="1" lang="en-US" altLang="ja-JP"/>
            </a:br>
            <a:r>
              <a:rPr kumimoji="1" lang="ja-JP" altLang="en-US"/>
              <a:t>　　入力し、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8" name="図 7" descr="グラフィカル ユーザー インターフェイス, 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E8FA1BA-A22D-1946-B95B-68C79E702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592579"/>
            <a:ext cx="3600000" cy="305169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D217EF3-EB99-316D-F27E-0EF0BC88EC29}"/>
              </a:ext>
            </a:extLst>
          </p:cNvPr>
          <p:cNvSpPr/>
          <p:nvPr/>
        </p:nvSpPr>
        <p:spPr>
          <a:xfrm>
            <a:off x="8280108" y="2115732"/>
            <a:ext cx="1444917" cy="7213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468C5F7-086F-7BA4-B722-F46CC2CB4B38}"/>
              </a:ext>
            </a:extLst>
          </p:cNvPr>
          <p:cNvSpPr/>
          <p:nvPr/>
        </p:nvSpPr>
        <p:spPr>
          <a:xfrm>
            <a:off x="9336881" y="3069431"/>
            <a:ext cx="307182" cy="126207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216CE63C-A335-6503-7CD1-542AC1610A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1392554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92AC0CB-260D-A141-DC7A-2B972892CA52}"/>
              </a:ext>
            </a:extLst>
          </p:cNvPr>
          <p:cNvSpPr/>
          <p:nvPr/>
        </p:nvSpPr>
        <p:spPr>
          <a:xfrm>
            <a:off x="2590800" y="1854977"/>
            <a:ext cx="342900" cy="1381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6604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7C3E04-D0B7-4CC9-D7C8-A5FEBC509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3.</a:t>
            </a:r>
            <a:r>
              <a:rPr kumimoji="1" lang="ja-JP" altLang="en-US"/>
              <a:t>クラウドログイン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3CDF9D4-D1B2-AB81-251E-1DCBA0F4CA1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以下の画面が表示されるとログインは完了です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0FCD696-AD68-78BD-C275-F3D4A11FA24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CDB49DF-2B3E-54F4-B1F3-44C6F355E7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66A17C2-C7C7-5795-2752-E39D823CF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74175"/>
            <a:ext cx="3600000" cy="31000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270725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初回ログイン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ローカルログイン</a:t>
            </a:r>
            <a:endParaRPr lang="en-US" altLang="ja-JP"/>
          </a:p>
          <a:p>
            <a:r>
              <a:rPr lang="en-US" altLang="ja-JP"/>
              <a:t>3.</a:t>
            </a:r>
            <a:r>
              <a:rPr lang="ja-JP" altLang="en-US"/>
              <a:t>　</a:t>
            </a:r>
            <a:r>
              <a:rPr lang="ja-JP" altLang="en-US"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クラウドログイン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361950" indent="-361950"/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入力部分</a:t>
            </a:r>
            <a:br>
              <a:rPr kumimoji="1" lang="en-US" altLang="ja-JP"/>
            </a:br>
            <a:r>
              <a:rPr kumimoji="1" lang="ja-JP" altLang="en-US"/>
              <a:t>に「</a:t>
            </a:r>
            <a:r>
              <a:rPr kumimoji="1" lang="en-US" altLang="ja-JP"/>
              <a:t>192.168.123.254:8081</a:t>
            </a:r>
            <a:r>
              <a:rPr lang="ja-JP" altLang="en-US"/>
              <a:t>」</a:t>
            </a:r>
            <a:r>
              <a:rPr kumimoji="1" lang="ja-JP" altLang="en-US"/>
              <a:t>と入力し、確定（</a:t>
            </a:r>
            <a:r>
              <a:rPr kumimoji="1" lang="en-US" altLang="ja-JP"/>
              <a:t>Enter</a:t>
            </a:r>
            <a:r>
              <a:rPr kumimoji="1" lang="ja-JP" altLang="en-US"/>
              <a:t>）します</a:t>
            </a:r>
            <a:endParaRPr kumimoji="1" lang="en-US" altLang="ja-JP"/>
          </a:p>
          <a:p>
            <a:pPr marL="361950" indent="-361950"/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「ローカルログイン」をクリックします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管理コンソールへの初回ログイン手順について説明します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※MRB-50/50L/100/500 </a:t>
            </a:r>
            <a:r>
              <a:rPr kumimoji="1" lang="ja-JP" altLang="en-US">
                <a:solidFill>
                  <a:srgbClr val="FF0000"/>
                </a:solidFill>
              </a:rPr>
              <a:t>をご利用の場合は「</a:t>
            </a:r>
            <a:r>
              <a:rPr kumimoji="1" lang="en-US" altLang="ja-JP">
                <a:solidFill>
                  <a:srgbClr val="FF0000"/>
                </a:solidFill>
              </a:rPr>
              <a:t>2. </a:t>
            </a:r>
            <a:r>
              <a:rPr kumimoji="1" lang="ja-JP" altLang="en-US">
                <a:solidFill>
                  <a:srgbClr val="FF0000"/>
                </a:solidFill>
              </a:rPr>
              <a:t>ローカルログイン」へお進みください 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pic>
        <p:nvPicPr>
          <p:cNvPr id="9" name="図 8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2BE29B9-0F69-EF94-6F33-FF770B3DB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5282" y="2151622"/>
            <a:ext cx="3600000" cy="28766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0C0A6B-9358-7535-C18D-1D166B9E2F1B}"/>
              </a:ext>
            </a:extLst>
          </p:cNvPr>
          <p:cNvSpPr/>
          <p:nvPr/>
        </p:nvSpPr>
        <p:spPr>
          <a:xfrm>
            <a:off x="8640841" y="2787650"/>
            <a:ext cx="909636" cy="2722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5" name="図 14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DA336D08-745F-4F31-7031-475574F66E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8596" y="2358894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BAD720C9-5494-7CD9-24ED-F6CF575829DA}"/>
              </a:ext>
            </a:extLst>
          </p:cNvPr>
          <p:cNvSpPr/>
          <p:nvPr/>
        </p:nvSpPr>
        <p:spPr>
          <a:xfrm>
            <a:off x="3740677" y="2716713"/>
            <a:ext cx="1152524" cy="17324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95FA00-8D2C-C5E2-691E-1AC1F5EB0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AD00C16-713A-98E8-4A45-882945DD188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9D0875B-8FB3-7403-5FD1-63FA3A540C2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テキスト プレースホルダー 2">
            <a:extLst>
              <a:ext uri="{FF2B5EF4-FFF2-40B4-BE49-F238E27FC236}">
                <a16:creationId xmlns:a16="http://schemas.microsoft.com/office/drawing/2014/main" id="{40DE57CB-3BD5-C81F-0794-BAE6408A2C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5788" y="908050"/>
            <a:ext cx="5376862" cy="5581650"/>
          </a:xfrm>
        </p:spPr>
        <p:txBody>
          <a:bodyPr/>
          <a:lstStyle/>
          <a:p>
            <a:pPr marL="361950" indent="-361950"/>
            <a:r>
              <a:rPr kumimoji="1" lang="en-US" altLang="ja-JP"/>
              <a:t>※</a:t>
            </a:r>
            <a:r>
              <a:rPr kumimoji="1" lang="ja-JP" altLang="en-US"/>
              <a:t>以下の画面が表示された場合は「ログイン」をクリックします</a:t>
            </a:r>
          </a:p>
        </p:txBody>
      </p:sp>
      <p:sp>
        <p:nvSpPr>
          <p:cNvPr id="9" name="テキスト プレースホルダー 5">
            <a:extLst>
              <a:ext uri="{FF2B5EF4-FFF2-40B4-BE49-F238E27FC236}">
                <a16:creationId xmlns:a16="http://schemas.microsoft.com/office/drawing/2014/main" id="{FD0EB6AD-D720-57BD-05F3-1171A00202E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5297" y="908050"/>
            <a:ext cx="5510213" cy="558165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③　</a:t>
            </a:r>
            <a:r>
              <a:rPr kumimoji="1" lang="ja-JP" altLang="en-US"/>
              <a:t>管理者ユーザ欄に</a:t>
            </a:r>
            <a:r>
              <a:rPr lang="ja-JP" altLang="en-US"/>
              <a:t>「</a:t>
            </a:r>
            <a:r>
              <a:rPr kumimoji="1" lang="en-US" altLang="ja-JP"/>
              <a:t>root</a:t>
            </a:r>
            <a:r>
              <a:rPr kumimoji="1" lang="ja-JP" altLang="en-US"/>
              <a:t>」、パスワード欄に</a:t>
            </a:r>
            <a:r>
              <a:rPr lang="ja-JP" altLang="en-US"/>
              <a:t>「</a:t>
            </a:r>
            <a:r>
              <a:rPr kumimoji="1" lang="en-US" altLang="ja-JP"/>
              <a:t>mr-5</a:t>
            </a:r>
            <a:r>
              <a:rPr kumimoji="1" lang="ja-JP" altLang="en-US"/>
              <a:t>」を入力し、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9B43247-A0BD-F536-F6F9-06A3C34E5F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403" y="1635828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C250080-1C19-EA4A-3A68-C425B7F4995F}"/>
              </a:ext>
            </a:extLst>
          </p:cNvPr>
          <p:cNvSpPr/>
          <p:nvPr/>
        </p:nvSpPr>
        <p:spPr>
          <a:xfrm>
            <a:off x="8320086" y="2169542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850F516-8A67-55FC-1E98-D77F8FC6DD04}"/>
              </a:ext>
            </a:extLst>
          </p:cNvPr>
          <p:cNvSpPr/>
          <p:nvPr/>
        </p:nvSpPr>
        <p:spPr>
          <a:xfrm>
            <a:off x="9339262" y="2924175"/>
            <a:ext cx="323849" cy="12991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79E30C2-3FB3-CFAA-CA3D-AC79C2562C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597" y="139392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072C34F-7B79-F8FA-C3A4-76938290B203}"/>
              </a:ext>
            </a:extLst>
          </p:cNvPr>
          <p:cNvSpPr/>
          <p:nvPr/>
        </p:nvSpPr>
        <p:spPr>
          <a:xfrm>
            <a:off x="2572455" y="1836686"/>
            <a:ext cx="365124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7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3920CA-9CD2-DCAB-F660-77A9FC10D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0514D4B-C146-527E-C6EF-79B8F03CA99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ja-JP" altLang="en-US"/>
              <a:t>④　管理者ユーザ欄にユーザ名、パスワード欄にパスワードを入</a:t>
            </a:r>
            <a:br>
              <a:rPr lang="en-US" altLang="ja-JP"/>
            </a:br>
            <a:r>
              <a:rPr lang="ja-JP" altLang="en-US"/>
              <a:t>　　力し、「変更」をクリックします</a:t>
            </a:r>
            <a:br>
              <a:rPr lang="en-US" altLang="ja-JP"/>
            </a:br>
            <a:r>
              <a:rPr lang="ja-JP" altLang="en-US"/>
              <a:t>　　管理者ユーザは</a:t>
            </a:r>
            <a:r>
              <a:rPr lang="en-US" altLang="ja-JP"/>
              <a:t>6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文字、パスワードは</a:t>
            </a:r>
            <a:r>
              <a:rPr lang="en-US" altLang="ja-JP"/>
              <a:t>8</a:t>
            </a:r>
            <a:r>
              <a:rPr lang="ja-JP" altLang="en-US"/>
              <a:t>～</a:t>
            </a:r>
            <a:r>
              <a:rPr lang="en-US" altLang="ja-JP"/>
              <a:t>16</a:t>
            </a:r>
            <a:r>
              <a:rPr lang="ja-JP" altLang="en-US"/>
              <a:t>文字の英数字</a:t>
            </a:r>
            <a:br>
              <a:rPr lang="en-US" altLang="ja-JP"/>
            </a:br>
            <a:r>
              <a:rPr lang="ja-JP" altLang="en-US"/>
              <a:t>　　で設定します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BCD6E01-4B3A-3774-DA4A-85E5D169541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2279BC-6107-D490-E473-FB136169B0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BB6B238-D6C8-6208-184E-5E4BF77971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⑤</a:t>
            </a:r>
            <a:r>
              <a:rPr kumimoji="1" lang="ja-JP" altLang="en-US"/>
              <a:t>　設定後、ログイン画面が表示されます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設定したユーザ、パスワードを入力し</a:t>
            </a:r>
            <a:r>
              <a:rPr lang="ja-JP" altLang="en-US"/>
              <a:t>「</a:t>
            </a:r>
            <a:r>
              <a:rPr kumimoji="1" lang="ja-JP" altLang="en-US"/>
              <a:t>ログイン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クリックします</a:t>
            </a:r>
          </a:p>
        </p:txBody>
      </p:sp>
      <p:pic>
        <p:nvPicPr>
          <p:cNvPr id="10" name="図 9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74249A16-8450-FEEF-AE53-224C567A75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0755" y="1787704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706B8D-8FC4-3128-E8A3-8360583E81BD}"/>
              </a:ext>
            </a:extLst>
          </p:cNvPr>
          <p:cNvSpPr/>
          <p:nvPr/>
        </p:nvSpPr>
        <p:spPr>
          <a:xfrm>
            <a:off x="8325426" y="231751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B029055-0339-CF02-F9C4-721AA3738B70}"/>
              </a:ext>
            </a:extLst>
          </p:cNvPr>
          <p:cNvSpPr/>
          <p:nvPr/>
        </p:nvSpPr>
        <p:spPr>
          <a:xfrm>
            <a:off x="9339840" y="3069430"/>
            <a:ext cx="328035" cy="12144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BE1A59BB-5CFC-CD64-DBA3-8F1E03354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245" y="2035354"/>
            <a:ext cx="3600000" cy="286542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CFD3995-6AE5-939D-2ABA-DDB8B588E5EA}"/>
              </a:ext>
            </a:extLst>
          </p:cNvPr>
          <p:cNvSpPr/>
          <p:nvPr/>
        </p:nvSpPr>
        <p:spPr>
          <a:xfrm>
            <a:off x="2812399" y="2582573"/>
            <a:ext cx="1590967" cy="77718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1C3FB065-EF1E-32F1-BBEB-6FFB85DE87EA}"/>
              </a:ext>
            </a:extLst>
          </p:cNvPr>
          <p:cNvSpPr/>
          <p:nvPr/>
        </p:nvSpPr>
        <p:spPr>
          <a:xfrm>
            <a:off x="4176713" y="3648075"/>
            <a:ext cx="204787" cy="13811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5591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74A15E-0DF9-FAF7-9CC1-0AAF6A3F1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</a:t>
            </a:r>
            <a:r>
              <a:rPr kumimoji="1" lang="ja-JP" altLang="en-US"/>
              <a:t>初回ログイン（</a:t>
            </a:r>
            <a:r>
              <a:rPr kumimoji="1" lang="en-US" altLang="ja-JP"/>
              <a:t>MRB-51/200</a:t>
            </a:r>
            <a:r>
              <a:rPr kumimoji="1" lang="ja-JP" altLang="en-US"/>
              <a:t>のみ）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EC9400-195C-6385-49F4-3AF28ACBEE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⑥　変更後のユーザ、パスワードでログインができると</a:t>
            </a:r>
            <a:br>
              <a:rPr kumimoji="1" lang="en-US" altLang="ja-JP"/>
            </a:br>
            <a:r>
              <a:rPr kumimoji="1" lang="ja-JP" altLang="en-US"/>
              <a:t>　　初回ログインは終了です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4A50600-990B-9BFD-3C49-E63CF922494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04F127C-891B-53D1-62AD-3B370F2D0F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11" name="図 10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303A08C-35E9-0A1C-5449-34F66EF6BD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923"/>
          <a:stretch/>
        </p:blipFill>
        <p:spPr>
          <a:xfrm>
            <a:off x="1541245" y="1580592"/>
            <a:ext cx="3600000" cy="30681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71951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6C218C-294F-1219-5B80-3152CD016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CAF9340-1D95-3CB9-2C0C-7317CAEFCB8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319010" cy="4896000"/>
          </a:xfrm>
        </p:spPr>
        <p:txBody>
          <a:bodyPr/>
          <a:lstStyle/>
          <a:p>
            <a:r>
              <a:rPr kumimoji="1" lang="ja-JP" altLang="en-US"/>
              <a:t>①　管理コンソールにログインするため、ブラウザの</a:t>
            </a:r>
            <a:r>
              <a:rPr kumimoji="1" lang="en-US" altLang="ja-JP"/>
              <a:t>URL</a:t>
            </a:r>
            <a:r>
              <a:rPr kumimoji="1" lang="ja-JP" altLang="en-US"/>
              <a:t>入力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部</a:t>
            </a:r>
            <a:r>
              <a:rPr lang="ja-JP" altLang="en-US"/>
              <a:t>分</a:t>
            </a:r>
            <a:r>
              <a:rPr kumimoji="1" lang="ja-JP" altLang="en-US"/>
              <a:t>に</a:t>
            </a:r>
            <a:r>
              <a:rPr lang="ja-JP" altLang="en-US"/>
              <a:t>「</a:t>
            </a:r>
            <a:r>
              <a:rPr kumimoji="1" lang="en-US" altLang="ja-JP"/>
              <a:t>”MRB</a:t>
            </a:r>
            <a:r>
              <a:rPr kumimoji="1" lang="ja-JP" altLang="en-US"/>
              <a:t>の</a:t>
            </a:r>
            <a:r>
              <a:rPr kumimoji="1" lang="en-US" altLang="ja-JP"/>
              <a:t>IP</a:t>
            </a:r>
            <a:r>
              <a:rPr kumimoji="1" lang="ja-JP" altLang="en-US"/>
              <a:t>アドレス”</a:t>
            </a:r>
            <a:r>
              <a:rPr kumimoji="1" lang="en-US" altLang="ja-JP"/>
              <a:t>:8081</a:t>
            </a:r>
            <a:r>
              <a:rPr kumimoji="1" lang="ja-JP" altLang="en-US"/>
              <a:t>」と入力し確定（</a:t>
            </a:r>
            <a:r>
              <a:rPr kumimoji="1" lang="en-US" altLang="ja-JP"/>
              <a:t>Enter</a:t>
            </a:r>
            <a:r>
              <a:rPr lang="ja-JP" altLang="en-US"/>
              <a:t>）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します</a:t>
            </a:r>
            <a:br>
              <a:rPr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設定変更をしている場合はご利用の</a:t>
            </a:r>
            <a:r>
              <a:rPr kumimoji="1" lang="en-US" altLang="ja-JP">
                <a:solidFill>
                  <a:srgbClr val="FF0000"/>
                </a:solidFill>
              </a:rPr>
              <a:t>MRB</a:t>
            </a:r>
            <a:r>
              <a:rPr kumimoji="1" lang="ja-JP" altLang="en-US">
                <a:solidFill>
                  <a:srgbClr val="FF0000"/>
                </a:solidFill>
              </a:rPr>
              <a:t>の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アドレスを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入力します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>
                <a:solidFill>
                  <a:srgbClr val="FF0000"/>
                </a:solidFill>
              </a:rPr>
              <a:t>　</a:t>
            </a:r>
            <a:r>
              <a:rPr kumimoji="1" lang="ja-JP" altLang="en-US">
                <a:solidFill>
                  <a:srgbClr val="FF0000"/>
                </a:solidFill>
              </a:rPr>
              <a:t>初期設定値は以下になります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MRB-50/50L/100/500 </a:t>
            </a:r>
            <a:r>
              <a:rPr kumimoji="1" lang="ja-JP" altLang="en-US">
                <a:solidFill>
                  <a:srgbClr val="FF0000"/>
                </a:solidFill>
              </a:rPr>
              <a:t>の場合「</a:t>
            </a:r>
            <a:r>
              <a:rPr kumimoji="1" lang="en-US" altLang="ja-JP">
                <a:solidFill>
                  <a:srgbClr val="FF0000"/>
                </a:solidFill>
              </a:rPr>
              <a:t>192.168.124.254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</a:t>
            </a:r>
            <a:r>
              <a:rPr kumimoji="1" lang="en-US" altLang="ja-JP">
                <a:solidFill>
                  <a:srgbClr val="FF0000"/>
                </a:solidFill>
              </a:rPr>
              <a:t>MRB-51/200 </a:t>
            </a:r>
            <a:r>
              <a:rPr kumimoji="1" lang="ja-JP" altLang="en-US">
                <a:solidFill>
                  <a:srgbClr val="FF0000"/>
                </a:solidFill>
              </a:rPr>
              <a:t>の場合、「</a:t>
            </a:r>
            <a:r>
              <a:rPr kumimoji="1" lang="en-US" altLang="ja-JP">
                <a:solidFill>
                  <a:srgbClr val="FF0000"/>
                </a:solidFill>
              </a:rPr>
              <a:t>192.168.123.254</a:t>
            </a:r>
            <a:r>
              <a:rPr kumimoji="1" lang="ja-JP" altLang="en-US">
                <a:solidFill>
                  <a:srgbClr val="FF0000"/>
                </a:solidFill>
              </a:rPr>
              <a:t>」</a:t>
            </a:r>
            <a:endParaRPr kumimoji="1" lang="en-US" altLang="ja-JP">
              <a:solidFill>
                <a:srgbClr val="FF0000"/>
              </a:solidFill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5E81956-2D26-4AF3-2873-AE0452BEE5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5ACC65-DB38-85AE-4B1C-1BE3404C83A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277302E1-004A-8350-4D29-60095785FD2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ja-JP" altLang="en-US"/>
              <a:t>ネットワーク設定はローカル管理コンソールで行います</a:t>
            </a:r>
            <a:br>
              <a:rPr lang="en-US" altLang="ja-JP"/>
            </a:br>
            <a:r>
              <a:rPr kumimoji="1" lang="ja-JP" altLang="en-US"/>
              <a:t>ローカル管理コンソールへのログイン手順について説明します</a:t>
            </a:r>
            <a:endParaRPr kumimoji="1" lang="en-US" altLang="ja-JP"/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BAD9A63F-28B0-28A4-D159-9375AE1E5B8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②　「ローカルログイン」をクリックします</a:t>
            </a:r>
          </a:p>
        </p:txBody>
      </p:sp>
      <p:pic>
        <p:nvPicPr>
          <p:cNvPr id="6" name="図 5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DF2CDD8-885B-D7C3-B7A2-2D38EDC530C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345"/>
          <a:stretch/>
        </p:blipFill>
        <p:spPr>
          <a:xfrm>
            <a:off x="6958300" y="2033869"/>
            <a:ext cx="3600000" cy="23201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36CE0CE-5F50-804F-4083-C1750DF0DF0A}"/>
              </a:ext>
            </a:extLst>
          </p:cNvPr>
          <p:cNvSpPr/>
          <p:nvPr/>
        </p:nvSpPr>
        <p:spPr>
          <a:xfrm>
            <a:off x="8508620" y="2678308"/>
            <a:ext cx="904874" cy="26015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6A54A18-C5D2-EBE8-AFDD-793E68B4A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8790" y="3600807"/>
            <a:ext cx="3600000" cy="112346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21AC29A-9EFC-A825-99A8-BE4F7E8D2318}"/>
              </a:ext>
            </a:extLst>
          </p:cNvPr>
          <p:cNvSpPr/>
          <p:nvPr/>
        </p:nvSpPr>
        <p:spPr>
          <a:xfrm>
            <a:off x="3667126" y="3952875"/>
            <a:ext cx="1152524" cy="20768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360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67916A-D716-B5A8-E5A8-CA8522C01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435C64E-0011-F558-04C7-7641C7B165B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911799"/>
            <a:ext cx="5509510" cy="5582176"/>
          </a:xfrm>
        </p:spPr>
        <p:txBody>
          <a:bodyPr/>
          <a:lstStyle/>
          <a:p>
            <a:r>
              <a:rPr kumimoji="1" lang="ja-JP" altLang="en-US"/>
              <a:t>④　設定した管理者ユーザ、パスワードを入力し「ログイン」</a:t>
            </a:r>
            <a:br>
              <a:rPr kumimoji="1" lang="en-US" altLang="ja-JP"/>
            </a:br>
            <a:r>
              <a:rPr kumimoji="1" lang="ja-JP" altLang="en-US"/>
              <a:t>　　をクリックします</a:t>
            </a:r>
            <a:endParaRPr kumimoji="1"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17D064-8F9F-6792-ADDF-79AF5C8C360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DFB792A-A789-7396-6428-00FA0DB143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6" name="テキスト プレースホルダー 5">
            <a:extLst>
              <a:ext uri="{FF2B5EF4-FFF2-40B4-BE49-F238E27FC236}">
                <a16:creationId xmlns:a16="http://schemas.microsoft.com/office/drawing/2014/main" id="{85373F76-9A2F-80CA-6457-B9D724CC0A5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47319" y="976953"/>
            <a:ext cx="5509510" cy="4904093"/>
          </a:xfrm>
        </p:spPr>
        <p:txBody>
          <a:bodyPr/>
          <a:lstStyle/>
          <a:p>
            <a:pPr>
              <a:lnSpc>
                <a:spcPts val="1200"/>
              </a:lnSpc>
            </a:pPr>
            <a:r>
              <a:rPr kumimoji="1" lang="ja-JP" altLang="en-US"/>
              <a:t>③　</a:t>
            </a:r>
            <a:r>
              <a:rPr lang="ja-JP" altLang="en-US"/>
              <a:t>「ログイン」をクリックします</a:t>
            </a:r>
            <a:endParaRPr kumimoji="1" lang="en-US" altLang="ja-JP"/>
          </a:p>
        </p:txBody>
      </p:sp>
      <p:pic>
        <p:nvPicPr>
          <p:cNvPr id="17" name="図 16" descr="グラフィカル ユーザー インターフェイス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73E0D70-0FBB-366E-96A5-01684CF93C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970" y="1591633"/>
            <a:ext cx="3600000" cy="283653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EE8AAB48-1E73-1B32-E6E0-24631B5B2692}"/>
              </a:ext>
            </a:extLst>
          </p:cNvPr>
          <p:cNvSpPr/>
          <p:nvPr/>
        </p:nvSpPr>
        <p:spPr>
          <a:xfrm>
            <a:off x="8307404" y="2140807"/>
            <a:ext cx="1304925" cy="48756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BDD673C-53E0-0C95-E5CD-4CA3033AA9F9}"/>
              </a:ext>
            </a:extLst>
          </p:cNvPr>
          <p:cNvSpPr/>
          <p:nvPr/>
        </p:nvSpPr>
        <p:spPr>
          <a:xfrm>
            <a:off x="9311716" y="2870200"/>
            <a:ext cx="338714" cy="1397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E104EF8A-840B-BB6B-DDB5-1EEA573A7C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460" y="1384432"/>
            <a:ext cx="3600000" cy="332608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8AD2F54-B06C-4AC8-24D8-3406C258B8CE}"/>
              </a:ext>
            </a:extLst>
          </p:cNvPr>
          <p:cNvSpPr/>
          <p:nvPr/>
        </p:nvSpPr>
        <p:spPr>
          <a:xfrm>
            <a:off x="2585972" y="1828827"/>
            <a:ext cx="314325" cy="16357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7130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D726D9-06BD-4126-377A-DABAE57F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2.</a:t>
            </a:r>
            <a:r>
              <a:rPr kumimoji="1" lang="ja-JP" altLang="en-US"/>
              <a:t>ローカルログイン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487763B-D831-71D3-30B4-6DE2E08BDE8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6CDBA5B-B031-1001-9C8A-3C87D92C55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テキスト プレースホルダー 5">
            <a:extLst>
              <a:ext uri="{FF2B5EF4-FFF2-40B4-BE49-F238E27FC236}">
                <a16:creationId xmlns:a16="http://schemas.microsoft.com/office/drawing/2014/main" id="{9F221718-B019-17D9-4F02-EAB42074944C}"/>
              </a:ext>
            </a:extLst>
          </p:cNvPr>
          <p:cNvSpPr txBox="1">
            <a:spLocks/>
          </p:cNvSpPr>
          <p:nvPr/>
        </p:nvSpPr>
        <p:spPr>
          <a:xfrm>
            <a:off x="50905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/>
              <a:t>⑤　</a:t>
            </a:r>
            <a:r>
              <a:rPr kumimoji="1" lang="ja-JP" altLang="en-US"/>
              <a:t>以下の画面が表示されるとログインは完了です</a:t>
            </a:r>
            <a:endParaRPr lang="en-US" altLang="ja-JP"/>
          </a:p>
        </p:txBody>
      </p:sp>
      <p:sp>
        <p:nvSpPr>
          <p:cNvPr id="8" name="テキスト プレースホルダー 5">
            <a:extLst>
              <a:ext uri="{FF2B5EF4-FFF2-40B4-BE49-F238E27FC236}">
                <a16:creationId xmlns:a16="http://schemas.microsoft.com/office/drawing/2014/main" id="{F5A61EBD-F69C-233E-E703-6DE8B3BA12A3}"/>
              </a:ext>
            </a:extLst>
          </p:cNvPr>
          <p:cNvSpPr txBox="1">
            <a:spLocks/>
          </p:cNvSpPr>
          <p:nvPr/>
        </p:nvSpPr>
        <p:spPr>
          <a:xfrm>
            <a:off x="6090702" y="911798"/>
            <a:ext cx="5581650" cy="558217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kumimoji="1" sz="14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kumimoji="1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>
                <a:solidFill>
                  <a:srgbClr val="FF0000"/>
                </a:solidFill>
              </a:rPr>
              <a:t>管理者ユーザ</a:t>
            </a:r>
            <a:r>
              <a:rPr lang="en-US" altLang="ja-JP">
                <a:solidFill>
                  <a:srgbClr val="FF0000"/>
                </a:solidFill>
              </a:rPr>
              <a:t>/</a:t>
            </a:r>
            <a:r>
              <a:rPr lang="ja-JP" altLang="en-US">
                <a:solidFill>
                  <a:srgbClr val="FF0000"/>
                </a:solidFill>
              </a:rPr>
              <a:t>パスワードを正しく入力してもログインできない場合</a:t>
            </a:r>
            <a:br>
              <a:rPr lang="en-US" altLang="ja-JP">
                <a:solidFill>
                  <a:srgbClr val="FF0000"/>
                </a:solidFill>
              </a:rPr>
            </a:br>
            <a:r>
              <a:rPr lang="ja-JP" altLang="en-US"/>
              <a:t>①　ブラウザの</a:t>
            </a:r>
            <a:r>
              <a:rPr lang="en-US" altLang="ja-JP"/>
              <a:t>URL</a:t>
            </a:r>
            <a:r>
              <a:rPr lang="ja-JP" altLang="en-US"/>
              <a:t>入力部分に</a:t>
            </a:r>
            <a:br>
              <a:rPr lang="en-US" altLang="ja-JP"/>
            </a:br>
            <a:r>
              <a:rPr lang="ja-JP" altLang="en-US"/>
              <a:t>　　「</a:t>
            </a:r>
            <a:r>
              <a:rPr lang="en-US" altLang="ja-JP"/>
              <a:t>192.168.123.254:8081/show_login2.cgi</a:t>
            </a:r>
            <a:r>
              <a:rPr lang="ja-JP" altLang="en-US"/>
              <a:t>」と入力し、</a:t>
            </a:r>
            <a:br>
              <a:rPr lang="en-US" altLang="ja-JP"/>
            </a:br>
            <a:r>
              <a:rPr lang="ja-JP" altLang="en-US"/>
              <a:t>　　確定（</a:t>
            </a:r>
            <a:r>
              <a:rPr lang="en-US" altLang="ja-JP"/>
              <a:t>Enter</a:t>
            </a:r>
            <a:r>
              <a:rPr lang="ja-JP" altLang="en-US"/>
              <a:t>）します</a:t>
            </a:r>
            <a:endParaRPr lang="en-US" altLang="ja-JP"/>
          </a:p>
        </p:txBody>
      </p:sp>
      <p:pic>
        <p:nvPicPr>
          <p:cNvPr id="12" name="図 11" descr="テーブ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F03E2027-9A72-A1DF-6B56-2F6BD8F2D2A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27"/>
          <a:stretch/>
        </p:blipFill>
        <p:spPr>
          <a:xfrm>
            <a:off x="1499877" y="1344056"/>
            <a:ext cx="3600000" cy="306498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4" name="図 13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866749E-A623-C34C-116F-FAFC4D0014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1527" y="1973183"/>
            <a:ext cx="3600000" cy="9033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D689197-051C-94F4-B421-59373CDE90BC}"/>
              </a:ext>
            </a:extLst>
          </p:cNvPr>
          <p:cNvSpPr/>
          <p:nvPr/>
        </p:nvSpPr>
        <p:spPr>
          <a:xfrm>
            <a:off x="8881527" y="2251100"/>
            <a:ext cx="1676773" cy="207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3669972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マニュアル作成用</Template>
  <TotalTime>347</TotalTime>
  <Words>680</Words>
  <Application>Microsoft Office PowerPoint</Application>
  <PresentationFormat>ワイド画面</PresentationFormat>
  <Paragraphs>63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7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1.初回ログイン（MRB-51/200のみ）</vt:lpstr>
      <vt:lpstr>1.初回ログイン（MRB-51/200のみ）</vt:lpstr>
      <vt:lpstr>1.初回ログイン（MRB-51/200のみ）</vt:lpstr>
      <vt:lpstr>1.初回ログイン（MRB-51/200のみ）</vt:lpstr>
      <vt:lpstr>2.ローカルログイン</vt:lpstr>
      <vt:lpstr>2.ローカルログイン</vt:lpstr>
      <vt:lpstr>2.ローカルログイン</vt:lpstr>
      <vt:lpstr>2.ローカルログイン</vt:lpstr>
      <vt:lpstr>3.クラウドログイン</vt:lpstr>
      <vt:lpstr>3.クラウドログイン</vt:lpstr>
      <vt:lpstr>3.クラウドログイン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2025-04-15T07:57:00Z</dcterms:created>
  <dcterms:modified xsi:type="dcterms:W3CDTF">2025-04-17T05:14:25Z</dcterms:modified>
</cp:coreProperties>
</file>