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09507E-4873-46B5-BD6F-CC3F0FEF9D43}" v="212" dt="2025-04-22T05:33:59.1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10" autoAdjust="0"/>
  </p:normalViewPr>
  <p:slideViewPr>
    <p:cSldViewPr snapToGrid="0">
      <p:cViewPr varScale="1">
        <p:scale>
          <a:sx n="104" d="100"/>
          <a:sy n="104" d="100"/>
        </p:scale>
        <p:origin x="816" y="114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8CCFD446-18B1-40FA-8202-73A48309FE1A}"/>
    <pc:docChg chg="undo custSel addSld delSld modSld">
      <pc:chgData name="Technol.Corp 櫻庭竜太" userId="f291aa17-b8e0-4fe2-8f83-ae8a96cc9266" providerId="ADAL" clId="{8CCFD446-18B1-40FA-8202-73A48309FE1A}" dt="2025-04-17T08:08:03.526" v="2895" actId="207"/>
      <pc:docMkLst>
        <pc:docMk/>
      </pc:docMkLst>
      <pc:sldChg chg="modSp mod">
        <pc:chgData name="Technol.Corp 櫻庭竜太" userId="f291aa17-b8e0-4fe2-8f83-ae8a96cc9266" providerId="ADAL" clId="{8CCFD446-18B1-40FA-8202-73A48309FE1A}" dt="2025-04-17T06:25:52.040" v="2286" actId="20577"/>
        <pc:sldMkLst>
          <pc:docMk/>
          <pc:sldMk cId="726390762" sldId="256"/>
        </pc:sldMkLst>
        <pc:spChg chg="mod">
          <ac:chgData name="Technol.Corp 櫻庭竜太" userId="f291aa17-b8e0-4fe2-8f83-ae8a96cc9266" providerId="ADAL" clId="{8CCFD446-18B1-40FA-8202-73A48309FE1A}" dt="2025-04-17T06:25:52.040" v="2286" actId="20577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8CCFD446-18B1-40FA-8202-73A48309FE1A}" dt="2025-04-17T08:08:03.526" v="2895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8CCFD446-18B1-40FA-8202-73A48309FE1A}" dt="2025-04-17T08:08:03.526" v="2895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modSp mod">
        <pc:chgData name="Technol.Corp 櫻庭竜太" userId="f291aa17-b8e0-4fe2-8f83-ae8a96cc9266" providerId="ADAL" clId="{8CCFD446-18B1-40FA-8202-73A48309FE1A}" dt="2025-04-17T05:21:17.271" v="1902" actId="692"/>
        <pc:sldMkLst>
          <pc:docMk/>
          <pc:sldMk cId="3175047991" sldId="258"/>
        </pc:sldMkLst>
        <pc:spChg chg="mod">
          <ac:chgData name="Technol.Corp 櫻庭竜太" userId="f291aa17-b8e0-4fe2-8f83-ae8a96cc9266" providerId="ADAL" clId="{8CCFD446-18B1-40FA-8202-73A48309FE1A}" dt="2025-04-16T08:08:31.095" v="179" actId="404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8CCFD446-18B1-40FA-8202-73A48309FE1A}" dt="2025-04-17T04:20:01.355" v="1547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8CCFD446-18B1-40FA-8202-73A48309FE1A}" dt="2025-04-17T04:23:22.576" v="1606"/>
          <ac:spMkLst>
            <pc:docMk/>
            <pc:sldMk cId="3175047991" sldId="258"/>
            <ac:spMk id="6" creationId="{D4270624-54A2-0683-B8B4-16E10A6513C8}"/>
          </ac:spMkLst>
        </pc:spChg>
        <pc:spChg chg="add mod">
          <ac:chgData name="Technol.Corp 櫻庭竜太" userId="f291aa17-b8e0-4fe2-8f83-ae8a96cc9266" providerId="ADAL" clId="{8CCFD446-18B1-40FA-8202-73A48309FE1A}" dt="2025-04-17T05:19:39.911" v="1885" actId="1076"/>
          <ac:spMkLst>
            <pc:docMk/>
            <pc:sldMk cId="3175047991" sldId="258"/>
            <ac:spMk id="8" creationId="{2A9B4251-180E-6BDA-A827-ACAF34AD233B}"/>
          </ac:spMkLst>
        </pc:spChg>
        <pc:spChg chg="add mod">
          <ac:chgData name="Technol.Corp 櫻庭竜太" userId="f291aa17-b8e0-4fe2-8f83-ae8a96cc9266" providerId="ADAL" clId="{8CCFD446-18B1-40FA-8202-73A48309FE1A}" dt="2025-04-17T05:20:05.453" v="1887" actId="14100"/>
          <ac:spMkLst>
            <pc:docMk/>
            <pc:sldMk cId="3175047991" sldId="258"/>
            <ac:spMk id="10" creationId="{95C9CBC6-68A8-A569-DB03-B52488097AD6}"/>
          </ac:spMkLst>
        </pc:spChg>
        <pc:picChg chg="add mod modCrop">
          <ac:chgData name="Technol.Corp 櫻庭竜太" userId="f291aa17-b8e0-4fe2-8f83-ae8a96cc9266" providerId="ADAL" clId="{8CCFD446-18B1-40FA-8202-73A48309FE1A}" dt="2025-04-17T05:19:39.911" v="1885" actId="1076"/>
          <ac:picMkLst>
            <pc:docMk/>
            <pc:sldMk cId="3175047991" sldId="258"/>
            <ac:picMk id="9" creationId="{6DFF74DF-53C0-F64A-E8F8-E8035A3A2285}"/>
          </ac:picMkLst>
        </pc:picChg>
      </pc:sldChg>
      <pc:sldChg chg="addSp modSp mod">
        <pc:chgData name="Technol.Corp 櫻庭竜太" userId="f291aa17-b8e0-4fe2-8f83-ae8a96cc9266" providerId="ADAL" clId="{8CCFD446-18B1-40FA-8202-73A48309FE1A}" dt="2025-04-17T05:23:07.756" v="1938"/>
        <pc:sldMkLst>
          <pc:docMk/>
          <pc:sldMk cId="2497981469" sldId="259"/>
        </pc:sldMkLst>
      </pc:sldChg>
      <pc:sldChg chg="addSp modSp new mod">
        <pc:chgData name="Technol.Corp 櫻庭竜太" userId="f291aa17-b8e0-4fe2-8f83-ae8a96cc9266" providerId="ADAL" clId="{8CCFD446-18B1-40FA-8202-73A48309FE1A}" dt="2025-04-17T05:25:23.660" v="1964" actId="692"/>
        <pc:sldMkLst>
          <pc:docMk/>
          <pc:sldMk cId="2372053127" sldId="260"/>
        </pc:sldMkLst>
      </pc:sldChg>
      <pc:sldChg chg="addSp modSp new mod">
        <pc:chgData name="Technol.Corp 櫻庭竜太" userId="f291aa17-b8e0-4fe2-8f83-ae8a96cc9266" providerId="ADAL" clId="{8CCFD446-18B1-40FA-8202-73A48309FE1A}" dt="2025-04-17T05:26:56.446" v="1979" actId="692"/>
        <pc:sldMkLst>
          <pc:docMk/>
          <pc:sldMk cId="1362869589" sldId="261"/>
        </pc:sldMkLst>
      </pc:sldChg>
      <pc:sldChg chg="addSp modSp new mod">
        <pc:chgData name="Technol.Corp 櫻庭竜太" userId="f291aa17-b8e0-4fe2-8f83-ae8a96cc9266" providerId="ADAL" clId="{8CCFD446-18B1-40FA-8202-73A48309FE1A}" dt="2025-04-17T05:27:48.577" v="2005" actId="692"/>
        <pc:sldMkLst>
          <pc:docMk/>
          <pc:sldMk cId="4037077728" sldId="262"/>
        </pc:sldMkLst>
      </pc:sldChg>
      <pc:sldChg chg="addSp modSp new mod">
        <pc:chgData name="Technol.Corp 櫻庭竜太" userId="f291aa17-b8e0-4fe2-8f83-ae8a96cc9266" providerId="ADAL" clId="{8CCFD446-18B1-40FA-8202-73A48309FE1A}" dt="2025-04-17T05:30:45.672" v="2024" actId="692"/>
        <pc:sldMkLst>
          <pc:docMk/>
          <pc:sldMk cId="4165503227" sldId="263"/>
        </pc:sldMkLst>
      </pc:sldChg>
      <pc:sldChg chg="addSp modSp new mod">
        <pc:chgData name="Technol.Corp 櫻庭竜太" userId="f291aa17-b8e0-4fe2-8f83-ae8a96cc9266" providerId="ADAL" clId="{8CCFD446-18B1-40FA-8202-73A48309FE1A}" dt="2025-04-17T06:49:31.273" v="2653"/>
        <pc:sldMkLst>
          <pc:docMk/>
          <pc:sldMk cId="1088659464" sldId="264"/>
        </pc:sldMkLst>
      </pc:sldChg>
      <pc:sldChg chg="addSp modSp new mod">
        <pc:chgData name="Technol.Corp 櫻庭竜太" userId="f291aa17-b8e0-4fe2-8f83-ae8a96cc9266" providerId="ADAL" clId="{8CCFD446-18B1-40FA-8202-73A48309FE1A}" dt="2025-04-17T06:01:30.561" v="2098" actId="14100"/>
        <pc:sldMkLst>
          <pc:docMk/>
          <pc:sldMk cId="95093810" sldId="265"/>
        </pc:sldMkLst>
      </pc:sldChg>
      <pc:sldChg chg="addSp delSp modSp new mod setBg">
        <pc:chgData name="Technol.Corp 櫻庭竜太" userId="f291aa17-b8e0-4fe2-8f83-ae8a96cc9266" providerId="ADAL" clId="{8CCFD446-18B1-40FA-8202-73A48309FE1A}" dt="2025-04-17T08:03:51.212" v="2880"/>
        <pc:sldMkLst>
          <pc:docMk/>
          <pc:sldMk cId="2488202478" sldId="266"/>
        </pc:sldMkLst>
      </pc:sldChg>
      <pc:sldChg chg="addSp delSp modSp new mod">
        <pc:chgData name="Technol.Corp 櫻庭竜太" userId="f291aa17-b8e0-4fe2-8f83-ae8a96cc9266" providerId="ADAL" clId="{8CCFD446-18B1-40FA-8202-73A48309FE1A}" dt="2025-04-17T06:18:29.255" v="2180" actId="478"/>
        <pc:sldMkLst>
          <pc:docMk/>
          <pc:sldMk cId="2380783016" sldId="267"/>
        </pc:sldMkLst>
      </pc:sldChg>
      <pc:sldChg chg="addSp modSp new mod">
        <pc:chgData name="Technol.Corp 櫻庭竜太" userId="f291aa17-b8e0-4fe2-8f83-ae8a96cc9266" providerId="ADAL" clId="{8CCFD446-18B1-40FA-8202-73A48309FE1A}" dt="2025-04-17T06:21:57.939" v="2283" actId="1076"/>
        <pc:sldMkLst>
          <pc:docMk/>
          <pc:sldMk cId="892448095" sldId="268"/>
        </pc:sldMkLst>
      </pc:sldChg>
      <pc:sldChg chg="addSp modSp new mod">
        <pc:chgData name="Technol.Corp 櫻庭竜太" userId="f291aa17-b8e0-4fe2-8f83-ae8a96cc9266" providerId="ADAL" clId="{8CCFD446-18B1-40FA-8202-73A48309FE1A}" dt="2025-04-17T06:49:13.340" v="2647"/>
        <pc:sldMkLst>
          <pc:docMk/>
          <pc:sldMk cId="1416719649" sldId="269"/>
        </pc:sldMkLst>
      </pc:sldChg>
      <pc:sldChg chg="new del">
        <pc:chgData name="Technol.Corp 櫻庭竜太" userId="f291aa17-b8e0-4fe2-8f83-ae8a96cc9266" providerId="ADAL" clId="{8CCFD446-18B1-40FA-8202-73A48309FE1A}" dt="2025-04-17T06:39:01.864" v="2377" actId="680"/>
        <pc:sldMkLst>
          <pc:docMk/>
          <pc:sldMk cId="887089528" sldId="270"/>
        </pc:sldMkLst>
      </pc:sldChg>
      <pc:sldChg chg="addSp modSp new mod">
        <pc:chgData name="Technol.Corp 櫻庭竜太" userId="f291aa17-b8e0-4fe2-8f83-ae8a96cc9266" providerId="ADAL" clId="{8CCFD446-18B1-40FA-8202-73A48309FE1A}" dt="2025-04-17T06:50:39.740" v="2655"/>
        <pc:sldMkLst>
          <pc:docMk/>
          <pc:sldMk cId="2380101174" sldId="270"/>
        </pc:sldMkLst>
      </pc:sldChg>
      <pc:sldChg chg="addSp modSp new mod">
        <pc:chgData name="Technol.Corp 櫻庭竜太" userId="f291aa17-b8e0-4fe2-8f83-ae8a96cc9266" providerId="ADAL" clId="{8CCFD446-18B1-40FA-8202-73A48309FE1A}" dt="2025-04-17T08:04:42.281" v="2883"/>
        <pc:sldMkLst>
          <pc:docMk/>
          <pc:sldMk cId="1811366460" sldId="271"/>
        </pc:sldMkLst>
      </pc:sldChg>
      <pc:sldChg chg="addSp modSp new mod">
        <pc:chgData name="Technol.Corp 櫻庭竜太" userId="f291aa17-b8e0-4fe2-8f83-ae8a96cc9266" providerId="ADAL" clId="{8CCFD446-18B1-40FA-8202-73A48309FE1A}" dt="2025-04-17T07:34:52.557" v="2708" actId="14100"/>
        <pc:sldMkLst>
          <pc:docMk/>
          <pc:sldMk cId="2942609619" sldId="272"/>
        </pc:sldMkLst>
      </pc:sldChg>
      <pc:sldChg chg="addSp modSp new mod">
        <pc:chgData name="Technol.Corp 櫻庭竜太" userId="f291aa17-b8e0-4fe2-8f83-ae8a96cc9266" providerId="ADAL" clId="{8CCFD446-18B1-40FA-8202-73A48309FE1A}" dt="2025-04-17T07:55:29.174" v="2765" actId="1076"/>
        <pc:sldMkLst>
          <pc:docMk/>
          <pc:sldMk cId="1676567518" sldId="273"/>
        </pc:sldMkLst>
      </pc:sldChg>
    </pc:docChg>
  </pc:docChgLst>
  <pc:docChgLst>
    <pc:chgData name="Technol.Corp 櫻庭竜太" userId="f291aa17-b8e0-4fe2-8f83-ae8a96cc9266" providerId="ADAL" clId="{7509507E-4873-46B5-BD6F-CC3F0FEF9D43}"/>
    <pc:docChg chg="undo custSel addSld delSld modSld">
      <pc:chgData name="Technol.Corp 櫻庭竜太" userId="f291aa17-b8e0-4fe2-8f83-ae8a96cc9266" providerId="ADAL" clId="{7509507E-4873-46B5-BD6F-CC3F0FEF9D43}" dt="2025-04-22T05:33:59.114" v="843"/>
      <pc:docMkLst>
        <pc:docMk/>
      </pc:docMkLst>
      <pc:sldChg chg="modSp mod">
        <pc:chgData name="Technol.Corp 櫻庭竜太" userId="f291aa17-b8e0-4fe2-8f83-ae8a96cc9266" providerId="ADAL" clId="{7509507E-4873-46B5-BD6F-CC3F0FEF9D43}" dt="2025-04-18T02:13:18.333" v="1" actId="20577"/>
        <pc:sldMkLst>
          <pc:docMk/>
          <pc:sldMk cId="726390762" sldId="256"/>
        </pc:sldMkLst>
        <pc:spChg chg="mod">
          <ac:chgData name="Technol.Corp 櫻庭竜太" userId="f291aa17-b8e0-4fe2-8f83-ae8a96cc9266" providerId="ADAL" clId="{7509507E-4873-46B5-BD6F-CC3F0FEF9D43}" dt="2025-04-18T02:13:18.333" v="1" actId="20577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7509507E-4873-46B5-BD6F-CC3F0FEF9D43}" dt="2025-04-21T07:03:29.606" v="776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7509507E-4873-46B5-BD6F-CC3F0FEF9D43}" dt="2025-04-21T07:03:29.606" v="776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7509507E-4873-46B5-BD6F-CC3F0FEF9D43}" dt="2025-04-22T05:33:59.114" v="843"/>
        <pc:sldMkLst>
          <pc:docMk/>
          <pc:sldMk cId="3175047991" sldId="258"/>
        </pc:sldMkLst>
        <pc:spChg chg="mod">
          <ac:chgData name="Technol.Corp 櫻庭竜太" userId="f291aa17-b8e0-4fe2-8f83-ae8a96cc9266" providerId="ADAL" clId="{7509507E-4873-46B5-BD6F-CC3F0FEF9D43}" dt="2025-04-18T02:17:37.945" v="87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7509507E-4873-46B5-BD6F-CC3F0FEF9D43}" dt="2025-04-18T02:18:14.668" v="93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7509507E-4873-46B5-BD6F-CC3F0FEF9D43}" dt="2025-04-22T05:33:59.114" v="843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7509507E-4873-46B5-BD6F-CC3F0FEF9D43}" dt="2025-04-21T00:34:23.336" v="570"/>
          <ac:spMkLst>
            <pc:docMk/>
            <pc:sldMk cId="3175047991" sldId="258"/>
            <ac:spMk id="7" creationId="{7C7D7FB3-BAF8-8BCD-4AFA-7EA044971F0A}"/>
          </ac:spMkLst>
        </pc:spChg>
        <pc:spChg chg="mod">
          <ac:chgData name="Technol.Corp 櫻庭竜太" userId="f291aa17-b8e0-4fe2-8f83-ae8a96cc9266" providerId="ADAL" clId="{7509507E-4873-46B5-BD6F-CC3F0FEF9D43}" dt="2025-04-18T02:18:29.202" v="96" actId="14100"/>
          <ac:spMkLst>
            <pc:docMk/>
            <pc:sldMk cId="3175047991" sldId="258"/>
            <ac:spMk id="10" creationId="{95C9CBC6-68A8-A569-DB03-B52488097AD6}"/>
          </ac:spMkLst>
        </pc:spChg>
        <pc:spChg chg="add mod">
          <ac:chgData name="Technol.Corp 櫻庭竜太" userId="f291aa17-b8e0-4fe2-8f83-ae8a96cc9266" providerId="ADAL" clId="{7509507E-4873-46B5-BD6F-CC3F0FEF9D43}" dt="2025-04-22T05:23:58.020" v="806" actId="1076"/>
          <ac:spMkLst>
            <pc:docMk/>
            <pc:sldMk cId="3175047991" sldId="258"/>
            <ac:spMk id="12" creationId="{1AAE6A6D-18BE-B1B1-0DD3-E9886A75B40E}"/>
          </ac:spMkLst>
        </pc:spChg>
        <pc:spChg chg="add mod">
          <ac:chgData name="Technol.Corp 櫻庭竜太" userId="f291aa17-b8e0-4fe2-8f83-ae8a96cc9266" providerId="ADAL" clId="{7509507E-4873-46B5-BD6F-CC3F0FEF9D43}" dt="2025-04-22T05:23:58.020" v="806" actId="1076"/>
          <ac:spMkLst>
            <pc:docMk/>
            <pc:sldMk cId="3175047991" sldId="258"/>
            <ac:spMk id="13" creationId="{5E0D0510-5A36-4184-1B6C-DF43F0DC9ABD}"/>
          </ac:spMkLst>
        </pc:spChg>
        <pc:picChg chg="add mod">
          <ac:chgData name="Technol.Corp 櫻庭竜太" userId="f291aa17-b8e0-4fe2-8f83-ae8a96cc9266" providerId="ADAL" clId="{7509507E-4873-46B5-BD6F-CC3F0FEF9D43}" dt="2025-04-22T05:23:58.020" v="806" actId="1076"/>
          <ac:picMkLst>
            <pc:docMk/>
            <pc:sldMk cId="3175047991" sldId="258"/>
            <ac:picMk id="11" creationId="{9C659446-5162-00AE-29F1-8D9C39A0B6CC}"/>
          </ac:picMkLst>
        </pc:picChg>
      </pc:sldChg>
      <pc:sldChg chg="addSp modSp new mod">
        <pc:chgData name="Technol.Corp 櫻庭竜太" userId="f291aa17-b8e0-4fe2-8f83-ae8a96cc9266" providerId="ADAL" clId="{7509507E-4873-46B5-BD6F-CC3F0FEF9D43}" dt="2025-04-22T05:23:35.244" v="805"/>
        <pc:sldMkLst>
          <pc:docMk/>
          <pc:sldMk cId="1153604742" sldId="259"/>
        </pc:sldMkLst>
        <pc:spChg chg="mod">
          <ac:chgData name="Technol.Corp 櫻庭竜太" userId="f291aa17-b8e0-4fe2-8f83-ae8a96cc9266" providerId="ADAL" clId="{7509507E-4873-46B5-BD6F-CC3F0FEF9D43}" dt="2025-04-18T02:18:53.961" v="101"/>
          <ac:spMkLst>
            <pc:docMk/>
            <pc:sldMk cId="1153604742" sldId="259"/>
            <ac:spMk id="2" creationId="{681EE121-A242-3F23-48FF-D28046C2B64B}"/>
          </ac:spMkLst>
        </pc:spChg>
        <pc:spChg chg="mod">
          <ac:chgData name="Technol.Corp 櫻庭竜太" userId="f291aa17-b8e0-4fe2-8f83-ae8a96cc9266" providerId="ADAL" clId="{7509507E-4873-46B5-BD6F-CC3F0FEF9D43}" dt="2025-04-22T05:23:35.244" v="805"/>
          <ac:spMkLst>
            <pc:docMk/>
            <pc:sldMk cId="1153604742" sldId="259"/>
            <ac:spMk id="3" creationId="{B6ADE3F6-2ECB-FFFD-C110-F1CEB5AE7FC3}"/>
          </ac:spMkLst>
        </pc:spChg>
        <pc:spChg chg="mod">
          <ac:chgData name="Technol.Corp 櫻庭竜太" userId="f291aa17-b8e0-4fe2-8f83-ae8a96cc9266" providerId="ADAL" clId="{7509507E-4873-46B5-BD6F-CC3F0FEF9D43}" dt="2025-04-18T02:44:38.018" v="284"/>
          <ac:spMkLst>
            <pc:docMk/>
            <pc:sldMk cId="1153604742" sldId="259"/>
            <ac:spMk id="6" creationId="{A1E48D6C-3456-33E5-D811-708ED1075E1D}"/>
          </ac:spMkLst>
        </pc:spChg>
        <pc:spChg chg="add mod">
          <ac:chgData name="Technol.Corp 櫻庭竜太" userId="f291aa17-b8e0-4fe2-8f83-ae8a96cc9266" providerId="ADAL" clId="{7509507E-4873-46B5-BD6F-CC3F0FEF9D43}" dt="2025-04-21T01:01:12.535" v="635" actId="14100"/>
          <ac:spMkLst>
            <pc:docMk/>
            <pc:sldMk cId="1153604742" sldId="259"/>
            <ac:spMk id="11" creationId="{A93F8E50-461E-7AD6-CD95-ADC1439E6E26}"/>
          </ac:spMkLst>
        </pc:spChg>
        <pc:spChg chg="add mod">
          <ac:chgData name="Technol.Corp 櫻庭竜太" userId="f291aa17-b8e0-4fe2-8f83-ae8a96cc9266" providerId="ADAL" clId="{7509507E-4873-46B5-BD6F-CC3F0FEF9D43}" dt="2025-04-21T01:01:43.007" v="639" actId="14100"/>
          <ac:spMkLst>
            <pc:docMk/>
            <pc:sldMk cId="1153604742" sldId="259"/>
            <ac:spMk id="12" creationId="{90E3DCB1-3B4B-B498-5AB4-941C3A3BDE92}"/>
          </ac:spMkLst>
        </pc:spChg>
        <pc:spChg chg="add mod">
          <ac:chgData name="Technol.Corp 櫻庭竜太" userId="f291aa17-b8e0-4fe2-8f83-ae8a96cc9266" providerId="ADAL" clId="{7509507E-4873-46B5-BD6F-CC3F0FEF9D43}" dt="2025-04-21T01:02:10.397" v="644" actId="14100"/>
          <ac:spMkLst>
            <pc:docMk/>
            <pc:sldMk cId="1153604742" sldId="259"/>
            <ac:spMk id="13" creationId="{A44A69C7-20D3-504C-57DD-A5B074EB058A}"/>
          </ac:spMkLst>
        </pc:spChg>
        <pc:picChg chg="add mod">
          <ac:chgData name="Technol.Corp 櫻庭竜太" userId="f291aa17-b8e0-4fe2-8f83-ae8a96cc9266" providerId="ADAL" clId="{7509507E-4873-46B5-BD6F-CC3F0FEF9D43}" dt="2025-04-21T00:53:46.042" v="616" actId="1076"/>
          <ac:picMkLst>
            <pc:docMk/>
            <pc:sldMk cId="1153604742" sldId="259"/>
            <ac:picMk id="8" creationId="{C9D702FE-F922-3751-BCD5-A1D8FECAF534}"/>
          </ac:picMkLst>
        </pc:picChg>
        <pc:picChg chg="add mod modCrop">
          <ac:chgData name="Technol.Corp 櫻庭竜太" userId="f291aa17-b8e0-4fe2-8f83-ae8a96cc9266" providerId="ADAL" clId="{7509507E-4873-46B5-BD6F-CC3F0FEF9D43}" dt="2025-04-21T01:00:53.743" v="633" actId="1076"/>
          <ac:picMkLst>
            <pc:docMk/>
            <pc:sldMk cId="1153604742" sldId="259"/>
            <ac:picMk id="10" creationId="{B0C19A11-65BD-2A55-C477-86DCB93FBC35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5:14.382" v="35" actId="2696"/>
        <pc:sldMkLst>
          <pc:docMk/>
          <pc:sldMk cId="2497981469" sldId="259"/>
        </pc:sldMkLst>
      </pc:sldChg>
      <pc:sldChg chg="del">
        <pc:chgData name="Technol.Corp 櫻庭竜太" userId="f291aa17-b8e0-4fe2-8f83-ae8a96cc9266" providerId="ADAL" clId="{7509507E-4873-46B5-BD6F-CC3F0FEF9D43}" dt="2025-04-18T02:15:09.015" v="34" actId="2696"/>
        <pc:sldMkLst>
          <pc:docMk/>
          <pc:sldMk cId="2372053127" sldId="260"/>
        </pc:sldMkLst>
      </pc:sldChg>
      <pc:sldChg chg="addSp modSp new mod">
        <pc:chgData name="Technol.Corp 櫻庭竜太" userId="f291aa17-b8e0-4fe2-8f83-ae8a96cc9266" providerId="ADAL" clId="{7509507E-4873-46B5-BD6F-CC3F0FEF9D43}" dt="2025-04-22T05:24:22.480" v="818"/>
        <pc:sldMkLst>
          <pc:docMk/>
          <pc:sldMk cId="3426471949" sldId="260"/>
        </pc:sldMkLst>
        <pc:spChg chg="mod">
          <ac:chgData name="Technol.Corp 櫻庭竜太" userId="f291aa17-b8e0-4fe2-8f83-ae8a96cc9266" providerId="ADAL" clId="{7509507E-4873-46B5-BD6F-CC3F0FEF9D43}" dt="2025-04-18T02:44:57.984" v="286"/>
          <ac:spMkLst>
            <pc:docMk/>
            <pc:sldMk cId="3426471949" sldId="260"/>
            <ac:spMk id="2" creationId="{BA971631-83DA-E80E-9BE5-B9190917EA2E}"/>
          </ac:spMkLst>
        </pc:spChg>
        <pc:spChg chg="mod">
          <ac:chgData name="Technol.Corp 櫻庭竜太" userId="f291aa17-b8e0-4fe2-8f83-ae8a96cc9266" providerId="ADAL" clId="{7509507E-4873-46B5-BD6F-CC3F0FEF9D43}" dt="2025-04-22T05:24:22.480" v="818"/>
          <ac:spMkLst>
            <pc:docMk/>
            <pc:sldMk cId="3426471949" sldId="260"/>
            <ac:spMk id="3" creationId="{2E2DD23C-FF32-73E0-3F65-6C914220E9C0}"/>
          </ac:spMkLst>
        </pc:spChg>
        <pc:spChg chg="mod">
          <ac:chgData name="Technol.Corp 櫻庭竜太" userId="f291aa17-b8e0-4fe2-8f83-ae8a96cc9266" providerId="ADAL" clId="{7509507E-4873-46B5-BD6F-CC3F0FEF9D43}" dt="2025-04-18T02:45:33.505" v="312"/>
          <ac:spMkLst>
            <pc:docMk/>
            <pc:sldMk cId="3426471949" sldId="260"/>
            <ac:spMk id="6" creationId="{3AB4EE51-2758-7D02-425F-3A8E8E831670}"/>
          </ac:spMkLst>
        </pc:spChg>
        <pc:spChg chg="add mod">
          <ac:chgData name="Technol.Corp 櫻庭竜太" userId="f291aa17-b8e0-4fe2-8f83-ae8a96cc9266" providerId="ADAL" clId="{7509507E-4873-46B5-BD6F-CC3F0FEF9D43}" dt="2025-04-21T01:47:23.262" v="669" actId="1076"/>
          <ac:spMkLst>
            <pc:docMk/>
            <pc:sldMk cId="3426471949" sldId="260"/>
            <ac:spMk id="11" creationId="{975879E1-FD65-DAEC-FB5D-666B33DD80EB}"/>
          </ac:spMkLst>
        </pc:spChg>
        <pc:picChg chg="add mod">
          <ac:chgData name="Technol.Corp 櫻庭竜太" userId="f291aa17-b8e0-4fe2-8f83-ae8a96cc9266" providerId="ADAL" clId="{7509507E-4873-46B5-BD6F-CC3F0FEF9D43}" dt="2025-04-21T01:31:50.895" v="655" actId="1076"/>
          <ac:picMkLst>
            <pc:docMk/>
            <pc:sldMk cId="3426471949" sldId="260"/>
            <ac:picMk id="8" creationId="{45FE31BE-5587-2580-B7C2-0A799A6A3E4E}"/>
          </ac:picMkLst>
        </pc:picChg>
        <pc:picChg chg="add mod">
          <ac:chgData name="Technol.Corp 櫻庭竜太" userId="f291aa17-b8e0-4fe2-8f83-ae8a96cc9266" providerId="ADAL" clId="{7509507E-4873-46B5-BD6F-CC3F0FEF9D43}" dt="2025-04-21T01:33:03.044" v="667" actId="1076"/>
          <ac:picMkLst>
            <pc:docMk/>
            <pc:sldMk cId="3426471949" sldId="260"/>
            <ac:picMk id="10" creationId="{032BB3EA-59FE-7DC5-4D1E-BC6BA830CCC0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5:06.879" v="33" actId="2696"/>
        <pc:sldMkLst>
          <pc:docMk/>
          <pc:sldMk cId="1362869589" sldId="261"/>
        </pc:sldMkLst>
      </pc:sldChg>
      <pc:sldChg chg="modSp new del mod">
        <pc:chgData name="Technol.Corp 櫻庭竜太" userId="f291aa17-b8e0-4fe2-8f83-ae8a96cc9266" providerId="ADAL" clId="{7509507E-4873-46B5-BD6F-CC3F0FEF9D43}" dt="2025-04-18T02:47:02.393" v="356" actId="2696"/>
        <pc:sldMkLst>
          <pc:docMk/>
          <pc:sldMk cId="4121663184" sldId="261"/>
        </pc:sldMkLst>
      </pc:sldChg>
      <pc:sldChg chg="addSp modSp new mod">
        <pc:chgData name="Technol.Corp 櫻庭竜太" userId="f291aa17-b8e0-4fe2-8f83-ae8a96cc9266" providerId="ADAL" clId="{7509507E-4873-46B5-BD6F-CC3F0FEF9D43}" dt="2025-04-21T01:48:25.740" v="675" actId="14100"/>
        <pc:sldMkLst>
          <pc:docMk/>
          <pc:sldMk cId="3418634869" sldId="262"/>
        </pc:sldMkLst>
        <pc:spChg chg="mod">
          <ac:chgData name="Technol.Corp 櫻庭竜太" userId="f291aa17-b8e0-4fe2-8f83-ae8a96cc9266" providerId="ADAL" clId="{7509507E-4873-46B5-BD6F-CC3F0FEF9D43}" dt="2025-04-18T02:46:57.336" v="355"/>
          <ac:spMkLst>
            <pc:docMk/>
            <pc:sldMk cId="3418634869" sldId="262"/>
            <ac:spMk id="2" creationId="{831508E5-3C6D-C4F9-1A39-70B900454EEE}"/>
          </ac:spMkLst>
        </pc:spChg>
        <pc:spChg chg="mod">
          <ac:chgData name="Technol.Corp 櫻庭竜太" userId="f291aa17-b8e0-4fe2-8f83-ae8a96cc9266" providerId="ADAL" clId="{7509507E-4873-46B5-BD6F-CC3F0FEF9D43}" dt="2025-04-18T02:47:49.665" v="380"/>
          <ac:spMkLst>
            <pc:docMk/>
            <pc:sldMk cId="3418634869" sldId="262"/>
            <ac:spMk id="3" creationId="{04F24400-A856-C922-F9DB-0D6EA3130F20}"/>
          </ac:spMkLst>
        </pc:spChg>
        <pc:spChg chg="mod">
          <ac:chgData name="Technol.Corp 櫻庭竜太" userId="f291aa17-b8e0-4fe2-8f83-ae8a96cc9266" providerId="ADAL" clId="{7509507E-4873-46B5-BD6F-CC3F0FEF9D43}" dt="2025-04-18T02:56:17.974" v="395"/>
          <ac:spMkLst>
            <pc:docMk/>
            <pc:sldMk cId="3418634869" sldId="262"/>
            <ac:spMk id="6" creationId="{3171654B-F254-6F68-3D2A-F9F7AD4D14E8}"/>
          </ac:spMkLst>
        </pc:spChg>
        <pc:spChg chg="mod">
          <ac:chgData name="Technol.Corp 櫻庭竜太" userId="f291aa17-b8e0-4fe2-8f83-ae8a96cc9266" providerId="ADAL" clId="{7509507E-4873-46B5-BD6F-CC3F0FEF9D43}" dt="2025-04-18T02:47:22.197" v="373"/>
          <ac:spMkLst>
            <pc:docMk/>
            <pc:sldMk cId="3418634869" sldId="262"/>
            <ac:spMk id="7" creationId="{63B5B76D-60B9-5C76-88BF-9A42B7FA008F}"/>
          </ac:spMkLst>
        </pc:spChg>
        <pc:spChg chg="add mod">
          <ac:chgData name="Technol.Corp 櫻庭竜太" userId="f291aa17-b8e0-4fe2-8f83-ae8a96cc9266" providerId="ADAL" clId="{7509507E-4873-46B5-BD6F-CC3F0FEF9D43}" dt="2025-04-21T00:26:54.295" v="556"/>
          <ac:spMkLst>
            <pc:docMk/>
            <pc:sldMk cId="3418634869" sldId="262"/>
            <ac:spMk id="9" creationId="{D1668FC0-C5B8-059C-05A3-59CB20E1C878}"/>
          </ac:spMkLst>
        </pc:spChg>
        <pc:spChg chg="add mod">
          <ac:chgData name="Technol.Corp 櫻庭竜太" userId="f291aa17-b8e0-4fe2-8f83-ae8a96cc9266" providerId="ADAL" clId="{7509507E-4873-46B5-BD6F-CC3F0FEF9D43}" dt="2025-04-21T00:26:54.295" v="556"/>
          <ac:spMkLst>
            <pc:docMk/>
            <pc:sldMk cId="3418634869" sldId="262"/>
            <ac:spMk id="10" creationId="{507BCDDF-308B-D6C8-261F-43437598F8DE}"/>
          </ac:spMkLst>
        </pc:spChg>
        <pc:spChg chg="add mod">
          <ac:chgData name="Technol.Corp 櫻庭竜太" userId="f291aa17-b8e0-4fe2-8f83-ae8a96cc9266" providerId="ADAL" clId="{7509507E-4873-46B5-BD6F-CC3F0FEF9D43}" dt="2025-04-21T01:48:25.740" v="675" actId="14100"/>
          <ac:spMkLst>
            <pc:docMk/>
            <pc:sldMk cId="3418634869" sldId="262"/>
            <ac:spMk id="12" creationId="{1E62D5C2-27C1-475F-B183-73166CAE40E5}"/>
          </ac:spMkLst>
        </pc:spChg>
        <pc:picChg chg="add mod">
          <ac:chgData name="Technol.Corp 櫻庭竜太" userId="f291aa17-b8e0-4fe2-8f83-ae8a96cc9266" providerId="ADAL" clId="{7509507E-4873-46B5-BD6F-CC3F0FEF9D43}" dt="2025-04-21T00:26:54.295" v="556"/>
          <ac:picMkLst>
            <pc:docMk/>
            <pc:sldMk cId="3418634869" sldId="262"/>
            <ac:picMk id="8" creationId="{7676FB6E-C619-C307-B5DC-34B0EA27CD69}"/>
          </ac:picMkLst>
        </pc:picChg>
        <pc:picChg chg="add mod">
          <ac:chgData name="Technol.Corp 櫻庭竜太" userId="f291aa17-b8e0-4fe2-8f83-ae8a96cc9266" providerId="ADAL" clId="{7509507E-4873-46B5-BD6F-CC3F0FEF9D43}" dt="2025-04-21T01:47:55.159" v="671" actId="1076"/>
          <ac:picMkLst>
            <pc:docMk/>
            <pc:sldMk cId="3418634869" sldId="262"/>
            <ac:picMk id="11" creationId="{A7C997DE-874D-4A7F-606D-524E1120BA38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5:04.881" v="32" actId="2696"/>
        <pc:sldMkLst>
          <pc:docMk/>
          <pc:sldMk cId="4037077728" sldId="262"/>
        </pc:sldMkLst>
      </pc:sldChg>
      <pc:sldChg chg="addSp modSp new mod">
        <pc:chgData name="Technol.Corp 櫻庭竜太" userId="f291aa17-b8e0-4fe2-8f83-ae8a96cc9266" providerId="ADAL" clId="{7509507E-4873-46B5-BD6F-CC3F0FEF9D43}" dt="2025-04-21T01:52:42.322" v="709" actId="14100"/>
        <pc:sldMkLst>
          <pc:docMk/>
          <pc:sldMk cId="2191874163" sldId="263"/>
        </pc:sldMkLst>
        <pc:spChg chg="mod">
          <ac:chgData name="Technol.Corp 櫻庭竜太" userId="f291aa17-b8e0-4fe2-8f83-ae8a96cc9266" providerId="ADAL" clId="{7509507E-4873-46B5-BD6F-CC3F0FEF9D43}" dt="2025-04-18T02:58:04.056" v="397"/>
          <ac:spMkLst>
            <pc:docMk/>
            <pc:sldMk cId="2191874163" sldId="263"/>
            <ac:spMk id="2" creationId="{2ACBA9CE-9A1A-1245-8587-04851A905AE1}"/>
          </ac:spMkLst>
        </pc:spChg>
        <pc:spChg chg="mod">
          <ac:chgData name="Technol.Corp 櫻庭竜太" userId="f291aa17-b8e0-4fe2-8f83-ae8a96cc9266" providerId="ADAL" clId="{7509507E-4873-46B5-BD6F-CC3F0FEF9D43}" dt="2025-04-21T00:22:46.368" v="427" actId="20577"/>
          <ac:spMkLst>
            <pc:docMk/>
            <pc:sldMk cId="2191874163" sldId="263"/>
            <ac:spMk id="3" creationId="{346118AB-7F1D-316E-6348-73474A2D137F}"/>
          </ac:spMkLst>
        </pc:spChg>
        <pc:spChg chg="mod">
          <ac:chgData name="Technol.Corp 櫻庭竜太" userId="f291aa17-b8e0-4fe2-8f83-ae8a96cc9266" providerId="ADAL" clId="{7509507E-4873-46B5-BD6F-CC3F0FEF9D43}" dt="2025-04-21T00:23:02.092" v="467"/>
          <ac:spMkLst>
            <pc:docMk/>
            <pc:sldMk cId="2191874163" sldId="263"/>
            <ac:spMk id="6" creationId="{E5F247DC-4C99-D47C-DA3B-93ED84567D87}"/>
          </ac:spMkLst>
        </pc:spChg>
        <pc:spChg chg="add mod">
          <ac:chgData name="Technol.Corp 櫻庭竜太" userId="f291aa17-b8e0-4fe2-8f83-ae8a96cc9266" providerId="ADAL" clId="{7509507E-4873-46B5-BD6F-CC3F0FEF9D43}" dt="2025-04-21T01:50:31.824" v="683" actId="14100"/>
          <ac:spMkLst>
            <pc:docMk/>
            <pc:sldMk cId="2191874163" sldId="263"/>
            <ac:spMk id="8" creationId="{C9F4D994-2A7C-40F8-CA27-50B7F769A75F}"/>
          </ac:spMkLst>
        </pc:spChg>
        <pc:spChg chg="add mod">
          <ac:chgData name="Technol.Corp 櫻庭竜太" userId="f291aa17-b8e0-4fe2-8f83-ae8a96cc9266" providerId="ADAL" clId="{7509507E-4873-46B5-BD6F-CC3F0FEF9D43}" dt="2025-04-21T01:50:45.374" v="686" actId="14100"/>
          <ac:spMkLst>
            <pc:docMk/>
            <pc:sldMk cId="2191874163" sldId="263"/>
            <ac:spMk id="9" creationId="{F804A65C-1067-2C40-7B9E-9B72B32FE7D2}"/>
          </ac:spMkLst>
        </pc:spChg>
        <pc:spChg chg="add mod">
          <ac:chgData name="Technol.Corp 櫻庭竜太" userId="f291aa17-b8e0-4fe2-8f83-ae8a96cc9266" providerId="ADAL" clId="{7509507E-4873-46B5-BD6F-CC3F0FEF9D43}" dt="2025-04-21T01:52:42.322" v="709" actId="14100"/>
          <ac:spMkLst>
            <pc:docMk/>
            <pc:sldMk cId="2191874163" sldId="263"/>
            <ac:spMk id="12" creationId="{9D7F4997-909F-380B-4203-F28ED3FCDA89}"/>
          </ac:spMkLst>
        </pc:spChg>
        <pc:picChg chg="add mod">
          <ac:chgData name="Technol.Corp 櫻庭竜太" userId="f291aa17-b8e0-4fe2-8f83-ae8a96cc9266" providerId="ADAL" clId="{7509507E-4873-46B5-BD6F-CC3F0FEF9D43}" dt="2025-04-21T01:50:14.999" v="680" actId="1076"/>
          <ac:picMkLst>
            <pc:docMk/>
            <pc:sldMk cId="2191874163" sldId="263"/>
            <ac:picMk id="7" creationId="{098BC7FD-2109-F923-F29B-2980D67BE67E}"/>
          </ac:picMkLst>
        </pc:picChg>
        <pc:picChg chg="add mod">
          <ac:chgData name="Technol.Corp 櫻庭竜太" userId="f291aa17-b8e0-4fe2-8f83-ae8a96cc9266" providerId="ADAL" clId="{7509507E-4873-46B5-BD6F-CC3F0FEF9D43}" dt="2025-04-21T01:52:08.054" v="705" actId="1076"/>
          <ac:picMkLst>
            <pc:docMk/>
            <pc:sldMk cId="2191874163" sldId="263"/>
            <ac:picMk id="11" creationId="{FEEE5495-7AD4-AEE1-4E3E-4956C91AAEF3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5:01.370" v="31" actId="2696"/>
        <pc:sldMkLst>
          <pc:docMk/>
          <pc:sldMk cId="4165503227" sldId="263"/>
        </pc:sldMkLst>
      </pc:sldChg>
      <pc:sldChg chg="del">
        <pc:chgData name="Technol.Corp 櫻庭竜太" userId="f291aa17-b8e0-4fe2-8f83-ae8a96cc9266" providerId="ADAL" clId="{7509507E-4873-46B5-BD6F-CC3F0FEF9D43}" dt="2025-04-18T02:14:59.944" v="30" actId="2696"/>
        <pc:sldMkLst>
          <pc:docMk/>
          <pc:sldMk cId="1088659464" sldId="264"/>
        </pc:sldMkLst>
      </pc:sldChg>
      <pc:sldChg chg="addSp modSp new mod">
        <pc:chgData name="Technol.Corp 櫻庭竜太" userId="f291aa17-b8e0-4fe2-8f83-ae8a96cc9266" providerId="ADAL" clId="{7509507E-4873-46B5-BD6F-CC3F0FEF9D43}" dt="2025-04-22T05:24:48.239" v="835"/>
        <pc:sldMkLst>
          <pc:docMk/>
          <pc:sldMk cId="4236520580" sldId="264"/>
        </pc:sldMkLst>
        <pc:spChg chg="mod">
          <ac:chgData name="Technol.Corp 櫻庭竜太" userId="f291aa17-b8e0-4fe2-8f83-ae8a96cc9266" providerId="ADAL" clId="{7509507E-4873-46B5-BD6F-CC3F0FEF9D43}" dt="2025-04-21T00:23:21.929" v="469"/>
          <ac:spMkLst>
            <pc:docMk/>
            <pc:sldMk cId="4236520580" sldId="264"/>
            <ac:spMk id="2" creationId="{865E913D-8470-9B5E-BA95-519E5DFF398F}"/>
          </ac:spMkLst>
        </pc:spChg>
        <pc:spChg chg="mod">
          <ac:chgData name="Technol.Corp 櫻庭竜太" userId="f291aa17-b8e0-4fe2-8f83-ae8a96cc9266" providerId="ADAL" clId="{7509507E-4873-46B5-BD6F-CC3F0FEF9D43}" dt="2025-04-21T00:24:41.615" v="523"/>
          <ac:spMkLst>
            <pc:docMk/>
            <pc:sldMk cId="4236520580" sldId="264"/>
            <ac:spMk id="3" creationId="{F2AD69E6-5806-073E-950C-A63479F9AED2}"/>
          </ac:spMkLst>
        </pc:spChg>
        <pc:spChg chg="mod">
          <ac:chgData name="Technol.Corp 櫻庭竜太" userId="f291aa17-b8e0-4fe2-8f83-ae8a96cc9266" providerId="ADAL" clId="{7509507E-4873-46B5-BD6F-CC3F0FEF9D43}" dt="2025-04-22T05:24:48.239" v="835"/>
          <ac:spMkLst>
            <pc:docMk/>
            <pc:sldMk cId="4236520580" sldId="264"/>
            <ac:spMk id="6" creationId="{82C94986-A84D-B5A3-0AAE-722917C28B6D}"/>
          </ac:spMkLst>
        </pc:spChg>
        <pc:spChg chg="add mod">
          <ac:chgData name="Technol.Corp 櫻庭竜太" userId="f291aa17-b8e0-4fe2-8f83-ae8a96cc9266" providerId="ADAL" clId="{7509507E-4873-46B5-BD6F-CC3F0FEF9D43}" dt="2025-04-21T02:01:08.955" v="744" actId="14100"/>
          <ac:spMkLst>
            <pc:docMk/>
            <pc:sldMk cId="4236520580" sldId="264"/>
            <ac:spMk id="11" creationId="{13F7A194-A3D1-702B-B794-1DFF932D23DB}"/>
          </ac:spMkLst>
        </pc:spChg>
        <pc:spChg chg="add mod">
          <ac:chgData name="Technol.Corp 櫻庭竜太" userId="f291aa17-b8e0-4fe2-8f83-ae8a96cc9266" providerId="ADAL" clId="{7509507E-4873-46B5-BD6F-CC3F0FEF9D43}" dt="2025-04-21T02:01:33.827" v="749" actId="14100"/>
          <ac:spMkLst>
            <pc:docMk/>
            <pc:sldMk cId="4236520580" sldId="264"/>
            <ac:spMk id="12" creationId="{DCFDCDB1-C217-126D-A3B2-C00487936D92}"/>
          </ac:spMkLst>
        </pc:spChg>
        <pc:spChg chg="add mod">
          <ac:chgData name="Technol.Corp 櫻庭竜太" userId="f291aa17-b8e0-4fe2-8f83-ae8a96cc9266" providerId="ADAL" clId="{7509507E-4873-46B5-BD6F-CC3F0FEF9D43}" dt="2025-04-21T02:01:56.351" v="753" actId="14100"/>
          <ac:spMkLst>
            <pc:docMk/>
            <pc:sldMk cId="4236520580" sldId="264"/>
            <ac:spMk id="13" creationId="{F59F781C-96A1-7B0C-D6DB-9A90EDA7A50C}"/>
          </ac:spMkLst>
        </pc:spChg>
        <pc:picChg chg="add mod">
          <ac:chgData name="Technol.Corp 櫻庭竜太" userId="f291aa17-b8e0-4fe2-8f83-ae8a96cc9266" providerId="ADAL" clId="{7509507E-4873-46B5-BD6F-CC3F0FEF9D43}" dt="2025-04-21T02:01:18.908" v="747" actId="1076"/>
          <ac:picMkLst>
            <pc:docMk/>
            <pc:sldMk cId="4236520580" sldId="264"/>
            <ac:picMk id="8" creationId="{7AB48B5F-4E0B-0A5C-166B-DB20A25584A9}"/>
          </ac:picMkLst>
        </pc:picChg>
        <pc:picChg chg="add mod">
          <ac:chgData name="Technol.Corp 櫻庭竜太" userId="f291aa17-b8e0-4fe2-8f83-ae8a96cc9266" providerId="ADAL" clId="{7509507E-4873-46B5-BD6F-CC3F0FEF9D43}" dt="2025-04-21T02:00:24.147" v="741" actId="1076"/>
          <ac:picMkLst>
            <pc:docMk/>
            <pc:sldMk cId="4236520580" sldId="264"/>
            <ac:picMk id="10" creationId="{91799D2A-A933-7F6C-27AC-94CA51FE65DD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4:58.660" v="29" actId="2696"/>
        <pc:sldMkLst>
          <pc:docMk/>
          <pc:sldMk cId="95093810" sldId="265"/>
        </pc:sldMkLst>
      </pc:sldChg>
      <pc:sldChg chg="addSp delSp modSp new mod">
        <pc:chgData name="Technol.Corp 櫻庭竜太" userId="f291aa17-b8e0-4fe2-8f83-ae8a96cc9266" providerId="ADAL" clId="{7509507E-4873-46B5-BD6F-CC3F0FEF9D43}" dt="2025-04-21T02:03:14.492" v="773" actId="1076"/>
        <pc:sldMkLst>
          <pc:docMk/>
          <pc:sldMk cId="457578788" sldId="265"/>
        </pc:sldMkLst>
        <pc:spChg chg="mod">
          <ac:chgData name="Technol.Corp 櫻庭竜太" userId="f291aa17-b8e0-4fe2-8f83-ae8a96cc9266" providerId="ADAL" clId="{7509507E-4873-46B5-BD6F-CC3F0FEF9D43}" dt="2025-04-21T00:25:45.074" v="540"/>
          <ac:spMkLst>
            <pc:docMk/>
            <pc:sldMk cId="457578788" sldId="265"/>
            <ac:spMk id="2" creationId="{D57DB17E-ABC8-BC43-EBD8-C1571BAF9F45}"/>
          </ac:spMkLst>
        </pc:spChg>
        <pc:spChg chg="mod">
          <ac:chgData name="Technol.Corp 櫻庭竜太" userId="f291aa17-b8e0-4fe2-8f83-ae8a96cc9266" providerId="ADAL" clId="{7509507E-4873-46B5-BD6F-CC3F0FEF9D43}" dt="2025-04-21T00:26:02.526" v="554"/>
          <ac:spMkLst>
            <pc:docMk/>
            <pc:sldMk cId="457578788" sldId="265"/>
            <ac:spMk id="3" creationId="{C1C148C7-30C9-91AB-F72D-C4B2F2813E46}"/>
          </ac:spMkLst>
        </pc:spChg>
        <pc:spChg chg="del">
          <ac:chgData name="Technol.Corp 櫻庭竜太" userId="f291aa17-b8e0-4fe2-8f83-ae8a96cc9266" providerId="ADAL" clId="{7509507E-4873-46B5-BD6F-CC3F0FEF9D43}" dt="2025-04-21T00:26:09.342" v="555" actId="478"/>
          <ac:spMkLst>
            <pc:docMk/>
            <pc:sldMk cId="457578788" sldId="265"/>
            <ac:spMk id="6" creationId="{60F679AC-C184-8FB4-E4F3-CB78916C8BD9}"/>
          </ac:spMkLst>
        </pc:spChg>
        <pc:picChg chg="add mod">
          <ac:chgData name="Technol.Corp 櫻庭竜太" userId="f291aa17-b8e0-4fe2-8f83-ae8a96cc9266" providerId="ADAL" clId="{7509507E-4873-46B5-BD6F-CC3F0FEF9D43}" dt="2025-04-21T02:03:14.492" v="773" actId="1076"/>
          <ac:picMkLst>
            <pc:docMk/>
            <pc:sldMk cId="457578788" sldId="265"/>
            <ac:picMk id="8" creationId="{046B9B85-2496-1116-5C76-82CD186A50EC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4:57.181" v="28" actId="2696"/>
        <pc:sldMkLst>
          <pc:docMk/>
          <pc:sldMk cId="2488202478" sldId="266"/>
        </pc:sldMkLst>
      </pc:sldChg>
      <pc:sldChg chg="del">
        <pc:chgData name="Technol.Corp 櫻庭竜太" userId="f291aa17-b8e0-4fe2-8f83-ae8a96cc9266" providerId="ADAL" clId="{7509507E-4873-46B5-BD6F-CC3F0FEF9D43}" dt="2025-04-18T02:14:55.467" v="27" actId="2696"/>
        <pc:sldMkLst>
          <pc:docMk/>
          <pc:sldMk cId="2380783016" sldId="267"/>
        </pc:sldMkLst>
      </pc:sldChg>
      <pc:sldChg chg="del">
        <pc:chgData name="Technol.Corp 櫻庭竜太" userId="f291aa17-b8e0-4fe2-8f83-ae8a96cc9266" providerId="ADAL" clId="{7509507E-4873-46B5-BD6F-CC3F0FEF9D43}" dt="2025-04-18T02:14:54.698" v="26" actId="2696"/>
        <pc:sldMkLst>
          <pc:docMk/>
          <pc:sldMk cId="892448095" sldId="268"/>
        </pc:sldMkLst>
      </pc:sldChg>
      <pc:sldChg chg="del">
        <pc:chgData name="Technol.Corp 櫻庭竜太" userId="f291aa17-b8e0-4fe2-8f83-ae8a96cc9266" providerId="ADAL" clId="{7509507E-4873-46B5-BD6F-CC3F0FEF9D43}" dt="2025-04-18T02:14:51.530" v="25" actId="2696"/>
        <pc:sldMkLst>
          <pc:docMk/>
          <pc:sldMk cId="1416719649" sldId="269"/>
        </pc:sldMkLst>
      </pc:sldChg>
      <pc:sldChg chg="del">
        <pc:chgData name="Technol.Corp 櫻庭竜太" userId="f291aa17-b8e0-4fe2-8f83-ae8a96cc9266" providerId="ADAL" clId="{7509507E-4873-46B5-BD6F-CC3F0FEF9D43}" dt="2025-04-18T02:14:48.596" v="24" actId="2696"/>
        <pc:sldMkLst>
          <pc:docMk/>
          <pc:sldMk cId="2380101174" sldId="270"/>
        </pc:sldMkLst>
      </pc:sldChg>
      <pc:sldChg chg="del">
        <pc:chgData name="Technol.Corp 櫻庭竜太" userId="f291aa17-b8e0-4fe2-8f83-ae8a96cc9266" providerId="ADAL" clId="{7509507E-4873-46B5-BD6F-CC3F0FEF9D43}" dt="2025-04-18T02:14:46.016" v="23" actId="2696"/>
        <pc:sldMkLst>
          <pc:docMk/>
          <pc:sldMk cId="1811366460" sldId="271"/>
        </pc:sldMkLst>
      </pc:sldChg>
      <pc:sldChg chg="del">
        <pc:chgData name="Technol.Corp 櫻庭竜太" userId="f291aa17-b8e0-4fe2-8f83-ae8a96cc9266" providerId="ADAL" clId="{7509507E-4873-46B5-BD6F-CC3F0FEF9D43}" dt="2025-04-18T02:14:43.081" v="22" actId="2696"/>
        <pc:sldMkLst>
          <pc:docMk/>
          <pc:sldMk cId="2942609619" sldId="272"/>
        </pc:sldMkLst>
      </pc:sldChg>
      <pc:sldChg chg="del">
        <pc:chgData name="Technol.Corp 櫻庭竜太" userId="f291aa17-b8e0-4fe2-8f83-ae8a96cc9266" providerId="ADAL" clId="{7509507E-4873-46B5-BD6F-CC3F0FEF9D43}" dt="2025-04-18T02:14:39.293" v="21" actId="2696"/>
        <pc:sldMkLst>
          <pc:docMk/>
          <pc:sldMk cId="1676567518" sldId="27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7C82BE-B527-4BA3-A0E8-B80858307438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EEB818-06CF-4A8E-AA24-B20996F1D0D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0ECE-FF3E-4F00-8D7A-72367961747F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31CA50-EA78-4B36-8E1E-F9F92CA4CDEB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BA4B-3BFC-46F1-A2F0-448EA5EEB26B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DEB3B-3B38-4918-8C59-F4C45A078424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A87D-09A3-4BD8-9C7C-25218D25ED5B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91AD58D-98BF-4FA0-BA18-03EB9BFC5F4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L</a:t>
            </a:r>
            <a:r>
              <a:rPr kumimoji="1" lang="en-US" altLang="ja-JP"/>
              <a:t>AN</a:t>
            </a:r>
            <a:r>
              <a:rPr kumimoji="1" lang="ja-JP" altLang="en-US"/>
              <a:t>設定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LAN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クライアント固定</a:t>
            </a:r>
            <a:r>
              <a:rPr lang="en-US" altLang="ja-JP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D13B4D-FE1B-6B2A-BDCB-F32FA41BBF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lang="en-US" altLang="ja-JP"/>
              <a:t>LAN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左の</a:t>
            </a:r>
            <a:r>
              <a:rPr lang="ja-JP" altLang="en-US"/>
              <a:t>「</a:t>
            </a:r>
            <a:r>
              <a:rPr lang="en-US" altLang="ja-JP"/>
              <a:t>L</a:t>
            </a:r>
            <a:r>
              <a:rPr kumimoji="1" lang="en-US" altLang="ja-JP"/>
              <a:t>AN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2F975D-BE3C-155B-4EFF-BF5386BA8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ja-JP" altLang="en-US"/>
              <a:t>「</a:t>
            </a:r>
            <a:r>
              <a:rPr kumimoji="1" lang="ja-JP" altLang="en-US"/>
              <a:t>利用する」、</a:t>
            </a:r>
            <a:r>
              <a:rPr lang="ja-JP" altLang="en-US"/>
              <a:t>「</a:t>
            </a:r>
            <a:r>
              <a:rPr kumimoji="1" lang="en-US" altLang="ja-JP"/>
              <a:t>IPv4</a:t>
            </a:r>
            <a:r>
              <a:rPr kumimoji="1" lang="ja-JP" altLang="en-US"/>
              <a:t>利用</a:t>
            </a:r>
            <a:r>
              <a:rPr lang="ja-JP" altLang="en-US"/>
              <a:t>」</a:t>
            </a:r>
            <a:r>
              <a:rPr kumimoji="1" lang="ja-JP" altLang="en-US"/>
              <a:t>にチェックを入れ、</a:t>
            </a:r>
            <a:r>
              <a:rPr kumimoji="1" lang="en-US" altLang="ja-JP"/>
              <a:t>IP</a:t>
            </a:r>
            <a:r>
              <a:rPr kumimoji="1" lang="ja-JP" altLang="en-US"/>
              <a:t>アドレスと</a:t>
            </a:r>
            <a:br>
              <a:rPr kumimoji="1" lang="en-US" altLang="ja-JP"/>
            </a:br>
            <a:r>
              <a:rPr kumimoji="1" lang="ja-JP" altLang="en-US"/>
              <a:t>　　ネットマスクを入力します </a:t>
            </a:r>
            <a:br>
              <a:rPr kumimoji="1" lang="en-US" altLang="ja-JP"/>
            </a:br>
            <a:r>
              <a:rPr kumimoji="1" lang="ja-JP" altLang="en-US"/>
              <a:t>　　その後、</a:t>
            </a:r>
            <a:r>
              <a:rPr lang="ja-JP" altLang="en-US"/>
              <a:t>「</a:t>
            </a:r>
            <a:r>
              <a:rPr kumimoji="1" lang="en-US" altLang="ja-JP"/>
              <a:t>DHCP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lang="en-US" altLang="ja-JP"/>
            </a:br>
            <a:r>
              <a:rPr lang="ja-JP" altLang="en-US"/>
              <a:t>　　</a:t>
            </a:r>
            <a:r>
              <a:rPr lang="en-US" altLang="ja-JP">
                <a:solidFill>
                  <a:srgbClr val="FF0000"/>
                </a:solidFill>
              </a:rPr>
              <a:t>※IPv6</a:t>
            </a:r>
            <a:r>
              <a:rPr lang="ja-JP" altLang="en-US">
                <a:solidFill>
                  <a:srgbClr val="FF0000"/>
                </a:solidFill>
              </a:rPr>
              <a:t>を利用する場合は「</a:t>
            </a:r>
            <a:r>
              <a:rPr lang="en-US" altLang="ja-JP">
                <a:solidFill>
                  <a:srgbClr val="FF0000"/>
                </a:solidFill>
              </a:rPr>
              <a:t>IPv6</a:t>
            </a:r>
            <a:r>
              <a:rPr lang="ja-JP" altLang="en-US">
                <a:solidFill>
                  <a:srgbClr val="FF0000"/>
                </a:solidFill>
              </a:rPr>
              <a:t>利用」にチェックを入れて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　　ください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の</a:t>
            </a:r>
            <a:r>
              <a:rPr kumimoji="1" lang="en-US" altLang="ja-JP"/>
              <a:t>LAN</a:t>
            </a:r>
            <a:r>
              <a:rPr kumimoji="1" lang="ja-JP" altLang="en-US"/>
              <a:t>設定の手順について説明します</a:t>
            </a:r>
          </a:p>
        </p:txBody>
      </p:sp>
      <p:pic>
        <p:nvPicPr>
          <p:cNvPr id="9" name="図 8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DFF74DF-53C0-F64A-E8F8-E8035A3A22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A9B4251-180E-6BDA-A827-ACAF34AD233B}"/>
              </a:ext>
            </a:extLst>
          </p:cNvPr>
          <p:cNvSpPr/>
          <p:nvPr/>
        </p:nvSpPr>
        <p:spPr>
          <a:xfrm>
            <a:off x="3999548" y="2294980"/>
            <a:ext cx="20574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5C9CBC6-68A8-A569-DB03-B52488097AD6}"/>
              </a:ext>
            </a:extLst>
          </p:cNvPr>
          <p:cNvSpPr/>
          <p:nvPr/>
        </p:nvSpPr>
        <p:spPr>
          <a:xfrm>
            <a:off x="1788318" y="2857500"/>
            <a:ext cx="188119" cy="1079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9C659446-5162-00AE-29F1-8D9C39A0B6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2946400"/>
            <a:ext cx="3600000" cy="27089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AAE6A6D-18BE-B1B1-0DD3-E9886A75B40E}"/>
              </a:ext>
            </a:extLst>
          </p:cNvPr>
          <p:cNvSpPr/>
          <p:nvPr/>
        </p:nvSpPr>
        <p:spPr>
          <a:xfrm>
            <a:off x="8165039" y="3561459"/>
            <a:ext cx="1385887" cy="9715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E0D0510-5A36-4184-1B6C-DF43F0DC9ABD}"/>
              </a:ext>
            </a:extLst>
          </p:cNvPr>
          <p:cNvSpPr/>
          <p:nvPr/>
        </p:nvSpPr>
        <p:spPr>
          <a:xfrm>
            <a:off x="9741426" y="4975348"/>
            <a:ext cx="357188" cy="1053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1EE121-A242-3F23-48FF-D28046C2B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6ADE3F6-2ECB-FFFD-C110-F1CEB5AE7F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kumimoji="1" lang="en-US" altLang="ja-JP"/>
              <a:t>DHCP</a:t>
            </a:r>
            <a:r>
              <a:rPr kumimoji="1" lang="ja-JP" altLang="en-US"/>
              <a:t>を利用する場合は</a:t>
            </a:r>
            <a:r>
              <a:rPr lang="ja-JP" altLang="en-US"/>
              <a:t>「</a:t>
            </a:r>
            <a:r>
              <a:rPr kumimoji="1" lang="ja-JP" altLang="en-US"/>
              <a:t>利用する</a:t>
            </a:r>
            <a:r>
              <a:rPr lang="ja-JP" altLang="en-US"/>
              <a:t>」</a:t>
            </a:r>
            <a:r>
              <a:rPr kumimoji="1" lang="ja-JP" altLang="en-US"/>
              <a:t>にチェックを入れ、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en-US" altLang="ja-JP"/>
              <a:t>DHCP</a:t>
            </a:r>
            <a:r>
              <a:rPr kumimoji="1" lang="ja-JP" altLang="en-US"/>
              <a:t>の開始アドレスと終了アドレスを入力します</a:t>
            </a:r>
            <a:br>
              <a:rPr kumimoji="1" lang="en-US" altLang="ja-JP"/>
            </a:br>
            <a:r>
              <a:rPr kumimoji="1" lang="ja-JP" altLang="en-US"/>
              <a:t>　　ドメイン、</a:t>
            </a:r>
            <a:r>
              <a:rPr kumimoji="1" lang="en-US" altLang="ja-JP"/>
              <a:t>DNS</a:t>
            </a:r>
            <a:r>
              <a:rPr kumimoji="1" lang="ja-JP" altLang="en-US"/>
              <a:t>を配布する場合はドメイン、</a:t>
            </a:r>
            <a:r>
              <a:rPr kumimoji="1" lang="en-US" altLang="ja-JP"/>
              <a:t>DNS</a:t>
            </a:r>
            <a:r>
              <a:rPr kumimoji="1" lang="ja-JP" altLang="en-US"/>
              <a:t>を合わせて</a:t>
            </a:r>
            <a:br>
              <a:rPr kumimoji="1" lang="en-US" altLang="ja-JP"/>
            </a:br>
            <a:r>
              <a:rPr kumimoji="1" lang="ja-JP" altLang="en-US"/>
              <a:t>　　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kumimoji="1" lang="en-US" altLang="ja-JP"/>
            </a:br>
            <a:r>
              <a:rPr lang="en-US" altLang="ja-JP"/>
              <a:t>       </a:t>
            </a:r>
            <a:r>
              <a:rPr kumimoji="1" lang="en-US" altLang="ja-JP"/>
              <a:t>※DHCP</a:t>
            </a:r>
            <a:r>
              <a:rPr kumimoji="1" lang="ja-JP" altLang="en-US"/>
              <a:t>運用する場合はブリッジモードでも</a:t>
            </a:r>
            <a:r>
              <a:rPr kumimoji="1" lang="en-US" altLang="ja-JP"/>
              <a:t>DHCP</a:t>
            </a:r>
            <a:r>
              <a:rPr kumimoji="1" lang="ja-JP" altLang="en-US"/>
              <a:t>を</a:t>
            </a:r>
            <a:r>
              <a:rPr kumimoji="1" lang="en-US" altLang="ja-JP"/>
              <a:t>OFF</a:t>
            </a:r>
            <a:r>
              <a:rPr kumimoji="1" lang="ja-JP" altLang="en-US"/>
              <a:t>にし</a:t>
            </a:r>
            <a:br>
              <a:rPr kumimoji="1" lang="en-US" altLang="ja-JP"/>
            </a:br>
            <a:r>
              <a:rPr kumimoji="1" lang="ja-JP" altLang="en-US"/>
              <a:t>　　　ないでください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0536FCD-243C-A5F3-47A1-8757BB63A54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406465A-A843-DF3A-AE47-0CA127C08CE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1E48D6C-3456-33E5-D811-708ED1075E1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「次へ」をクリックします</a:t>
            </a:r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9D702FE-F922-3751-BCD5-A1D8FECAF5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50" y="2468042"/>
            <a:ext cx="3600000" cy="257270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0C19A11-65BD-2A55-C477-86DCB93FBC3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870"/>
          <a:stretch/>
        </p:blipFill>
        <p:spPr>
          <a:xfrm>
            <a:off x="7048950" y="1447800"/>
            <a:ext cx="3600000" cy="27403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93F8E50-461E-7AD6-CD95-ADC1439E6E26}"/>
              </a:ext>
            </a:extLst>
          </p:cNvPr>
          <p:cNvSpPr/>
          <p:nvPr/>
        </p:nvSpPr>
        <p:spPr>
          <a:xfrm>
            <a:off x="2653910" y="3264231"/>
            <a:ext cx="1237053" cy="119823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0E3DCB1-3B4B-B498-5AB4-941C3A3BDE92}"/>
              </a:ext>
            </a:extLst>
          </p:cNvPr>
          <p:cNvSpPr/>
          <p:nvPr/>
        </p:nvSpPr>
        <p:spPr>
          <a:xfrm>
            <a:off x="4393406" y="4577142"/>
            <a:ext cx="202407" cy="1053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44A69C7-20D3-504C-57DD-A5B074EB058A}"/>
              </a:ext>
            </a:extLst>
          </p:cNvPr>
          <p:cNvSpPr/>
          <p:nvPr/>
        </p:nvSpPr>
        <p:spPr>
          <a:xfrm>
            <a:off x="9901238" y="3264231"/>
            <a:ext cx="204788" cy="1053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604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971631-83DA-E80E-9BE5-B9190917E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E2DD23C-FF32-73E0-3F65-6C914220E9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内容を確認し、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9F5CB2A-F727-2DFB-3E42-F6A4B734C37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EAED37D-4224-1801-B207-0DBF60B980F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AB4EE51-2758-7D02-425F-3A8E8E83167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⑥　以下の画面が表示されると設定完了です</a:t>
            </a:r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5FE31BE-5587-2580-B7C2-0A799A6A3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428750"/>
            <a:ext cx="3600000" cy="261818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32BB3EA-59FE-7DC5-4D1E-BC6BA830CC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428750"/>
            <a:ext cx="3600000" cy="271999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75879E1-FD65-DAEC-FB5D-666B33DD80EB}"/>
              </a:ext>
            </a:extLst>
          </p:cNvPr>
          <p:cNvSpPr/>
          <p:nvPr/>
        </p:nvSpPr>
        <p:spPr>
          <a:xfrm>
            <a:off x="4383881" y="3538150"/>
            <a:ext cx="202407" cy="1053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471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1508E5-3C6D-C4F9-1A39-70B900454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 </a:t>
            </a:r>
            <a:r>
              <a:rPr kumimoji="1" lang="ja-JP" altLang="en-US"/>
              <a:t>クライアント固定</a:t>
            </a:r>
            <a:r>
              <a:rPr kumimoji="1" lang="en-US" altLang="ja-JP"/>
              <a:t>IP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F24400-A856-C922-F9DB-0D6EA3130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左の</a:t>
            </a:r>
            <a:r>
              <a:rPr lang="ja-JP" altLang="en-US"/>
              <a:t>「</a:t>
            </a:r>
            <a:r>
              <a:rPr lang="en-US" altLang="ja-JP"/>
              <a:t>L</a:t>
            </a:r>
            <a:r>
              <a:rPr kumimoji="1" lang="en-US" altLang="ja-JP"/>
              <a:t>AN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8B7A9B8-8017-FC43-3221-26523B64037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311292E-FC66-C5AC-444D-5C0E0F36F2D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171654B-F254-6F68-3D2A-F9F7AD4D14E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右下</a:t>
            </a:r>
            <a:r>
              <a:rPr lang="ja-JP" altLang="en-US"/>
              <a:t>「</a:t>
            </a:r>
            <a:r>
              <a:rPr kumimoji="1" lang="en-US" altLang="ja-JP"/>
              <a:t>DHCP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63B5B76D-60B9-5C76-88BF-9A42B7FA008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altLang="ja-JP"/>
              <a:t>MRB</a:t>
            </a:r>
            <a:r>
              <a:rPr lang="ja-JP" altLang="en-US"/>
              <a:t>で端末の利用する</a:t>
            </a:r>
            <a:r>
              <a:rPr lang="en-US" altLang="ja-JP"/>
              <a:t>IP</a:t>
            </a:r>
            <a:r>
              <a:rPr lang="ja-JP" altLang="en-US"/>
              <a:t>を決定する場合の設定手順について説明します</a:t>
            </a:r>
            <a:endParaRPr kumimoji="1" lang="ja-JP" altLang="en-US"/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676FB6E-C619-C307-B5DC-34B0EA27CD6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1668FC0-C5B8-059C-05A3-59CB20E1C878}"/>
              </a:ext>
            </a:extLst>
          </p:cNvPr>
          <p:cNvSpPr/>
          <p:nvPr/>
        </p:nvSpPr>
        <p:spPr>
          <a:xfrm>
            <a:off x="3999548" y="2294980"/>
            <a:ext cx="20574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07BCDDF-308B-D6C8-261F-43437598F8DE}"/>
              </a:ext>
            </a:extLst>
          </p:cNvPr>
          <p:cNvSpPr/>
          <p:nvPr/>
        </p:nvSpPr>
        <p:spPr>
          <a:xfrm>
            <a:off x="1788318" y="2857500"/>
            <a:ext cx="188119" cy="1079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A7C997DE-874D-4A7F-606D-524E1120BA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074545"/>
            <a:ext cx="3600000" cy="27089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E62D5C2-27C1-475F-B183-73166CAE40E5}"/>
              </a:ext>
            </a:extLst>
          </p:cNvPr>
          <p:cNvSpPr/>
          <p:nvPr/>
        </p:nvSpPr>
        <p:spPr>
          <a:xfrm>
            <a:off x="9744075" y="4100920"/>
            <a:ext cx="357187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634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CBA9CE-9A1A-1245-8587-04851A905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46118AB-7F1D-316E-6348-73474A2D13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「</a:t>
            </a:r>
            <a:r>
              <a:rPr kumimoji="1" lang="ja-JP" altLang="en-US"/>
              <a:t>利用する</a:t>
            </a:r>
            <a:r>
              <a:rPr lang="ja-JP" altLang="en-US"/>
              <a:t>」</a:t>
            </a:r>
            <a:r>
              <a:rPr kumimoji="1" lang="ja-JP" altLang="en-US"/>
              <a:t>にチェックが入っていることを確認し、 </a:t>
            </a:r>
            <a:br>
              <a:rPr kumimoji="1" lang="en-US" altLang="ja-JP"/>
            </a:br>
            <a:r>
              <a:rPr kumimoji="1" lang="ja-JP" altLang="en-US"/>
              <a:t>　　右下</a:t>
            </a:r>
            <a:r>
              <a:rPr lang="ja-JP" altLang="en-US"/>
              <a:t>「</a:t>
            </a:r>
            <a:r>
              <a:rPr kumimoji="1" lang="ja-JP" altLang="en-US"/>
              <a:t>クライアント固定</a:t>
            </a:r>
            <a:r>
              <a:rPr kumimoji="1" lang="en-US" altLang="ja-JP"/>
              <a:t>IP</a:t>
            </a:r>
            <a:r>
              <a:rPr kumimoji="1" lang="ja-JP" altLang="en-US"/>
              <a:t>」をクリックします 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C38BC95-5E94-A6A0-5509-29FD3F7457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8D98830-D809-78A5-8ED2-BD5CB8747B8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E5F247DC-4C99-D47C-DA3B-93ED84567D8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「追加」をクリックします</a:t>
            </a:r>
          </a:p>
        </p:txBody>
      </p:sp>
      <p:pic>
        <p:nvPicPr>
          <p:cNvPr id="7" name="図 6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98BC7FD-2109-F923-F29B-2980D67BE6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48892"/>
            <a:ext cx="3600000" cy="257270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9F4D994-2A7C-40F8-CA27-50B7F769A75F}"/>
              </a:ext>
            </a:extLst>
          </p:cNvPr>
          <p:cNvSpPr/>
          <p:nvPr/>
        </p:nvSpPr>
        <p:spPr>
          <a:xfrm>
            <a:off x="3124200" y="2481263"/>
            <a:ext cx="142876" cy="1333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804A65C-1067-2C40-7B9E-9B72B32FE7D2}"/>
              </a:ext>
            </a:extLst>
          </p:cNvPr>
          <p:cNvSpPr/>
          <p:nvPr/>
        </p:nvSpPr>
        <p:spPr>
          <a:xfrm>
            <a:off x="3990023" y="3966617"/>
            <a:ext cx="60579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EEE5495-7AD4-AEE1-4E3E-4956C91AAE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3513" y="1401711"/>
            <a:ext cx="3600000" cy="269778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D7F4997-909F-380B-4203-F28ED3FCDA89}"/>
              </a:ext>
            </a:extLst>
          </p:cNvPr>
          <p:cNvSpPr/>
          <p:nvPr/>
        </p:nvSpPr>
        <p:spPr>
          <a:xfrm>
            <a:off x="9898856" y="2502693"/>
            <a:ext cx="200026" cy="11191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874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5E913D-8470-9B5E-BA95-519E5DFF3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AD69E6-5806-073E-950C-A63479F9AE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端末に指定したい</a:t>
            </a:r>
            <a:r>
              <a:rPr kumimoji="1" lang="en-US" altLang="ja-JP"/>
              <a:t>IP</a:t>
            </a:r>
            <a:r>
              <a:rPr kumimoji="1" lang="ja-JP" altLang="en-US"/>
              <a:t>を「</a:t>
            </a:r>
            <a:r>
              <a:rPr kumimoji="1" lang="en-US" altLang="ja-JP"/>
              <a:t>IP</a:t>
            </a:r>
            <a:r>
              <a:rPr kumimoji="1" lang="ja-JP" altLang="en-US"/>
              <a:t>アドレス</a:t>
            </a:r>
            <a:r>
              <a:rPr lang="ja-JP" altLang="en-US"/>
              <a:t>」</a:t>
            </a:r>
            <a:r>
              <a:rPr kumimoji="1" lang="ja-JP" altLang="en-US"/>
              <a:t>に、</a:t>
            </a:r>
            <a:br>
              <a:rPr kumimoji="1" lang="en-US" altLang="ja-JP"/>
            </a:br>
            <a:r>
              <a:rPr kumimoji="1" lang="ja-JP" altLang="en-US"/>
              <a:t>　　その端末の</a:t>
            </a:r>
            <a:r>
              <a:rPr kumimoji="1" lang="en-US" altLang="ja-JP"/>
              <a:t>MAC</a:t>
            </a:r>
            <a:r>
              <a:rPr kumimoji="1" lang="ja-JP" altLang="en-US"/>
              <a:t>アドレス</a:t>
            </a:r>
            <a:r>
              <a:rPr lang="ja-JP" altLang="en-US"/>
              <a:t>「</a:t>
            </a:r>
            <a:r>
              <a:rPr kumimoji="1" lang="ja-JP" altLang="en-US"/>
              <a:t>ハードウェアアドレス」</a:t>
            </a:r>
            <a:r>
              <a:rPr kumimoji="1" lang="en-US" altLang="ja-JP"/>
              <a:t> </a:t>
            </a:r>
            <a:r>
              <a:rPr kumimoji="1" lang="ja-JP" altLang="en-US"/>
              <a:t>に入力し</a:t>
            </a:r>
            <a:br>
              <a:rPr lang="en-US" altLang="ja-JP"/>
            </a:br>
            <a:r>
              <a:rPr lang="ja-JP" altLang="en-US"/>
              <a:t>　　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kumimoji="1" lang="en-US" altLang="ja-JP"/>
            </a:br>
            <a:r>
              <a:rPr kumimoji="1" lang="ja-JP" altLang="en-US"/>
              <a:t>　　（ホスト名は任意でご入力下さい） 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B1EE75F-18D4-0C12-0830-0190362211C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85DEA1E-20B2-AFF1-0515-33EB237B420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2C94986-A84D-B5A3-0AAE-722917C28B6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⑥　内容を確認し、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AB48B5F-4E0B-0A5C-166B-DB20A2558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068950"/>
            <a:ext cx="3600000" cy="27201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1799D2A-A933-7F6C-27AC-94CA51FE65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1402081"/>
            <a:ext cx="3600000" cy="271673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3F7A194-A3D1-702B-B794-1DFF932D23DB}"/>
              </a:ext>
            </a:extLst>
          </p:cNvPr>
          <p:cNvSpPr/>
          <p:nvPr/>
        </p:nvSpPr>
        <p:spPr>
          <a:xfrm>
            <a:off x="2666048" y="2877592"/>
            <a:ext cx="1563052" cy="5514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CFDCDB1-C217-126D-A3B2-C00487936D92}"/>
              </a:ext>
            </a:extLst>
          </p:cNvPr>
          <p:cNvSpPr/>
          <p:nvPr/>
        </p:nvSpPr>
        <p:spPr>
          <a:xfrm>
            <a:off x="4393248" y="3674517"/>
            <a:ext cx="204152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59F781C-96A1-7B0C-D6DB-9A90EDA7A50C}"/>
              </a:ext>
            </a:extLst>
          </p:cNvPr>
          <p:cNvSpPr/>
          <p:nvPr/>
        </p:nvSpPr>
        <p:spPr>
          <a:xfrm>
            <a:off x="9901238" y="3122339"/>
            <a:ext cx="19685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520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7DB17E-ABC8-BC43-EBD8-C1571BAF9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C148C7-30C9-91AB-F72D-C4B2F2813E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⑦　一覧を確認し、登録した端末が表示されていることを</a:t>
            </a:r>
            <a:br>
              <a:rPr kumimoji="1" lang="en-US" altLang="ja-JP"/>
            </a:br>
            <a:r>
              <a:rPr kumimoji="1" lang="ja-JP" altLang="en-US"/>
              <a:t>　　確認しましたら作業は完了です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54701CB-DB68-C717-2F52-8285B3B7E5D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3C516C-7111-5EC2-B282-985A81B457F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8" name="図 7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46B9B85-2496-1116-5C76-82CD186A5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41526"/>
            <a:ext cx="3600000" cy="275583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57578788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MRB操作マニュアル（WAN設定）</Template>
  <TotalTime>505</TotalTime>
  <Words>470</Words>
  <Application>Microsoft Office PowerPoint</Application>
  <PresentationFormat>ワイド画面</PresentationFormat>
  <Paragraphs>38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3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LAN設定</vt:lpstr>
      <vt:lpstr>PowerPoint プレゼンテーション</vt:lpstr>
      <vt:lpstr>PowerPoint プレゼンテーション</vt:lpstr>
      <vt:lpstr>2. クライアント固定IP設定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太田皓也</cp:lastModifiedBy>
  <cp:revision>2</cp:revision>
  <dcterms:created xsi:type="dcterms:W3CDTF">2025-04-16T07:45:54Z</dcterms:created>
  <dcterms:modified xsi:type="dcterms:W3CDTF">2025-04-23T02:05:00Z</dcterms:modified>
</cp:coreProperties>
</file>