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autoCompressPictures="0">
  <p:sldMasterIdLst>
    <p:sldMasterId id="2147483648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E6D180E-42A5-4B1D-AC15-D19F0AF50BCB}" v="47" dt="2025-04-23T02:40:30.83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10" autoAdjust="0"/>
  </p:normalViewPr>
  <p:slideViewPr>
    <p:cSldViewPr snapToGrid="0">
      <p:cViewPr varScale="1">
        <p:scale>
          <a:sx n="101" d="100"/>
          <a:sy n="101" d="100"/>
        </p:scale>
        <p:origin x="912" y="102"/>
      </p:cViewPr>
      <p:guideLst/>
    </p:cSldViewPr>
  </p:slideViewPr>
  <p:outlineViewPr>
    <p:cViewPr>
      <p:scale>
        <a:sx n="33" d="100"/>
        <a:sy n="33" d="100"/>
      </p:scale>
      <p:origin x="0" y="-9894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echnol.Corp 櫻庭竜太" userId="f291aa17-b8e0-4fe2-8f83-ae8a96cc9266" providerId="ADAL" clId="{4E6D180E-42A5-4B1D-AC15-D19F0AF50BCB}"/>
    <pc:docChg chg="undo custSel modSld">
      <pc:chgData name="Technol.Corp 櫻庭竜太" userId="f291aa17-b8e0-4fe2-8f83-ae8a96cc9266" providerId="ADAL" clId="{4E6D180E-42A5-4B1D-AC15-D19F0AF50BCB}" dt="2025-04-23T02:45:22.480" v="294" actId="20577"/>
      <pc:docMkLst>
        <pc:docMk/>
      </pc:docMkLst>
      <pc:sldChg chg="modSp mod">
        <pc:chgData name="Technol.Corp 櫻庭竜太" userId="f291aa17-b8e0-4fe2-8f83-ae8a96cc9266" providerId="ADAL" clId="{4E6D180E-42A5-4B1D-AC15-D19F0AF50BCB}" dt="2025-04-22T00:42:39.102" v="13"/>
        <pc:sldMkLst>
          <pc:docMk/>
          <pc:sldMk cId="726390762" sldId="256"/>
        </pc:sldMkLst>
        <pc:spChg chg="mod">
          <ac:chgData name="Technol.Corp 櫻庭竜太" userId="f291aa17-b8e0-4fe2-8f83-ae8a96cc9266" providerId="ADAL" clId="{4E6D180E-42A5-4B1D-AC15-D19F0AF50BCB}" dt="2025-04-22T00:42:39.102" v="13"/>
          <ac:spMkLst>
            <pc:docMk/>
            <pc:sldMk cId="726390762" sldId="256"/>
            <ac:spMk id="3" creationId="{9877EF89-703B-1BE4-9FE9-7A3B7B3691C7}"/>
          </ac:spMkLst>
        </pc:spChg>
      </pc:sldChg>
      <pc:sldChg chg="modSp mod">
        <pc:chgData name="Technol.Corp 櫻庭竜太" userId="f291aa17-b8e0-4fe2-8f83-ae8a96cc9266" providerId="ADAL" clId="{4E6D180E-42A5-4B1D-AC15-D19F0AF50BCB}" dt="2025-04-22T00:48:33.835" v="176" actId="207"/>
        <pc:sldMkLst>
          <pc:docMk/>
          <pc:sldMk cId="1907053450" sldId="257"/>
        </pc:sldMkLst>
        <pc:spChg chg="mod">
          <ac:chgData name="Technol.Corp 櫻庭竜太" userId="f291aa17-b8e0-4fe2-8f83-ae8a96cc9266" providerId="ADAL" clId="{4E6D180E-42A5-4B1D-AC15-D19F0AF50BCB}" dt="2025-04-22T00:48:33.835" v="176" actId="207"/>
          <ac:spMkLst>
            <pc:docMk/>
            <pc:sldMk cId="1907053450" sldId="257"/>
            <ac:spMk id="7" creationId="{D7EEB5AD-7D57-D7D5-3A4F-840BACE6815A}"/>
          </ac:spMkLst>
        </pc:spChg>
      </pc:sldChg>
      <pc:sldChg chg="addSp delSp modSp mod">
        <pc:chgData name="Technol.Corp 櫻庭竜太" userId="f291aa17-b8e0-4fe2-8f83-ae8a96cc9266" providerId="ADAL" clId="{4E6D180E-42A5-4B1D-AC15-D19F0AF50BCB}" dt="2025-04-23T02:45:22.480" v="294" actId="20577"/>
        <pc:sldMkLst>
          <pc:docMk/>
          <pc:sldMk cId="3175047991" sldId="258"/>
        </pc:sldMkLst>
        <pc:spChg chg="mod">
          <ac:chgData name="Technol.Corp 櫻庭竜太" userId="f291aa17-b8e0-4fe2-8f83-ae8a96cc9266" providerId="ADAL" clId="{4E6D180E-42A5-4B1D-AC15-D19F0AF50BCB}" dt="2025-04-23T02:45:22.480" v="294" actId="20577"/>
          <ac:spMkLst>
            <pc:docMk/>
            <pc:sldMk cId="3175047991" sldId="258"/>
            <ac:spMk id="2" creationId="{B9EFF229-F101-79EC-252D-FDE0B65B0C6F}"/>
          </ac:spMkLst>
        </pc:spChg>
        <pc:spChg chg="mod">
          <ac:chgData name="Technol.Corp 櫻庭竜太" userId="f291aa17-b8e0-4fe2-8f83-ae8a96cc9266" providerId="ADAL" clId="{4E6D180E-42A5-4B1D-AC15-D19F0AF50BCB}" dt="2025-04-22T00:43:34.109" v="75"/>
          <ac:spMkLst>
            <pc:docMk/>
            <pc:sldMk cId="3175047991" sldId="258"/>
            <ac:spMk id="3" creationId="{9099805A-4B7B-B82B-E1F8-1E80F4ED67A8}"/>
          </ac:spMkLst>
        </pc:spChg>
        <pc:spChg chg="mod">
          <ac:chgData name="Technol.Corp 櫻庭竜太" userId="f291aa17-b8e0-4fe2-8f83-ae8a96cc9266" providerId="ADAL" clId="{4E6D180E-42A5-4B1D-AC15-D19F0AF50BCB}" dt="2025-04-23T02:37:14.329" v="284"/>
          <ac:spMkLst>
            <pc:docMk/>
            <pc:sldMk cId="3175047991" sldId="258"/>
            <ac:spMk id="6" creationId="{D4270624-54A2-0683-B8B4-16E10A6513C8}"/>
          </ac:spMkLst>
        </pc:spChg>
        <pc:spChg chg="mod">
          <ac:chgData name="Technol.Corp 櫻庭竜太" userId="f291aa17-b8e0-4fe2-8f83-ae8a96cc9266" providerId="ADAL" clId="{4E6D180E-42A5-4B1D-AC15-D19F0AF50BCB}" dt="2025-04-22T00:44:11.899" v="78"/>
          <ac:spMkLst>
            <pc:docMk/>
            <pc:sldMk cId="3175047991" sldId="258"/>
            <ac:spMk id="7" creationId="{7C7D7FB3-BAF8-8BCD-4AFA-7EA044971F0A}"/>
          </ac:spMkLst>
        </pc:spChg>
        <pc:spChg chg="mod">
          <ac:chgData name="Technol.Corp 櫻庭竜太" userId="f291aa17-b8e0-4fe2-8f83-ae8a96cc9266" providerId="ADAL" clId="{4E6D180E-42A5-4B1D-AC15-D19F0AF50BCB}" dt="2025-04-22T00:48:57.845" v="179" actId="14100"/>
          <ac:spMkLst>
            <pc:docMk/>
            <pc:sldMk cId="3175047991" sldId="258"/>
            <ac:spMk id="12" creationId="{1E6F402F-CF13-4655-EBC0-6343B1E511B1}"/>
          </ac:spMkLst>
        </pc:spChg>
        <pc:spChg chg="del">
          <ac:chgData name="Technol.Corp 櫻庭竜太" userId="f291aa17-b8e0-4fe2-8f83-ae8a96cc9266" providerId="ADAL" clId="{4E6D180E-42A5-4B1D-AC15-D19F0AF50BCB}" dt="2025-04-22T00:47:01.916" v="116" actId="478"/>
          <ac:spMkLst>
            <pc:docMk/>
            <pc:sldMk cId="3175047991" sldId="258"/>
            <ac:spMk id="13" creationId="{79192972-5BAF-F5FF-BBE2-99AB831DE362}"/>
          </ac:spMkLst>
        </pc:spChg>
        <pc:spChg chg="add mod">
          <ac:chgData name="Technol.Corp 櫻庭竜太" userId="f291aa17-b8e0-4fe2-8f83-ae8a96cc9266" providerId="ADAL" clId="{4E6D180E-42A5-4B1D-AC15-D19F0AF50BCB}" dt="2025-04-22T00:51:23.543" v="198" actId="14100"/>
          <ac:spMkLst>
            <pc:docMk/>
            <pc:sldMk cId="3175047991" sldId="258"/>
            <ac:spMk id="15" creationId="{8E6BED6F-E504-C771-6186-4880E970ADDF}"/>
          </ac:spMkLst>
        </pc:spChg>
        <pc:spChg chg="add mod">
          <ac:chgData name="Technol.Corp 櫻庭竜太" userId="f291aa17-b8e0-4fe2-8f83-ae8a96cc9266" providerId="ADAL" clId="{4E6D180E-42A5-4B1D-AC15-D19F0AF50BCB}" dt="2025-04-22T00:51:48.837" v="204" actId="1076"/>
          <ac:spMkLst>
            <pc:docMk/>
            <pc:sldMk cId="3175047991" sldId="258"/>
            <ac:spMk id="16" creationId="{96B97887-FD0B-692B-FB61-C4CD14CF9D34}"/>
          </ac:spMkLst>
        </pc:spChg>
        <pc:picChg chg="del">
          <ac:chgData name="Technol.Corp 櫻庭竜太" userId="f291aa17-b8e0-4fe2-8f83-ae8a96cc9266" providerId="ADAL" clId="{4E6D180E-42A5-4B1D-AC15-D19F0AF50BCB}" dt="2025-04-22T00:45:07.041" v="97" actId="478"/>
          <ac:picMkLst>
            <pc:docMk/>
            <pc:sldMk cId="3175047991" sldId="258"/>
            <ac:picMk id="10" creationId="{C1A3BDEF-D392-792E-BB39-26069068EDC7}"/>
          </ac:picMkLst>
        </pc:picChg>
        <pc:picChg chg="add mod">
          <ac:chgData name="Technol.Corp 櫻庭竜太" userId="f291aa17-b8e0-4fe2-8f83-ae8a96cc9266" providerId="ADAL" clId="{4E6D180E-42A5-4B1D-AC15-D19F0AF50BCB}" dt="2025-04-22T00:51:33.953" v="201" actId="1076"/>
          <ac:picMkLst>
            <pc:docMk/>
            <pc:sldMk cId="3175047991" sldId="258"/>
            <ac:picMk id="14" creationId="{F648EF9E-816F-7B2B-3F5E-413577E4A0AA}"/>
          </ac:picMkLst>
        </pc:picChg>
      </pc:sldChg>
      <pc:sldChg chg="addSp delSp modSp mod">
        <pc:chgData name="Technol.Corp 櫻庭竜太" userId="f291aa17-b8e0-4fe2-8f83-ae8a96cc9266" providerId="ADAL" clId="{4E6D180E-42A5-4B1D-AC15-D19F0AF50BCB}" dt="2025-04-23T02:38:43.297" v="287" actId="478"/>
        <pc:sldMkLst>
          <pc:docMk/>
          <pc:sldMk cId="1189963830" sldId="259"/>
        </pc:sldMkLst>
        <pc:spChg chg="add del mod">
          <ac:chgData name="Technol.Corp 櫻庭竜太" userId="f291aa17-b8e0-4fe2-8f83-ae8a96cc9266" providerId="ADAL" clId="{4E6D180E-42A5-4B1D-AC15-D19F0AF50BCB}" dt="2025-04-23T02:38:43.297" v="287" actId="478"/>
          <ac:spMkLst>
            <pc:docMk/>
            <pc:sldMk cId="1189963830" sldId="259"/>
            <ac:spMk id="2" creationId="{11F64C55-16C4-2A34-43A1-01067006F7CD}"/>
          </ac:spMkLst>
        </pc:spChg>
        <pc:spChg chg="mod">
          <ac:chgData name="Technol.Corp 櫻庭竜太" userId="f291aa17-b8e0-4fe2-8f83-ae8a96cc9266" providerId="ADAL" clId="{4E6D180E-42A5-4B1D-AC15-D19F0AF50BCB}" dt="2025-04-22T05:41:05.788" v="243"/>
          <ac:spMkLst>
            <pc:docMk/>
            <pc:sldMk cId="1189963830" sldId="259"/>
            <ac:spMk id="3" creationId="{C77C7640-EF0F-4512-82BD-A8EF8763D31D}"/>
          </ac:spMkLst>
        </pc:spChg>
        <pc:spChg chg="del mod">
          <ac:chgData name="Technol.Corp 櫻庭竜太" userId="f291aa17-b8e0-4fe2-8f83-ae8a96cc9266" providerId="ADAL" clId="{4E6D180E-42A5-4B1D-AC15-D19F0AF50BCB}" dt="2025-04-22T00:47:47.251" v="173" actId="478"/>
          <ac:spMkLst>
            <pc:docMk/>
            <pc:sldMk cId="1189963830" sldId="259"/>
            <ac:spMk id="6" creationId="{5C239C26-A6C0-22DB-D8A8-B088E3A75A68}"/>
          </ac:spMkLst>
        </pc:spChg>
        <pc:spChg chg="del">
          <ac:chgData name="Technol.Corp 櫻庭竜太" userId="f291aa17-b8e0-4fe2-8f83-ae8a96cc9266" providerId="ADAL" clId="{4E6D180E-42A5-4B1D-AC15-D19F0AF50BCB}" dt="2025-04-22T00:47:55.499" v="174" actId="478"/>
          <ac:spMkLst>
            <pc:docMk/>
            <pc:sldMk cId="1189963830" sldId="259"/>
            <ac:spMk id="11" creationId="{D7461CD2-BF1E-5486-E1DB-E45A5C067911}"/>
          </ac:spMkLst>
        </pc:spChg>
        <pc:spChg chg="del">
          <ac:chgData name="Technol.Corp 櫻庭竜太" userId="f291aa17-b8e0-4fe2-8f83-ae8a96cc9266" providerId="ADAL" clId="{4E6D180E-42A5-4B1D-AC15-D19F0AF50BCB}" dt="2025-04-22T00:47:55.499" v="174" actId="478"/>
          <ac:spMkLst>
            <pc:docMk/>
            <pc:sldMk cId="1189963830" sldId="259"/>
            <ac:spMk id="12" creationId="{0491133F-86CE-B004-B8F9-D7C7B4709030}"/>
          </ac:spMkLst>
        </pc:spChg>
        <pc:spChg chg="del">
          <ac:chgData name="Technol.Corp 櫻庭竜太" userId="f291aa17-b8e0-4fe2-8f83-ae8a96cc9266" providerId="ADAL" clId="{4E6D180E-42A5-4B1D-AC15-D19F0AF50BCB}" dt="2025-04-22T00:47:36.746" v="133" actId="478"/>
          <ac:spMkLst>
            <pc:docMk/>
            <pc:sldMk cId="1189963830" sldId="259"/>
            <ac:spMk id="13" creationId="{65F48436-16E3-B857-FCCC-4C40F31CB74D}"/>
          </ac:spMkLst>
        </pc:spChg>
        <pc:spChg chg="add mod">
          <ac:chgData name="Technol.Corp 櫻庭竜太" userId="f291aa17-b8e0-4fe2-8f83-ae8a96cc9266" providerId="ADAL" clId="{4E6D180E-42A5-4B1D-AC15-D19F0AF50BCB}" dt="2025-04-22T00:53:34.575" v="223" actId="1076"/>
          <ac:spMkLst>
            <pc:docMk/>
            <pc:sldMk cId="1189963830" sldId="259"/>
            <ac:spMk id="14" creationId="{A2A9CD83-6623-7305-742E-AB4FD32A5A08}"/>
          </ac:spMkLst>
        </pc:spChg>
        <pc:picChg chg="del">
          <ac:chgData name="Technol.Corp 櫻庭竜太" userId="f291aa17-b8e0-4fe2-8f83-ae8a96cc9266" providerId="ADAL" clId="{4E6D180E-42A5-4B1D-AC15-D19F0AF50BCB}" dt="2025-04-22T00:47:55.499" v="174" actId="478"/>
          <ac:picMkLst>
            <pc:docMk/>
            <pc:sldMk cId="1189963830" sldId="259"/>
            <ac:picMk id="8" creationId="{6AA98323-E18E-4987-C9FB-DE5393B8B312}"/>
          </ac:picMkLst>
        </pc:picChg>
        <pc:picChg chg="add mod">
          <ac:chgData name="Technol.Corp 櫻庭竜太" userId="f291aa17-b8e0-4fe2-8f83-ae8a96cc9266" providerId="ADAL" clId="{4E6D180E-42A5-4B1D-AC15-D19F0AF50BCB}" dt="2025-04-22T00:53:16.720" v="221" actId="1076"/>
          <ac:picMkLst>
            <pc:docMk/>
            <pc:sldMk cId="1189963830" sldId="259"/>
            <ac:picMk id="9" creationId="{5AF4E811-6DA4-DA42-F291-3C5BB25A0A3D}"/>
          </ac:picMkLst>
        </pc:picChg>
        <pc:picChg chg="del">
          <ac:chgData name="Technol.Corp 櫻庭竜太" userId="f291aa17-b8e0-4fe2-8f83-ae8a96cc9266" providerId="ADAL" clId="{4E6D180E-42A5-4B1D-AC15-D19F0AF50BCB}" dt="2025-04-22T00:47:34.045" v="132" actId="478"/>
          <ac:picMkLst>
            <pc:docMk/>
            <pc:sldMk cId="1189963830" sldId="259"/>
            <ac:picMk id="10" creationId="{9B3C775C-C6B9-E595-F5A8-93AEDD66ED8F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9EBDEE5-9EFA-4F17-BC47-BBD98E688FDF}" type="datetimeFigureOut">
              <a:rPr kumimoji="1" lang="ja-JP" altLang="en-US" smtClean="0"/>
              <a:t>2025/4/23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5C9D35A-F642-4CD4-A865-22AFABC82CF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436457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6534" y="3085765"/>
            <a:ext cx="11262866" cy="33048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accent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05951" y="5956137"/>
            <a:ext cx="284480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4A7C82BE-B527-4BA3-A0E8-B80858307438}" type="datetime1">
              <a:rPr lang="en-US" altLang="ja-JP" smtClean="0"/>
              <a:t>4/23/2025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1"/>
            <a:ext cx="691721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altLang="ja-JP" cap="none">
                <a:solidFill>
                  <a:schemeClr val="bg1"/>
                </a:solidFill>
              </a:rPr>
              <a:t>Copyright 2024 Technol INC. All Rights Reserved.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1644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47817" y="5141973"/>
            <a:ext cx="11298200" cy="127470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5262296"/>
            <a:ext cx="4909445" cy="689514"/>
          </a:xfrm>
        </p:spPr>
        <p:txBody>
          <a:bodyPr anchor="ctr"/>
          <a:lstStyle>
            <a:lvl1pPr algn="l">
              <a:defRPr sz="2000" b="0"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7816" y="601200"/>
            <a:ext cx="11292840" cy="4204800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40823" y="5262296"/>
            <a:ext cx="5869987" cy="689515"/>
          </a:xfrm>
        </p:spPr>
        <p:txBody>
          <a:bodyPr anchor="ctr">
            <a:normAutofit/>
          </a:bodyPr>
          <a:lstStyle>
            <a:lvl1pPr marL="0" indent="0" algn="r">
              <a:buNone/>
              <a:defRPr sz="1100">
                <a:solidFill>
                  <a:schemeClr val="bg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15EEB818-06CF-4A8E-AA24-B20996F1D0DE}" type="datetime1">
              <a:rPr lang="en-US" altLang="ja-JP" smtClean="0"/>
              <a:t>4/23/2025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altLang="ja-JP" cap="none"/>
              <a:t>Copyright 2024 Technol INC. All Rights Reserved.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367830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6F0ECE-FF3E-4F00-8D7A-72367961747F}" type="datetime1">
              <a:rPr lang="en-US" altLang="ja-JP" smtClean="0"/>
              <a:t>4/23/2025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r>
              <a:rPr lang="en-US" altLang="ja-JP" cap="none"/>
              <a:t>Copyright 2024 Technol INC. All Rights Reserved.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52508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3043910"/>
            <a:ext cx="11029615" cy="1497507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accent1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5D31CA50-EA78-4B36-8E1E-F9F92CA4CDEB}" type="datetime1">
              <a:rPr lang="en-US" altLang="ja-JP" smtClean="0"/>
              <a:t>4/23/2025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r>
              <a:rPr lang="en-US" altLang="ja-JP" cap="none"/>
              <a:t>Copyright 2024 Technol INC. All Rights Reserved.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422390" cy="3633047"/>
          </a:xfrm>
        </p:spPr>
        <p:txBody>
          <a:bodyPr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8417" y="2228003"/>
            <a:ext cx="5422392" cy="3633047"/>
          </a:xfrm>
        </p:spPr>
        <p:txBody>
          <a:bodyPr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6CBA4B-3BFC-46F1-A2F0-448EA5EEB26B}" type="datetime1">
              <a:rPr lang="en-US" altLang="ja-JP" smtClean="0"/>
              <a:t>4/23/2025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ja-JP" cap="none"/>
              <a:t>Copyright 2024 Technol INC. All Rights Reserved.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219" y="2250892"/>
            <a:ext cx="5087075" cy="536005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3735" y="2250892"/>
            <a:ext cx="5087073" cy="553373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709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FDEB3B-3B38-4918-8C59-F4C45A078424}" type="datetime1">
              <a:rPr lang="en-US" altLang="ja-JP" smtClean="0"/>
              <a:t>4/23/2025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ja-JP" cap="none"/>
              <a:t>Copyright 2024 Technol INC. All Rights Reserved.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と本文分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683" y="315243"/>
            <a:ext cx="11300036" cy="48587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430254"/>
            <a:ext cx="11029616" cy="362767"/>
          </a:xfrm>
        </p:spPr>
        <p:txBody>
          <a:bodyPr>
            <a:noAutofit/>
          </a:bodyPr>
          <a:lstStyle>
            <a:lvl1pPr>
              <a:defRPr sz="2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49B898A8-42F5-D597-11FD-B34A4CC315A4}"/>
              </a:ext>
            </a:extLst>
          </p:cNvPr>
          <p:cNvSpPr txBox="1"/>
          <p:nvPr userDrawn="1"/>
        </p:nvSpPr>
        <p:spPr>
          <a:xfrm>
            <a:off x="575894" y="916124"/>
            <a:ext cx="1102961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kumimoji="1" lang="ja-JP" altLang="en-US" sz="1400"/>
          </a:p>
        </p:txBody>
      </p:sp>
      <p:sp>
        <p:nvSpPr>
          <p:cNvPr id="11" name="テキスト プレースホルダー 10">
            <a:extLst>
              <a:ext uri="{FF2B5EF4-FFF2-40B4-BE49-F238E27FC236}">
                <a16:creationId xmlns:a16="http://schemas.microsoft.com/office/drawing/2014/main" id="{3C24DA33-1966-2826-9B5A-459BDB186A6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86490" y="1594208"/>
            <a:ext cx="5509510" cy="4896000"/>
          </a:xfrm>
        </p:spPr>
        <p:txBody>
          <a:bodyPr anchor="t">
            <a:normAutofit/>
          </a:bodyPr>
          <a:lstStyle>
            <a:lvl1pPr marL="0" indent="0">
              <a:buNone/>
              <a:defRPr sz="1400" b="0"/>
            </a:lvl1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12" name="日付プレースホルダー 11">
            <a:extLst>
              <a:ext uri="{FF2B5EF4-FFF2-40B4-BE49-F238E27FC236}">
                <a16:creationId xmlns:a16="http://schemas.microsoft.com/office/drawing/2014/main" id="{036ECC77-795A-F6A7-EBB9-05559C0AD635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391AD58D-98BF-4FA0-BA18-03EB9BFC5F4E}" type="datetime1">
              <a:rPr lang="en-US" altLang="ja-JP" smtClean="0"/>
              <a:t>4/23/2025</a:t>
            </a:fld>
            <a:endParaRPr lang="en-US" dirty="0"/>
          </a:p>
        </p:txBody>
      </p:sp>
      <p:sp>
        <p:nvSpPr>
          <p:cNvPr id="13" name="フッター プレースホルダー 12">
            <a:extLst>
              <a:ext uri="{FF2B5EF4-FFF2-40B4-BE49-F238E27FC236}">
                <a16:creationId xmlns:a16="http://schemas.microsoft.com/office/drawing/2014/main" id="{7E7FAF23-7C2C-3266-663B-2350753080D4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2024 Technol INC. All Rights Reserved.</a:t>
            </a:r>
          </a:p>
        </p:txBody>
      </p:sp>
      <p:sp>
        <p:nvSpPr>
          <p:cNvPr id="14" name="スライド番号プレースホルダー 13">
            <a:extLst>
              <a:ext uri="{FF2B5EF4-FFF2-40B4-BE49-F238E27FC236}">
                <a16:creationId xmlns:a16="http://schemas.microsoft.com/office/drawing/2014/main" id="{2769A19C-0B56-D8BB-1698-79B7E8FBF312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テキスト プレースホルダー 10">
            <a:extLst>
              <a:ext uri="{FF2B5EF4-FFF2-40B4-BE49-F238E27FC236}">
                <a16:creationId xmlns:a16="http://schemas.microsoft.com/office/drawing/2014/main" id="{A689B65D-C4FF-62CC-B3A2-D0211F51605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6096000" y="1594208"/>
            <a:ext cx="5509510" cy="4904093"/>
          </a:xfrm>
        </p:spPr>
        <p:txBody>
          <a:bodyPr anchor="t">
            <a:normAutofit/>
          </a:bodyPr>
          <a:lstStyle>
            <a:lvl1pPr marL="0" indent="0">
              <a:buNone/>
              <a:defRPr sz="1400" b="0"/>
            </a:lvl1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cxnSp>
        <p:nvCxnSpPr>
          <p:cNvPr id="4" name="直線コネクタ 3">
            <a:extLst>
              <a:ext uri="{FF2B5EF4-FFF2-40B4-BE49-F238E27FC236}">
                <a16:creationId xmlns:a16="http://schemas.microsoft.com/office/drawing/2014/main" id="{F8D8996F-ADBD-DFC1-FB7D-61E2E66F28C3}"/>
              </a:ext>
            </a:extLst>
          </p:cNvPr>
          <p:cNvCxnSpPr>
            <a:cxnSpLocks/>
          </p:cNvCxnSpPr>
          <p:nvPr userDrawn="1"/>
        </p:nvCxnSpPr>
        <p:spPr>
          <a:xfrm>
            <a:off x="5985506" y="1658945"/>
            <a:ext cx="0" cy="475200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53F17E2C-6B70-5DAD-61E6-D05C14CAA0F7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591787" y="899940"/>
            <a:ext cx="11024319" cy="63955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タイトルと本文分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683" y="315243"/>
            <a:ext cx="11300036" cy="48587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430254"/>
            <a:ext cx="11029616" cy="362767"/>
          </a:xfrm>
        </p:spPr>
        <p:txBody>
          <a:bodyPr>
            <a:noAutofit/>
          </a:bodyPr>
          <a:lstStyle>
            <a:lvl1pPr>
              <a:defRPr sz="2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49B898A8-42F5-D597-11FD-B34A4CC315A4}"/>
              </a:ext>
            </a:extLst>
          </p:cNvPr>
          <p:cNvSpPr txBox="1"/>
          <p:nvPr userDrawn="1"/>
        </p:nvSpPr>
        <p:spPr>
          <a:xfrm>
            <a:off x="575894" y="916124"/>
            <a:ext cx="1102961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kumimoji="1" lang="ja-JP" altLang="en-US" sz="1400"/>
          </a:p>
        </p:txBody>
      </p:sp>
      <p:sp>
        <p:nvSpPr>
          <p:cNvPr id="11" name="テキスト プレースホルダー 10">
            <a:extLst>
              <a:ext uri="{FF2B5EF4-FFF2-40B4-BE49-F238E27FC236}">
                <a16:creationId xmlns:a16="http://schemas.microsoft.com/office/drawing/2014/main" id="{3C24DA33-1966-2826-9B5A-459BDB186A6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86490" y="908032"/>
            <a:ext cx="5509510" cy="5582176"/>
          </a:xfrm>
        </p:spPr>
        <p:txBody>
          <a:bodyPr anchor="t">
            <a:normAutofit/>
          </a:bodyPr>
          <a:lstStyle>
            <a:lvl1pPr marL="0" indent="0">
              <a:buNone/>
              <a:defRPr sz="1400" b="0"/>
            </a:lvl1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12" name="日付プレースホルダー 11">
            <a:extLst>
              <a:ext uri="{FF2B5EF4-FFF2-40B4-BE49-F238E27FC236}">
                <a16:creationId xmlns:a16="http://schemas.microsoft.com/office/drawing/2014/main" id="{036ECC77-795A-F6A7-EBB9-05559C0AD635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391AD58D-98BF-4FA0-BA18-03EB9BFC5F4E}" type="datetime1">
              <a:rPr lang="en-US" altLang="ja-JP" smtClean="0"/>
              <a:t>4/23/2025</a:t>
            </a:fld>
            <a:endParaRPr lang="en-US" dirty="0"/>
          </a:p>
        </p:txBody>
      </p:sp>
      <p:sp>
        <p:nvSpPr>
          <p:cNvPr id="13" name="フッター プレースホルダー 12">
            <a:extLst>
              <a:ext uri="{FF2B5EF4-FFF2-40B4-BE49-F238E27FC236}">
                <a16:creationId xmlns:a16="http://schemas.microsoft.com/office/drawing/2014/main" id="{7E7FAF23-7C2C-3266-663B-2350753080D4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2024 Technol INC. All Rights Reserved.</a:t>
            </a:r>
          </a:p>
        </p:txBody>
      </p:sp>
      <p:sp>
        <p:nvSpPr>
          <p:cNvPr id="14" name="スライド番号プレースホルダー 13">
            <a:extLst>
              <a:ext uri="{FF2B5EF4-FFF2-40B4-BE49-F238E27FC236}">
                <a16:creationId xmlns:a16="http://schemas.microsoft.com/office/drawing/2014/main" id="{2769A19C-0B56-D8BB-1698-79B7E8FBF312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テキスト プレースホルダー 10">
            <a:extLst>
              <a:ext uri="{FF2B5EF4-FFF2-40B4-BE49-F238E27FC236}">
                <a16:creationId xmlns:a16="http://schemas.microsoft.com/office/drawing/2014/main" id="{A689B65D-C4FF-62CC-B3A2-D0211F51605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6096000" y="916124"/>
            <a:ext cx="5509510" cy="5582177"/>
          </a:xfrm>
        </p:spPr>
        <p:txBody>
          <a:bodyPr anchor="t">
            <a:normAutofit/>
          </a:bodyPr>
          <a:lstStyle>
            <a:lvl1pPr marL="0" indent="0">
              <a:buNone/>
              <a:defRPr sz="1400" b="0"/>
            </a:lvl1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cxnSp>
        <p:nvCxnSpPr>
          <p:cNvPr id="4" name="直線コネクタ 3">
            <a:extLst>
              <a:ext uri="{FF2B5EF4-FFF2-40B4-BE49-F238E27FC236}">
                <a16:creationId xmlns:a16="http://schemas.microsoft.com/office/drawing/2014/main" id="{F8D8996F-ADBD-DFC1-FB7D-61E2E66F28C3}"/>
              </a:ext>
            </a:extLst>
          </p:cNvPr>
          <p:cNvCxnSpPr>
            <a:cxnSpLocks/>
          </p:cNvCxnSpPr>
          <p:nvPr userDrawn="1"/>
        </p:nvCxnSpPr>
        <p:spPr>
          <a:xfrm>
            <a:off x="6009782" y="972768"/>
            <a:ext cx="0" cy="543600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300972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タイトルと本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683" y="315243"/>
            <a:ext cx="11300036" cy="48587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430254"/>
            <a:ext cx="11029616" cy="362767"/>
          </a:xfrm>
        </p:spPr>
        <p:txBody>
          <a:bodyPr>
            <a:noAutofit/>
          </a:bodyPr>
          <a:lstStyle>
            <a:lvl1pPr>
              <a:defRPr sz="2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49B898A8-42F5-D597-11FD-B34A4CC315A4}"/>
              </a:ext>
            </a:extLst>
          </p:cNvPr>
          <p:cNvSpPr txBox="1"/>
          <p:nvPr userDrawn="1"/>
        </p:nvSpPr>
        <p:spPr>
          <a:xfrm>
            <a:off x="575894" y="916124"/>
            <a:ext cx="1102961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kumimoji="1" lang="ja-JP" altLang="en-US" sz="1400"/>
          </a:p>
        </p:txBody>
      </p:sp>
      <p:sp>
        <p:nvSpPr>
          <p:cNvPr id="11" name="テキスト プレースホルダー 10">
            <a:extLst>
              <a:ext uri="{FF2B5EF4-FFF2-40B4-BE49-F238E27FC236}">
                <a16:creationId xmlns:a16="http://schemas.microsoft.com/office/drawing/2014/main" id="{3C24DA33-1966-2826-9B5A-459BDB186A6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86490" y="916123"/>
            <a:ext cx="11029616" cy="5574085"/>
          </a:xfrm>
        </p:spPr>
        <p:txBody>
          <a:bodyPr anchor="t">
            <a:normAutofit/>
          </a:bodyPr>
          <a:lstStyle>
            <a:lvl1pPr marL="0" indent="0">
              <a:buNone/>
              <a:defRPr sz="1400" b="0"/>
            </a:lvl1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12" name="日付プレースホルダー 11">
            <a:extLst>
              <a:ext uri="{FF2B5EF4-FFF2-40B4-BE49-F238E27FC236}">
                <a16:creationId xmlns:a16="http://schemas.microsoft.com/office/drawing/2014/main" id="{036ECC77-795A-F6A7-EBB9-05559C0AD635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391AD58D-98BF-4FA0-BA18-03EB9BFC5F4E}" type="datetime1">
              <a:rPr lang="en-US" altLang="ja-JP" smtClean="0"/>
              <a:t>4/23/2025</a:t>
            </a:fld>
            <a:endParaRPr lang="en-US" dirty="0"/>
          </a:p>
        </p:txBody>
      </p:sp>
      <p:sp>
        <p:nvSpPr>
          <p:cNvPr id="13" name="フッター プレースホルダー 12">
            <a:extLst>
              <a:ext uri="{FF2B5EF4-FFF2-40B4-BE49-F238E27FC236}">
                <a16:creationId xmlns:a16="http://schemas.microsoft.com/office/drawing/2014/main" id="{7E7FAF23-7C2C-3266-663B-2350753080D4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2024 Technol INC. All Rights Reserved.</a:t>
            </a:r>
          </a:p>
        </p:txBody>
      </p:sp>
      <p:sp>
        <p:nvSpPr>
          <p:cNvPr id="14" name="スライド番号プレースホルダー 13">
            <a:extLst>
              <a:ext uri="{FF2B5EF4-FFF2-40B4-BE49-F238E27FC236}">
                <a16:creationId xmlns:a16="http://schemas.microsoft.com/office/drawing/2014/main" id="{2769A19C-0B56-D8BB-1698-79B7E8FBF312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9093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42A87D-09A3-4BD8-9C7C-25218D25ED5B}" type="datetime1">
              <a:rPr lang="en-US" altLang="ja-JP" smtClean="0"/>
              <a:t>4/23/2025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ja-JP" cap="none"/>
              <a:t>Copyright 2024 Technol INC. All Rights Reserved.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373352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004231"/>
            <a:ext cx="11029616" cy="35227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951" y="6498301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391AD58D-98BF-4FA0-BA18-03EB9BFC5F4E}" type="datetime1">
              <a:rPr lang="en-US" altLang="ja-JP" smtClean="0"/>
              <a:t>4/23/2025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6493975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r>
              <a:rPr lang="en-US" altLang="ja-JP" cap="none"/>
              <a:t>Copyright 2024 Technol INC. All Rights Reserved.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300" y="6498301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46534" y="125428"/>
            <a:ext cx="3703320" cy="9499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147" y="121871"/>
            <a:ext cx="3703320" cy="9855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30" y="125428"/>
            <a:ext cx="3703320" cy="9144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8" r:id="rId7"/>
    <p:sldLayoutId id="2147483657" r:id="rId8"/>
    <p:sldLayoutId id="2147483655" r:id="rId9"/>
    <p:sldLayoutId id="2147483656" r:id="rId10"/>
  </p:sldLayoutIdLst>
  <p:hf hdr="0" dt="0"/>
  <p:txStyles>
    <p:titleStyle>
      <a:lvl1pPr algn="l" defTabSz="457200" rtl="0" eaLnBrk="1" latinLnBrk="0" hangingPunct="1">
        <a:spcBef>
          <a:spcPct val="0"/>
        </a:spcBef>
        <a:buNone/>
        <a:defRPr kumimoji="1" sz="2800" b="0" kern="1200" cap="all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 kumimoji="1">
          <a:solidFill>
            <a:schemeClr val="tx2"/>
          </a:solidFill>
        </a:defRPr>
      </a:lvl2pPr>
      <a:lvl3pPr eaLnBrk="1" hangingPunct="1">
        <a:defRPr kumimoji="1">
          <a:solidFill>
            <a:schemeClr val="tx2"/>
          </a:solidFill>
        </a:defRPr>
      </a:lvl3pPr>
      <a:lvl4pPr eaLnBrk="1" hangingPunct="1">
        <a:defRPr kumimoji="1">
          <a:solidFill>
            <a:schemeClr val="tx2"/>
          </a:solidFill>
        </a:defRPr>
      </a:lvl4pPr>
      <a:lvl5pPr eaLnBrk="1" hangingPunct="1">
        <a:defRPr kumimoji="1">
          <a:solidFill>
            <a:schemeClr val="tx2"/>
          </a:solidFill>
        </a:defRPr>
      </a:lvl5pPr>
      <a:lvl6pPr eaLnBrk="1" hangingPunct="1">
        <a:defRPr kumimoji="1">
          <a:solidFill>
            <a:schemeClr val="tx2"/>
          </a:solidFill>
        </a:defRPr>
      </a:lvl6pPr>
      <a:lvl7pPr eaLnBrk="1" hangingPunct="1">
        <a:defRPr kumimoji="1">
          <a:solidFill>
            <a:schemeClr val="tx2"/>
          </a:solidFill>
        </a:defRPr>
      </a:lvl7pPr>
      <a:lvl8pPr eaLnBrk="1" hangingPunct="1">
        <a:defRPr kumimoji="1">
          <a:solidFill>
            <a:schemeClr val="tx2"/>
          </a:solidFill>
        </a:defRPr>
      </a:lvl8pPr>
      <a:lvl9pPr eaLnBrk="1" hangingPunct="1">
        <a:defRPr kumimoji="1"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kumimoji="1"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kumimoji="1" sz="1600" kern="1200">
          <a:solidFill>
            <a:schemeClr val="tx2"/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kumimoji="1"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kumimoji="1"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kumimoji="1"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kumimoji="1"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kumimoji="1"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kumimoji="1"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kumimoji="1"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52F7E20-C909-A474-CDEE-B5C181F3EE8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kumimoji="1" lang="en-US" altLang="ja-JP"/>
              <a:t>MRB</a:t>
            </a:r>
            <a:r>
              <a:rPr kumimoji="1" lang="ja-JP" altLang="en-US"/>
              <a:t>操作マニュアル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9877EF89-703B-1BE4-9FE9-7A3B7B3691C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ja-JP"/>
              <a:t>TCPMSS</a:t>
            </a:r>
            <a:r>
              <a:rPr kumimoji="1" lang="ja-JP" altLang="en-US"/>
              <a:t>設定</a:t>
            </a:r>
          </a:p>
        </p:txBody>
      </p:sp>
    </p:spTree>
    <p:extLst>
      <p:ext uri="{BB962C8B-B14F-4D97-AF65-F5344CB8AC3E}">
        <p14:creationId xmlns:p14="http://schemas.microsoft.com/office/powerpoint/2010/main" val="7263907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タイトル 5">
            <a:extLst>
              <a:ext uri="{FF2B5EF4-FFF2-40B4-BE49-F238E27FC236}">
                <a16:creationId xmlns:a16="http://schemas.microsoft.com/office/drawing/2014/main" id="{08B72F04-A356-94DB-D14A-52CF246AB6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目次</a:t>
            </a:r>
          </a:p>
        </p:txBody>
      </p:sp>
      <p:sp>
        <p:nvSpPr>
          <p:cNvPr id="7" name="テキスト プレースホルダー 6">
            <a:extLst>
              <a:ext uri="{FF2B5EF4-FFF2-40B4-BE49-F238E27FC236}">
                <a16:creationId xmlns:a16="http://schemas.microsoft.com/office/drawing/2014/main" id="{D7EEB5AD-7D57-D7D5-3A4F-840BACE6815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altLang="ja-JP"/>
              <a:t>1.</a:t>
            </a:r>
            <a:r>
              <a:rPr lang="ja-JP" altLang="en-US"/>
              <a:t>　</a:t>
            </a:r>
            <a:r>
              <a:rPr lang="en-US" altLang="ja-JP">
                <a:hlinkClick r:id="rId2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TCPMSS</a:t>
            </a:r>
            <a:r>
              <a:rPr lang="ja-JP" altLang="en-US">
                <a:hlinkClick r:id="rId2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設定</a:t>
            </a:r>
            <a:endParaRPr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E5C6F9BB-2A20-431C-6405-866EA6BFAFDD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2024 Technol INC. All Rights Reserved.</a:t>
            </a:r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D7D13B4D-FE1B-6B2A-BDCB-F32FA41BBFB9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70534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9EFF229-F101-79EC-252D-FDE0B65B0C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/>
              <a:t>1.</a:t>
            </a:r>
            <a:r>
              <a:rPr lang="ja-JP" altLang="en-US"/>
              <a:t> </a:t>
            </a:r>
            <a:r>
              <a:rPr lang="en-US" altLang="ja-JP"/>
              <a:t>TCPMSS</a:t>
            </a:r>
            <a:r>
              <a:rPr kumimoji="1" lang="ja-JP" altLang="en-US"/>
              <a:t>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9099805A-4B7B-B82B-E1F8-1E80F4ED67A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kumimoji="1" lang="ja-JP" altLang="en-US"/>
              <a:t>①　管理画面にログイン後、右上の</a:t>
            </a:r>
            <a:r>
              <a:rPr lang="ja-JP" altLang="en-US"/>
              <a:t>「</a:t>
            </a:r>
            <a:r>
              <a:rPr kumimoji="1" lang="ja-JP" altLang="en-US"/>
              <a:t>設定</a:t>
            </a:r>
            <a:r>
              <a:rPr lang="ja-JP" altLang="en-US"/>
              <a:t>」</a:t>
            </a:r>
            <a:r>
              <a:rPr kumimoji="1" lang="ja-JP" altLang="en-US"/>
              <a:t>をクリックし、</a:t>
            </a:r>
            <a:br>
              <a:rPr kumimoji="1" lang="en-US" altLang="ja-JP"/>
            </a:br>
            <a:r>
              <a:rPr kumimoji="1" lang="ja-JP" altLang="en-US"/>
              <a:t>　　左の「詳細</a:t>
            </a:r>
            <a:r>
              <a:rPr lang="ja-JP" altLang="en-US"/>
              <a:t>」</a:t>
            </a:r>
            <a:r>
              <a:rPr kumimoji="1" lang="ja-JP" altLang="en-US"/>
              <a:t>をクリックします</a:t>
            </a:r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7094BD70-5431-412A-22F8-754A2B16E864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2024 Technol INC. All Rights Reserved.</a:t>
            </a:r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812F975D-BE3C-155B-4EFF-BF5386BA883D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6" name="テキスト プレースホルダー 5">
            <a:extLst>
              <a:ext uri="{FF2B5EF4-FFF2-40B4-BE49-F238E27FC236}">
                <a16:creationId xmlns:a16="http://schemas.microsoft.com/office/drawing/2014/main" id="{D4270624-54A2-0683-B8B4-16E10A6513C8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kumimoji="1" lang="ja-JP" altLang="en-US"/>
              <a:t>②　</a:t>
            </a:r>
            <a:r>
              <a:rPr lang="en-US" altLang="ja-JP"/>
              <a:t>TCPMSS(</a:t>
            </a:r>
            <a:r>
              <a:rPr lang="ja-JP" altLang="en-US"/>
              <a:t>バイト</a:t>
            </a:r>
            <a:r>
              <a:rPr lang="en-US" altLang="ja-JP"/>
              <a:t>)</a:t>
            </a:r>
            <a:r>
              <a:rPr lang="ja-JP" altLang="en-US"/>
              <a:t>の記入欄を任意の値に変更し、</a:t>
            </a:r>
            <a:br>
              <a:rPr lang="en-US" altLang="ja-JP"/>
            </a:br>
            <a:r>
              <a:rPr lang="ja-JP" altLang="en-US"/>
              <a:t>　　「次へ」をクリックします</a:t>
            </a:r>
            <a:br>
              <a:rPr lang="en-US" altLang="ja-JP"/>
            </a:br>
            <a:r>
              <a:rPr lang="ja-JP" altLang="en-US"/>
              <a:t>　　（フレッツ</a:t>
            </a:r>
            <a:r>
              <a:rPr lang="en-US" altLang="ja-JP"/>
              <a:t>ADSL,</a:t>
            </a:r>
            <a:r>
              <a:rPr lang="ja-JP" altLang="en-US"/>
              <a:t>ひかり電話利用の場合は”</a:t>
            </a:r>
            <a:r>
              <a:rPr lang="en-US" altLang="ja-JP"/>
              <a:t>1414”</a:t>
            </a:r>
            <a:r>
              <a:rPr lang="ja-JP" altLang="en-US"/>
              <a:t>、</a:t>
            </a:r>
            <a:br>
              <a:rPr lang="en-US" altLang="ja-JP"/>
            </a:br>
            <a:r>
              <a:rPr lang="ja-JP" altLang="en-US"/>
              <a:t>　　フレッツ光プレミアム利用の場合は”</a:t>
            </a:r>
            <a:r>
              <a:rPr lang="en-US" altLang="ja-JP"/>
              <a:t>1398”</a:t>
            </a:r>
            <a:r>
              <a:rPr lang="ja-JP" altLang="en-US"/>
              <a:t>を入力します）</a:t>
            </a:r>
            <a:endParaRPr kumimoji="1" lang="ja-JP" altLang="en-US"/>
          </a:p>
        </p:txBody>
      </p:sp>
      <p:sp>
        <p:nvSpPr>
          <p:cNvPr id="7" name="テキスト プレースホルダー 6">
            <a:extLst>
              <a:ext uri="{FF2B5EF4-FFF2-40B4-BE49-F238E27FC236}">
                <a16:creationId xmlns:a16="http://schemas.microsoft.com/office/drawing/2014/main" id="{7C7D7FB3-BAF8-8BCD-4AFA-7EA044971F0A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r>
              <a:rPr kumimoji="1" lang="ja-JP" altLang="en-US"/>
              <a:t>パケットの長さを整える</a:t>
            </a:r>
            <a:r>
              <a:rPr kumimoji="1" lang="en-US" altLang="ja-JP"/>
              <a:t>TCPMSS</a:t>
            </a:r>
            <a:r>
              <a:rPr kumimoji="1" lang="ja-JP" altLang="en-US"/>
              <a:t>設定の手順について説明します</a:t>
            </a:r>
            <a:br>
              <a:rPr kumimoji="1" lang="en-US" altLang="ja-JP"/>
            </a:br>
            <a:r>
              <a:rPr kumimoji="1" lang="ja-JP" altLang="en-US"/>
              <a:t>（</a:t>
            </a:r>
            <a:r>
              <a:rPr kumimoji="1" lang="en-US" altLang="ja-JP"/>
              <a:t>ADSL</a:t>
            </a:r>
            <a:r>
              <a:rPr kumimoji="1" lang="ja-JP" altLang="en-US"/>
              <a:t>通信や、ひかり電話のルータが上位に存在する場合に設定を行います）</a:t>
            </a:r>
          </a:p>
        </p:txBody>
      </p:sp>
      <p:pic>
        <p:nvPicPr>
          <p:cNvPr id="8" name="図 7">
            <a:extLst>
              <a:ext uri="{FF2B5EF4-FFF2-40B4-BE49-F238E27FC236}">
                <a16:creationId xmlns:a16="http://schemas.microsoft.com/office/drawing/2014/main" id="{32F4A2E0-830E-3CEA-A17B-17D1839A80E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41245" y="2308517"/>
            <a:ext cx="3600000" cy="2669961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37D0D363-9EED-C495-F4EC-8742399A09FD}"/>
              </a:ext>
            </a:extLst>
          </p:cNvPr>
          <p:cNvSpPr/>
          <p:nvPr/>
        </p:nvSpPr>
        <p:spPr>
          <a:xfrm>
            <a:off x="4039797" y="2340678"/>
            <a:ext cx="179778" cy="109537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1E6F402F-CF13-4655-EBC0-6343B1E511B1}"/>
              </a:ext>
            </a:extLst>
          </p:cNvPr>
          <p:cNvSpPr/>
          <p:nvPr/>
        </p:nvSpPr>
        <p:spPr>
          <a:xfrm>
            <a:off x="1788319" y="3078956"/>
            <a:ext cx="188119" cy="97632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4" name="図 13" descr="グラフィカル ユーザー インターフェイス, テキスト, アプリケーション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F648EF9E-816F-7B2B-3F5E-413577E4A0A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50755" y="2764313"/>
            <a:ext cx="3600000" cy="2674286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8E6BED6F-E504-C771-6186-4880E970ADDF}"/>
              </a:ext>
            </a:extLst>
          </p:cNvPr>
          <p:cNvSpPr/>
          <p:nvPr/>
        </p:nvSpPr>
        <p:spPr>
          <a:xfrm>
            <a:off x="8189118" y="3557587"/>
            <a:ext cx="1247775" cy="159543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正方形/長方形 15">
            <a:extLst>
              <a:ext uri="{FF2B5EF4-FFF2-40B4-BE49-F238E27FC236}">
                <a16:creationId xmlns:a16="http://schemas.microsoft.com/office/drawing/2014/main" id="{96B97887-FD0B-692B-FB61-C4CD14CF9D34}"/>
              </a:ext>
            </a:extLst>
          </p:cNvPr>
          <p:cNvSpPr/>
          <p:nvPr/>
        </p:nvSpPr>
        <p:spPr>
          <a:xfrm>
            <a:off x="9913937" y="4152106"/>
            <a:ext cx="198880" cy="120799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750479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1F64C55-16C4-2A34-43A1-01067006F7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C77C7640-EF0F-4512-82BD-A8EF8763D31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kumimoji="1" lang="ja-JP" altLang="en-US"/>
              <a:t>③　入力を確認し、</a:t>
            </a:r>
            <a:r>
              <a:rPr lang="ja-JP" altLang="en-US"/>
              <a:t>問題がなければ「</a:t>
            </a:r>
            <a:r>
              <a:rPr kumimoji="1" lang="ja-JP" altLang="en-US"/>
              <a:t>確認</a:t>
            </a:r>
            <a:r>
              <a:rPr lang="ja-JP" altLang="en-US"/>
              <a:t>」</a:t>
            </a:r>
            <a:r>
              <a:rPr kumimoji="1" lang="ja-JP" altLang="en-US"/>
              <a:t>をクリックして</a:t>
            </a:r>
            <a:br>
              <a:rPr kumimoji="1" lang="en-US" altLang="ja-JP"/>
            </a:br>
            <a:r>
              <a:rPr kumimoji="1" lang="ja-JP" altLang="en-US"/>
              <a:t>　　設定は完了です</a:t>
            </a:r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9C4D9D3C-2136-4042-E261-9080F174E2CF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2024 Technol INC. All Rights Reserved.</a:t>
            </a:r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5559123B-A122-092A-631E-63398B18E9B0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4</a:t>
            </a:fld>
            <a:endParaRPr lang="en-US" dirty="0"/>
          </a:p>
        </p:txBody>
      </p:sp>
      <p:pic>
        <p:nvPicPr>
          <p:cNvPr id="9" name="図 8" descr="グラフィカル ユーザー インターフェイス, アプリケーション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5AF4E811-6DA4-DA42-F291-3C5BB25A0A3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41245" y="1607820"/>
            <a:ext cx="3600000" cy="2685575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A2A9CD83-6623-7305-742E-AB4FD32A5A08}"/>
              </a:ext>
            </a:extLst>
          </p:cNvPr>
          <p:cNvSpPr/>
          <p:nvPr/>
        </p:nvSpPr>
        <p:spPr>
          <a:xfrm>
            <a:off x="4398572" y="2782003"/>
            <a:ext cx="179778" cy="109537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89963830"/>
      </p:ext>
    </p:extLst>
  </p:cSld>
  <p:clrMapOvr>
    <a:masterClrMapping/>
  </p:clrMapOvr>
</p:sld>
</file>

<file path=ppt/theme/theme1.xml><?xml version="1.0" encoding="utf-8"?>
<a:theme xmlns:a="http://schemas.openxmlformats.org/drawingml/2006/main" name="配当">
  <a:themeElements>
    <a:clrScheme name="暖かみのある青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Dividend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URLフィルタリング設定.pptx" id="{41C733FD-90A8-4D75-90FB-F1CA2906D28B}" vid="{3F771037-623A-444D-A52A-7FBEE42AA68D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MRB操作マニュアル</Template>
  <TotalTime>43</TotalTime>
  <Words>179</Words>
  <Application>Microsoft Office PowerPoint</Application>
  <PresentationFormat>ワイド画面</PresentationFormat>
  <Paragraphs>15</Paragraphs>
  <Slides>4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4</vt:i4>
      </vt:variant>
    </vt:vector>
  </HeadingPairs>
  <TitlesOfParts>
    <vt:vector size="8" baseType="lpstr">
      <vt:lpstr>游ゴシック</vt:lpstr>
      <vt:lpstr>Gill Sans MT</vt:lpstr>
      <vt:lpstr>Wingdings 2</vt:lpstr>
      <vt:lpstr>配当</vt:lpstr>
      <vt:lpstr>MRB操作マニュアル</vt:lpstr>
      <vt:lpstr>目次</vt:lpstr>
      <vt:lpstr>1. TCPMSS設定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Technol.Corp 櫻庭竜太</dc:creator>
  <cp:lastModifiedBy>Technol.Corp 櫻庭竜太</cp:lastModifiedBy>
  <cp:revision>1</cp:revision>
  <dcterms:created xsi:type="dcterms:W3CDTF">2025-04-22T00:14:18Z</dcterms:created>
  <dcterms:modified xsi:type="dcterms:W3CDTF">2025-04-23T02:45:27Z</dcterms:modified>
</cp:coreProperties>
</file>