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2543642-9FD0-4D4D-B28C-F20188D1364D}" v="137" dt="2025-04-25T02:34:59.65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10" autoAdjust="0"/>
  </p:normalViewPr>
  <p:slideViewPr>
    <p:cSldViewPr snapToGrid="0">
      <p:cViewPr>
        <p:scale>
          <a:sx n="100" d="100"/>
          <a:sy n="100" d="100"/>
        </p:scale>
        <p:origin x="912" y="102"/>
      </p:cViewPr>
      <p:guideLst/>
    </p:cSldViewPr>
  </p:slideViewPr>
  <p:outlineViewPr>
    <p:cViewPr>
      <p:scale>
        <a:sx n="33" d="100"/>
        <a:sy n="33" d="100"/>
      </p:scale>
      <p:origin x="0" y="-9894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echnol.Corp 櫻庭竜太" userId="f291aa17-b8e0-4fe2-8f83-ae8a96cc9266" providerId="ADAL" clId="{12543642-9FD0-4D4D-B28C-F20188D1364D}"/>
    <pc:docChg chg="undo custSel addSld delSld modSld">
      <pc:chgData name="Technol.Corp 櫻庭竜太" userId="f291aa17-b8e0-4fe2-8f83-ae8a96cc9266" providerId="ADAL" clId="{12543642-9FD0-4D4D-B28C-F20188D1364D}" dt="2025-04-25T02:35:40.752" v="542" actId="207"/>
      <pc:docMkLst>
        <pc:docMk/>
      </pc:docMkLst>
      <pc:sldChg chg="modSp mod">
        <pc:chgData name="Technol.Corp 櫻庭竜太" userId="f291aa17-b8e0-4fe2-8f83-ae8a96cc9266" providerId="ADAL" clId="{12543642-9FD0-4D4D-B28C-F20188D1364D}" dt="2025-04-25T02:35:40.752" v="542" actId="207"/>
        <pc:sldMkLst>
          <pc:docMk/>
          <pc:sldMk cId="1907053450" sldId="257"/>
        </pc:sldMkLst>
        <pc:spChg chg="mod">
          <ac:chgData name="Technol.Corp 櫻庭竜太" userId="f291aa17-b8e0-4fe2-8f83-ae8a96cc9266" providerId="ADAL" clId="{12543642-9FD0-4D4D-B28C-F20188D1364D}" dt="2025-04-25T02:35:40.752" v="542" actId="207"/>
          <ac:spMkLst>
            <pc:docMk/>
            <pc:sldMk cId="1907053450" sldId="257"/>
            <ac:spMk id="7" creationId="{D7EEB5AD-7D57-D7D5-3A4F-840BACE6815A}"/>
          </ac:spMkLst>
        </pc:spChg>
      </pc:sldChg>
      <pc:sldChg chg="addSp delSp modSp mod">
        <pc:chgData name="Technol.Corp 櫻庭竜太" userId="f291aa17-b8e0-4fe2-8f83-ae8a96cc9266" providerId="ADAL" clId="{12543642-9FD0-4D4D-B28C-F20188D1364D}" dt="2025-04-25T01:33:19.192" v="434" actId="14100"/>
        <pc:sldMkLst>
          <pc:docMk/>
          <pc:sldMk cId="3175047991" sldId="258"/>
        </pc:sldMkLst>
        <pc:spChg chg="mod">
          <ac:chgData name="Technol.Corp 櫻庭竜太" userId="f291aa17-b8e0-4fe2-8f83-ae8a96cc9266" providerId="ADAL" clId="{12543642-9FD0-4D4D-B28C-F20188D1364D}" dt="2025-04-25T00:24:07.295" v="331" actId="20577"/>
          <ac:spMkLst>
            <pc:docMk/>
            <pc:sldMk cId="3175047991" sldId="258"/>
            <ac:spMk id="7" creationId="{7C7D7FB3-BAF8-8BCD-4AFA-7EA044971F0A}"/>
          </ac:spMkLst>
        </pc:spChg>
        <pc:spChg chg="add mod">
          <ac:chgData name="Technol.Corp 櫻庭竜太" userId="f291aa17-b8e0-4fe2-8f83-ae8a96cc9266" providerId="ADAL" clId="{12543642-9FD0-4D4D-B28C-F20188D1364D}" dt="2025-04-25T01:32:20.810" v="425" actId="14100"/>
          <ac:spMkLst>
            <pc:docMk/>
            <pc:sldMk cId="3175047991" sldId="258"/>
            <ac:spMk id="14" creationId="{18F4F2C2-3A32-C22F-33CE-1AF0FFE81B90}"/>
          </ac:spMkLst>
        </pc:spChg>
        <pc:spChg chg="add mod">
          <ac:chgData name="Technol.Corp 櫻庭竜太" userId="f291aa17-b8e0-4fe2-8f83-ae8a96cc9266" providerId="ADAL" clId="{12543642-9FD0-4D4D-B28C-F20188D1364D}" dt="2025-04-25T01:32:37.558" v="428" actId="14100"/>
          <ac:spMkLst>
            <pc:docMk/>
            <pc:sldMk cId="3175047991" sldId="258"/>
            <ac:spMk id="15" creationId="{30061630-FCB4-90DF-65FE-DF3843F7BFC5}"/>
          </ac:spMkLst>
        </pc:spChg>
        <pc:spChg chg="add mod">
          <ac:chgData name="Technol.Corp 櫻庭竜太" userId="f291aa17-b8e0-4fe2-8f83-ae8a96cc9266" providerId="ADAL" clId="{12543642-9FD0-4D4D-B28C-F20188D1364D}" dt="2025-04-25T01:33:03.966" v="431" actId="1076"/>
          <ac:spMkLst>
            <pc:docMk/>
            <pc:sldMk cId="3175047991" sldId="258"/>
            <ac:spMk id="16" creationId="{BB05AD61-B329-41C6-BCFD-D683258CAEFF}"/>
          </ac:spMkLst>
        </pc:spChg>
        <pc:spChg chg="add mod">
          <ac:chgData name="Technol.Corp 櫻庭竜太" userId="f291aa17-b8e0-4fe2-8f83-ae8a96cc9266" providerId="ADAL" clId="{12543642-9FD0-4D4D-B28C-F20188D1364D}" dt="2025-04-25T01:33:19.192" v="434" actId="14100"/>
          <ac:spMkLst>
            <pc:docMk/>
            <pc:sldMk cId="3175047991" sldId="258"/>
            <ac:spMk id="17" creationId="{38AE8FEB-AF3A-5FE6-EB20-92B04504B70C}"/>
          </ac:spMkLst>
        </pc:spChg>
        <pc:picChg chg="add del mod">
          <ac:chgData name="Technol.Corp 櫻庭竜太" userId="f291aa17-b8e0-4fe2-8f83-ae8a96cc9266" providerId="ADAL" clId="{12543642-9FD0-4D4D-B28C-F20188D1364D}" dt="2025-04-25T01:06:59.727" v="344" actId="478"/>
          <ac:picMkLst>
            <pc:docMk/>
            <pc:sldMk cId="3175047991" sldId="258"/>
            <ac:picMk id="9" creationId="{CFD814BD-D758-DFA5-B56F-9E1224FFA25D}"/>
          </ac:picMkLst>
        </pc:picChg>
        <pc:picChg chg="add mod">
          <ac:chgData name="Technol.Corp 櫻庭竜太" userId="f291aa17-b8e0-4fe2-8f83-ae8a96cc9266" providerId="ADAL" clId="{12543642-9FD0-4D4D-B28C-F20188D1364D}" dt="2025-04-25T01:08:33.081" v="360" actId="1076"/>
          <ac:picMkLst>
            <pc:docMk/>
            <pc:sldMk cId="3175047991" sldId="258"/>
            <ac:picMk id="11" creationId="{C2B3002C-F49E-B427-851E-7536236B0608}"/>
          </ac:picMkLst>
        </pc:picChg>
        <pc:picChg chg="add mod">
          <ac:chgData name="Technol.Corp 櫻庭竜太" userId="f291aa17-b8e0-4fe2-8f83-ae8a96cc9266" providerId="ADAL" clId="{12543642-9FD0-4D4D-B28C-F20188D1364D}" dt="2025-04-25T01:09:40.943" v="380" actId="1076"/>
          <ac:picMkLst>
            <pc:docMk/>
            <pc:sldMk cId="3175047991" sldId="258"/>
            <ac:picMk id="13" creationId="{EFCCE03D-33DC-5C10-F64F-22BC84CBCE4D}"/>
          </ac:picMkLst>
        </pc:picChg>
      </pc:sldChg>
      <pc:sldChg chg="addSp modSp mod">
        <pc:chgData name="Technol.Corp 櫻庭竜太" userId="f291aa17-b8e0-4fe2-8f83-ae8a96cc9266" providerId="ADAL" clId="{12543642-9FD0-4D4D-B28C-F20188D1364D}" dt="2025-04-25T01:34:45.997" v="447" actId="14100"/>
        <pc:sldMkLst>
          <pc:docMk/>
          <pc:sldMk cId="3930596723" sldId="259"/>
        </pc:sldMkLst>
        <pc:spChg chg="add mod">
          <ac:chgData name="Technol.Corp 櫻庭竜太" userId="f291aa17-b8e0-4fe2-8f83-ae8a96cc9266" providerId="ADAL" clId="{12543642-9FD0-4D4D-B28C-F20188D1364D}" dt="2025-04-25T01:33:50.042" v="437" actId="1076"/>
          <ac:spMkLst>
            <pc:docMk/>
            <pc:sldMk cId="3930596723" sldId="259"/>
            <ac:spMk id="11" creationId="{F53BC681-3F77-E527-6D66-2E4128E16058}"/>
          </ac:spMkLst>
        </pc:spChg>
        <pc:spChg chg="add mod">
          <ac:chgData name="Technol.Corp 櫻庭竜太" userId="f291aa17-b8e0-4fe2-8f83-ae8a96cc9266" providerId="ADAL" clId="{12543642-9FD0-4D4D-B28C-F20188D1364D}" dt="2025-04-25T01:34:11.957" v="440" actId="14100"/>
          <ac:spMkLst>
            <pc:docMk/>
            <pc:sldMk cId="3930596723" sldId="259"/>
            <ac:spMk id="12" creationId="{5BF0FC1D-9C0E-F51D-A61B-AC9CF5BBB2D3}"/>
          </ac:spMkLst>
        </pc:spChg>
        <pc:spChg chg="add mod">
          <ac:chgData name="Technol.Corp 櫻庭竜太" userId="f291aa17-b8e0-4fe2-8f83-ae8a96cc9266" providerId="ADAL" clId="{12543642-9FD0-4D4D-B28C-F20188D1364D}" dt="2025-04-25T01:34:32.052" v="444" actId="14100"/>
          <ac:spMkLst>
            <pc:docMk/>
            <pc:sldMk cId="3930596723" sldId="259"/>
            <ac:spMk id="13" creationId="{89A759D1-62A8-9B14-6DFB-3B2463189D95}"/>
          </ac:spMkLst>
        </pc:spChg>
        <pc:spChg chg="add mod">
          <ac:chgData name="Technol.Corp 櫻庭竜太" userId="f291aa17-b8e0-4fe2-8f83-ae8a96cc9266" providerId="ADAL" clId="{12543642-9FD0-4D4D-B28C-F20188D1364D}" dt="2025-04-25T01:34:45.997" v="447" actId="14100"/>
          <ac:spMkLst>
            <pc:docMk/>
            <pc:sldMk cId="3930596723" sldId="259"/>
            <ac:spMk id="14" creationId="{2D91BC5E-3A3A-8029-3394-A594659C6802}"/>
          </ac:spMkLst>
        </pc:spChg>
        <pc:picChg chg="add mod">
          <ac:chgData name="Technol.Corp 櫻庭竜太" userId="f291aa17-b8e0-4fe2-8f83-ae8a96cc9266" providerId="ADAL" clId="{12543642-9FD0-4D4D-B28C-F20188D1364D}" dt="2025-04-25T01:11:32.212" v="391" actId="1076"/>
          <ac:picMkLst>
            <pc:docMk/>
            <pc:sldMk cId="3930596723" sldId="259"/>
            <ac:picMk id="8" creationId="{547CEAC3-5CAB-329D-AAB3-846D6AF4ECF2}"/>
          </ac:picMkLst>
        </pc:picChg>
        <pc:picChg chg="add mod">
          <ac:chgData name="Technol.Corp 櫻庭竜太" userId="f291aa17-b8e0-4fe2-8f83-ae8a96cc9266" providerId="ADAL" clId="{12543642-9FD0-4D4D-B28C-F20188D1364D}" dt="2025-04-25T01:12:40.602" v="402" actId="1076"/>
          <ac:picMkLst>
            <pc:docMk/>
            <pc:sldMk cId="3930596723" sldId="259"/>
            <ac:picMk id="10" creationId="{6E9C4A24-E186-7A74-562D-FCB10B598B8C}"/>
          </ac:picMkLst>
        </pc:picChg>
      </pc:sldChg>
      <pc:sldChg chg="addSp modSp mod">
        <pc:chgData name="Technol.Corp 櫻庭竜太" userId="f291aa17-b8e0-4fe2-8f83-ae8a96cc9266" providerId="ADAL" clId="{12543642-9FD0-4D4D-B28C-F20188D1364D}" dt="2025-04-25T01:35:30.625" v="453" actId="14100"/>
        <pc:sldMkLst>
          <pc:docMk/>
          <pc:sldMk cId="1150110216" sldId="260"/>
        </pc:sldMkLst>
        <pc:spChg chg="add mod">
          <ac:chgData name="Technol.Corp 櫻庭竜太" userId="f291aa17-b8e0-4fe2-8f83-ae8a96cc9266" providerId="ADAL" clId="{12543642-9FD0-4D4D-B28C-F20188D1364D}" dt="2025-04-25T01:35:30.625" v="453" actId="14100"/>
          <ac:spMkLst>
            <pc:docMk/>
            <pc:sldMk cId="1150110216" sldId="260"/>
            <ac:spMk id="9" creationId="{E550854E-C663-E47D-C218-7C032C0EE7FD}"/>
          </ac:spMkLst>
        </pc:spChg>
        <pc:picChg chg="add mod">
          <ac:chgData name="Technol.Corp 櫻庭竜太" userId="f291aa17-b8e0-4fe2-8f83-ae8a96cc9266" providerId="ADAL" clId="{12543642-9FD0-4D4D-B28C-F20188D1364D}" dt="2025-04-25T01:35:10.483" v="450" actId="1076"/>
          <ac:picMkLst>
            <pc:docMk/>
            <pc:sldMk cId="1150110216" sldId="260"/>
            <ac:picMk id="8" creationId="{904CA9CE-05EE-CE29-8DFC-50C0F6B819ED}"/>
          </ac:picMkLst>
        </pc:picChg>
      </pc:sldChg>
      <pc:sldChg chg="addSp modSp mod">
        <pc:chgData name="Technol.Corp 櫻庭竜太" userId="f291aa17-b8e0-4fe2-8f83-ae8a96cc9266" providerId="ADAL" clId="{12543642-9FD0-4D4D-B28C-F20188D1364D}" dt="2025-04-25T02:17:32.857" v="507" actId="14100"/>
        <pc:sldMkLst>
          <pc:docMk/>
          <pc:sldMk cId="3162084112" sldId="261"/>
        </pc:sldMkLst>
        <pc:spChg chg="add mod">
          <ac:chgData name="Technol.Corp 櫻庭竜太" userId="f291aa17-b8e0-4fe2-8f83-ae8a96cc9266" providerId="ADAL" clId="{12543642-9FD0-4D4D-B28C-F20188D1364D}" dt="2025-04-25T01:36:30.483" v="454"/>
          <ac:spMkLst>
            <pc:docMk/>
            <pc:sldMk cId="3162084112" sldId="261"/>
            <ac:spMk id="9" creationId="{983D004C-86CD-994F-8E4E-2C1279170661}"/>
          </ac:spMkLst>
        </pc:spChg>
        <pc:spChg chg="add mod">
          <ac:chgData name="Technol.Corp 櫻庭竜太" userId="f291aa17-b8e0-4fe2-8f83-ae8a96cc9266" providerId="ADAL" clId="{12543642-9FD0-4D4D-B28C-F20188D1364D}" dt="2025-04-25T01:36:30.483" v="454"/>
          <ac:spMkLst>
            <pc:docMk/>
            <pc:sldMk cId="3162084112" sldId="261"/>
            <ac:spMk id="10" creationId="{56335EC1-E996-AE7F-343E-19AF98E354E6}"/>
          </ac:spMkLst>
        </pc:spChg>
        <pc:spChg chg="add mod">
          <ac:chgData name="Technol.Corp 櫻庭竜太" userId="f291aa17-b8e0-4fe2-8f83-ae8a96cc9266" providerId="ADAL" clId="{12543642-9FD0-4D4D-B28C-F20188D1364D}" dt="2025-04-25T02:17:11.906" v="503" actId="1076"/>
          <ac:spMkLst>
            <pc:docMk/>
            <pc:sldMk cId="3162084112" sldId="261"/>
            <ac:spMk id="13" creationId="{03F15C3F-E000-8409-0E3F-D79A7F4A197D}"/>
          </ac:spMkLst>
        </pc:spChg>
        <pc:spChg chg="add mod">
          <ac:chgData name="Technol.Corp 櫻庭竜太" userId="f291aa17-b8e0-4fe2-8f83-ae8a96cc9266" providerId="ADAL" clId="{12543642-9FD0-4D4D-B28C-F20188D1364D}" dt="2025-04-25T02:17:32.857" v="507" actId="14100"/>
          <ac:spMkLst>
            <pc:docMk/>
            <pc:sldMk cId="3162084112" sldId="261"/>
            <ac:spMk id="14" creationId="{7A63552A-1E92-1046-59EC-A35B6F65099D}"/>
          </ac:spMkLst>
        </pc:spChg>
        <pc:picChg chg="add mod">
          <ac:chgData name="Technol.Corp 櫻庭竜太" userId="f291aa17-b8e0-4fe2-8f83-ae8a96cc9266" providerId="ADAL" clId="{12543642-9FD0-4D4D-B28C-F20188D1364D}" dt="2025-04-25T01:36:30.483" v="454"/>
          <ac:picMkLst>
            <pc:docMk/>
            <pc:sldMk cId="3162084112" sldId="261"/>
            <ac:picMk id="8" creationId="{2A6487CA-F7DE-FFF8-5306-17FE6887DFF3}"/>
          </ac:picMkLst>
        </pc:picChg>
        <pc:picChg chg="add mod">
          <ac:chgData name="Technol.Corp 櫻庭竜太" userId="f291aa17-b8e0-4fe2-8f83-ae8a96cc9266" providerId="ADAL" clId="{12543642-9FD0-4D4D-B28C-F20188D1364D}" dt="2025-04-25T01:39:39.016" v="465" actId="1076"/>
          <ac:picMkLst>
            <pc:docMk/>
            <pc:sldMk cId="3162084112" sldId="261"/>
            <ac:picMk id="12" creationId="{F6F5451F-19DA-839F-FC0E-CF2D1C6EA396}"/>
          </ac:picMkLst>
        </pc:picChg>
      </pc:sldChg>
      <pc:sldChg chg="addSp modSp new mod">
        <pc:chgData name="Technol.Corp 櫻庭竜太" userId="f291aa17-b8e0-4fe2-8f83-ae8a96cc9266" providerId="ADAL" clId="{12543642-9FD0-4D4D-B28C-F20188D1364D}" dt="2025-04-25T02:20:57.451" v="524" actId="14100"/>
        <pc:sldMkLst>
          <pc:docMk/>
          <pc:sldMk cId="4077007186" sldId="262"/>
        </pc:sldMkLst>
        <pc:spChg chg="mod">
          <ac:chgData name="Technol.Corp 櫻庭竜太" userId="f291aa17-b8e0-4fe2-8f83-ae8a96cc9266" providerId="ADAL" clId="{12543642-9FD0-4D4D-B28C-F20188D1364D}" dt="2025-04-25T00:05:52.687" v="38"/>
          <ac:spMkLst>
            <pc:docMk/>
            <pc:sldMk cId="4077007186" sldId="262"/>
            <ac:spMk id="3" creationId="{17ABBAED-BF38-978E-F5B2-A92794601CDE}"/>
          </ac:spMkLst>
        </pc:spChg>
        <pc:spChg chg="mod">
          <ac:chgData name="Technol.Corp 櫻庭竜太" userId="f291aa17-b8e0-4fe2-8f83-ae8a96cc9266" providerId="ADAL" clId="{12543642-9FD0-4D4D-B28C-F20188D1364D}" dt="2025-04-25T00:12:06.620" v="105"/>
          <ac:spMkLst>
            <pc:docMk/>
            <pc:sldMk cId="4077007186" sldId="262"/>
            <ac:spMk id="6" creationId="{7D66DD09-AEAA-2611-F6B2-813B953CD610}"/>
          </ac:spMkLst>
        </pc:spChg>
        <pc:spChg chg="add mod">
          <ac:chgData name="Technol.Corp 櫻庭竜太" userId="f291aa17-b8e0-4fe2-8f83-ae8a96cc9266" providerId="ADAL" clId="{12543642-9FD0-4D4D-B28C-F20188D1364D}" dt="2025-04-25T02:19:24.006" v="511" actId="14100"/>
          <ac:spMkLst>
            <pc:docMk/>
            <pc:sldMk cId="4077007186" sldId="262"/>
            <ac:spMk id="11" creationId="{9C0F4279-5428-70D8-BA81-6E86B4395785}"/>
          </ac:spMkLst>
        </pc:spChg>
        <pc:spChg chg="add mod">
          <ac:chgData name="Technol.Corp 櫻庭竜太" userId="f291aa17-b8e0-4fe2-8f83-ae8a96cc9266" providerId="ADAL" clId="{12543642-9FD0-4D4D-B28C-F20188D1364D}" dt="2025-04-25T02:19:45.681" v="514" actId="14100"/>
          <ac:spMkLst>
            <pc:docMk/>
            <pc:sldMk cId="4077007186" sldId="262"/>
            <ac:spMk id="12" creationId="{6F1EDC24-0ADB-F85B-BA57-E1BCE6FA564B}"/>
          </ac:spMkLst>
        </pc:spChg>
        <pc:spChg chg="add mod">
          <ac:chgData name="Technol.Corp 櫻庭竜太" userId="f291aa17-b8e0-4fe2-8f83-ae8a96cc9266" providerId="ADAL" clId="{12543642-9FD0-4D4D-B28C-F20188D1364D}" dt="2025-04-25T02:20:24.781" v="520" actId="14100"/>
          <ac:spMkLst>
            <pc:docMk/>
            <pc:sldMk cId="4077007186" sldId="262"/>
            <ac:spMk id="13" creationId="{9C86437C-0071-0C10-C4B1-23D7EFC88E1A}"/>
          </ac:spMkLst>
        </pc:spChg>
        <pc:spChg chg="add mod">
          <ac:chgData name="Technol.Corp 櫻庭竜太" userId="f291aa17-b8e0-4fe2-8f83-ae8a96cc9266" providerId="ADAL" clId="{12543642-9FD0-4D4D-B28C-F20188D1364D}" dt="2025-04-25T02:20:57.451" v="524" actId="14100"/>
          <ac:spMkLst>
            <pc:docMk/>
            <pc:sldMk cId="4077007186" sldId="262"/>
            <ac:spMk id="14" creationId="{D4215795-2276-72B3-B96E-A37751173969}"/>
          </ac:spMkLst>
        </pc:spChg>
        <pc:picChg chg="add mod">
          <ac:chgData name="Technol.Corp 櫻庭竜太" userId="f291aa17-b8e0-4fe2-8f83-ae8a96cc9266" providerId="ADAL" clId="{12543642-9FD0-4D4D-B28C-F20188D1364D}" dt="2025-04-25T01:40:44.920" v="474" actId="1076"/>
          <ac:picMkLst>
            <pc:docMk/>
            <pc:sldMk cId="4077007186" sldId="262"/>
            <ac:picMk id="8" creationId="{1FDEB9CE-BE32-5945-84BA-21992256354B}"/>
          </ac:picMkLst>
        </pc:picChg>
        <pc:picChg chg="add mod">
          <ac:chgData name="Technol.Corp 櫻庭竜太" userId="f291aa17-b8e0-4fe2-8f83-ae8a96cc9266" providerId="ADAL" clId="{12543642-9FD0-4D4D-B28C-F20188D1364D}" dt="2025-04-25T01:42:18.843" v="485" actId="1076"/>
          <ac:picMkLst>
            <pc:docMk/>
            <pc:sldMk cId="4077007186" sldId="262"/>
            <ac:picMk id="10" creationId="{0E47441C-8CF0-2F32-41B4-29ED87FCDE53}"/>
          </ac:picMkLst>
        </pc:picChg>
      </pc:sldChg>
      <pc:sldChg chg="addSp modSp new mod">
        <pc:chgData name="Technol.Corp 櫻庭竜太" userId="f291aa17-b8e0-4fe2-8f83-ae8a96cc9266" providerId="ADAL" clId="{12543642-9FD0-4D4D-B28C-F20188D1364D}" dt="2025-04-25T02:21:21.808" v="528" actId="14100"/>
        <pc:sldMkLst>
          <pc:docMk/>
          <pc:sldMk cId="3814486477" sldId="263"/>
        </pc:sldMkLst>
        <pc:spChg chg="mod">
          <ac:chgData name="Technol.Corp 櫻庭竜太" userId="f291aa17-b8e0-4fe2-8f83-ae8a96cc9266" providerId="ADAL" clId="{12543642-9FD0-4D4D-B28C-F20188D1364D}" dt="2025-04-25T00:13:00.792" v="161" actId="20577"/>
          <ac:spMkLst>
            <pc:docMk/>
            <pc:sldMk cId="3814486477" sldId="263"/>
            <ac:spMk id="3" creationId="{EA1B203F-088F-EED3-1356-AD9FA946B3C1}"/>
          </ac:spMkLst>
        </pc:spChg>
        <pc:spChg chg="mod">
          <ac:chgData name="Technol.Corp 櫻庭竜太" userId="f291aa17-b8e0-4fe2-8f83-ae8a96cc9266" providerId="ADAL" clId="{12543642-9FD0-4D4D-B28C-F20188D1364D}" dt="2025-04-25T00:12:47.663" v="134" actId="20577"/>
          <ac:spMkLst>
            <pc:docMk/>
            <pc:sldMk cId="3814486477" sldId="263"/>
            <ac:spMk id="6" creationId="{CCA8B0C9-EA68-3116-3F79-9D638D86B00F}"/>
          </ac:spMkLst>
        </pc:spChg>
        <pc:spChg chg="add mod">
          <ac:chgData name="Technol.Corp 櫻庭竜太" userId="f291aa17-b8e0-4fe2-8f83-ae8a96cc9266" providerId="ADAL" clId="{12543642-9FD0-4D4D-B28C-F20188D1364D}" dt="2025-04-25T02:21:21.808" v="528" actId="14100"/>
          <ac:spMkLst>
            <pc:docMk/>
            <pc:sldMk cId="3814486477" sldId="263"/>
            <ac:spMk id="9" creationId="{5F919078-B07D-4085-2CA1-3E578AF5422F}"/>
          </ac:spMkLst>
        </pc:spChg>
        <pc:picChg chg="add mod">
          <ac:chgData name="Technol.Corp 櫻庭竜太" userId="f291aa17-b8e0-4fe2-8f83-ae8a96cc9266" providerId="ADAL" clId="{12543642-9FD0-4D4D-B28C-F20188D1364D}" dt="2025-04-25T01:45:54.625" v="500" actId="1076"/>
          <ac:picMkLst>
            <pc:docMk/>
            <pc:sldMk cId="3814486477" sldId="263"/>
            <ac:picMk id="8" creationId="{7D58DE6C-3141-BEE2-C5CE-3CC3C7BE7BFE}"/>
          </ac:picMkLst>
        </pc:picChg>
      </pc:sldChg>
      <pc:sldChg chg="addSp modSp new mod">
        <pc:chgData name="Technol.Corp 櫻庭竜太" userId="f291aa17-b8e0-4fe2-8f83-ae8a96cc9266" providerId="ADAL" clId="{12543642-9FD0-4D4D-B28C-F20188D1364D}" dt="2025-04-25T02:22:09.434" v="530"/>
        <pc:sldMkLst>
          <pc:docMk/>
          <pc:sldMk cId="3429269925" sldId="264"/>
        </pc:sldMkLst>
        <pc:spChg chg="mod">
          <ac:chgData name="Technol.Corp 櫻庭竜太" userId="f291aa17-b8e0-4fe2-8f83-ae8a96cc9266" providerId="ADAL" clId="{12543642-9FD0-4D4D-B28C-F20188D1364D}" dt="2025-04-25T00:13:47.627" v="199"/>
          <ac:spMkLst>
            <pc:docMk/>
            <pc:sldMk cId="3429269925" sldId="264"/>
            <ac:spMk id="2" creationId="{0113AC98-F4EF-AC97-8F11-240D6C5A895C}"/>
          </ac:spMkLst>
        </pc:spChg>
        <pc:spChg chg="mod">
          <ac:chgData name="Technol.Corp 櫻庭竜太" userId="f291aa17-b8e0-4fe2-8f83-ae8a96cc9266" providerId="ADAL" clId="{12543642-9FD0-4D4D-B28C-F20188D1364D}" dt="2025-04-25T00:14:43.441" v="244"/>
          <ac:spMkLst>
            <pc:docMk/>
            <pc:sldMk cId="3429269925" sldId="264"/>
            <ac:spMk id="3" creationId="{7F221D40-BFF0-EFD9-4E56-D2E07B95D1FB}"/>
          </ac:spMkLst>
        </pc:spChg>
        <pc:spChg chg="mod">
          <ac:chgData name="Technol.Corp 櫻庭竜太" userId="f291aa17-b8e0-4fe2-8f83-ae8a96cc9266" providerId="ADAL" clId="{12543642-9FD0-4D4D-B28C-F20188D1364D}" dt="2025-04-25T00:18:33.647" v="271" actId="313"/>
          <ac:spMkLst>
            <pc:docMk/>
            <pc:sldMk cId="3429269925" sldId="264"/>
            <ac:spMk id="6" creationId="{FB904138-42E8-0BB7-201D-6E6BAD8769B0}"/>
          </ac:spMkLst>
        </pc:spChg>
        <pc:spChg chg="mod">
          <ac:chgData name="Technol.Corp 櫻庭竜太" userId="f291aa17-b8e0-4fe2-8f83-ae8a96cc9266" providerId="ADAL" clId="{12543642-9FD0-4D4D-B28C-F20188D1364D}" dt="2025-04-25T00:14:01.414" v="216"/>
          <ac:spMkLst>
            <pc:docMk/>
            <pc:sldMk cId="3429269925" sldId="264"/>
            <ac:spMk id="7" creationId="{8505BC7D-A0E3-BA04-F90E-355918AE5CB5}"/>
          </ac:spMkLst>
        </pc:spChg>
        <pc:spChg chg="add mod">
          <ac:chgData name="Technol.Corp 櫻庭竜太" userId="f291aa17-b8e0-4fe2-8f83-ae8a96cc9266" providerId="ADAL" clId="{12543642-9FD0-4D4D-B28C-F20188D1364D}" dt="2025-04-25T02:21:44.291" v="529"/>
          <ac:spMkLst>
            <pc:docMk/>
            <pc:sldMk cId="3429269925" sldId="264"/>
            <ac:spMk id="9" creationId="{895E3764-6027-E8E5-BDB7-5E6762FAA408}"/>
          </ac:spMkLst>
        </pc:spChg>
        <pc:spChg chg="add mod">
          <ac:chgData name="Technol.Corp 櫻庭竜太" userId="f291aa17-b8e0-4fe2-8f83-ae8a96cc9266" providerId="ADAL" clId="{12543642-9FD0-4D4D-B28C-F20188D1364D}" dt="2025-04-25T02:21:44.291" v="529"/>
          <ac:spMkLst>
            <pc:docMk/>
            <pc:sldMk cId="3429269925" sldId="264"/>
            <ac:spMk id="10" creationId="{AF2ED9FE-587E-0785-F031-F9D7F98831DD}"/>
          </ac:spMkLst>
        </pc:spChg>
        <pc:spChg chg="add mod">
          <ac:chgData name="Technol.Corp 櫻庭竜太" userId="f291aa17-b8e0-4fe2-8f83-ae8a96cc9266" providerId="ADAL" clId="{12543642-9FD0-4D4D-B28C-F20188D1364D}" dt="2025-04-25T02:22:09.434" v="530"/>
          <ac:spMkLst>
            <pc:docMk/>
            <pc:sldMk cId="3429269925" sldId="264"/>
            <ac:spMk id="12" creationId="{CF63CC58-B264-95D6-9459-EF623416F164}"/>
          </ac:spMkLst>
        </pc:spChg>
        <pc:spChg chg="add mod">
          <ac:chgData name="Technol.Corp 櫻庭竜太" userId="f291aa17-b8e0-4fe2-8f83-ae8a96cc9266" providerId="ADAL" clId="{12543642-9FD0-4D4D-B28C-F20188D1364D}" dt="2025-04-25T02:22:09.434" v="530"/>
          <ac:spMkLst>
            <pc:docMk/>
            <pc:sldMk cId="3429269925" sldId="264"/>
            <ac:spMk id="13" creationId="{DE9396E0-E59E-F4FC-C689-9334084CF0DC}"/>
          </ac:spMkLst>
        </pc:spChg>
        <pc:picChg chg="add mod">
          <ac:chgData name="Technol.Corp 櫻庭竜太" userId="f291aa17-b8e0-4fe2-8f83-ae8a96cc9266" providerId="ADAL" clId="{12543642-9FD0-4D4D-B28C-F20188D1364D}" dt="2025-04-25T02:21:44.291" v="529"/>
          <ac:picMkLst>
            <pc:docMk/>
            <pc:sldMk cId="3429269925" sldId="264"/>
            <ac:picMk id="8" creationId="{E618D286-3E8E-10A6-2A02-E83B289B817A}"/>
          </ac:picMkLst>
        </pc:picChg>
        <pc:picChg chg="add mod">
          <ac:chgData name="Technol.Corp 櫻庭竜太" userId="f291aa17-b8e0-4fe2-8f83-ae8a96cc9266" providerId="ADAL" clId="{12543642-9FD0-4D4D-B28C-F20188D1364D}" dt="2025-04-25T02:22:09.434" v="530"/>
          <ac:picMkLst>
            <pc:docMk/>
            <pc:sldMk cId="3429269925" sldId="264"/>
            <ac:picMk id="11" creationId="{212925A4-D871-4696-F267-3ADBEEDE798B}"/>
          </ac:picMkLst>
        </pc:picChg>
      </pc:sldChg>
      <pc:sldChg chg="new del">
        <pc:chgData name="Technol.Corp 櫻庭竜太" userId="f291aa17-b8e0-4fe2-8f83-ae8a96cc9266" providerId="ADAL" clId="{12543642-9FD0-4D4D-B28C-F20188D1364D}" dt="2025-04-25T00:18:58.886" v="273" actId="47"/>
        <pc:sldMkLst>
          <pc:docMk/>
          <pc:sldMk cId="3918448093" sldId="265"/>
        </pc:sldMkLst>
      </pc:sldChg>
      <pc:sldChg chg="addSp modSp new mod">
        <pc:chgData name="Technol.Corp 櫻庭竜太" userId="f291aa17-b8e0-4fe2-8f83-ae8a96cc9266" providerId="ADAL" clId="{12543642-9FD0-4D4D-B28C-F20188D1364D}" dt="2025-04-25T02:23:49.803" v="539" actId="14100"/>
        <pc:sldMkLst>
          <pc:docMk/>
          <pc:sldMk cId="4234134203" sldId="265"/>
        </pc:sldMkLst>
        <pc:spChg chg="mod">
          <ac:chgData name="Technol.Corp 櫻庭竜太" userId="f291aa17-b8e0-4fe2-8f83-ae8a96cc9266" providerId="ADAL" clId="{12543642-9FD0-4D4D-B28C-F20188D1364D}" dt="2025-04-25T00:20:17.896" v="322" actId="207"/>
          <ac:spMkLst>
            <pc:docMk/>
            <pc:sldMk cId="4234134203" sldId="265"/>
            <ac:spMk id="3" creationId="{5ABCE018-5D33-32EA-F3A4-F2CF59D98FD2}"/>
          </ac:spMkLst>
        </pc:spChg>
        <pc:spChg chg="mod">
          <ac:chgData name="Technol.Corp 櫻庭竜太" userId="f291aa17-b8e0-4fe2-8f83-ae8a96cc9266" providerId="ADAL" clId="{12543642-9FD0-4D4D-B28C-F20188D1364D}" dt="2025-04-25T00:20:34.861" v="330" actId="20577"/>
          <ac:spMkLst>
            <pc:docMk/>
            <pc:sldMk cId="4234134203" sldId="265"/>
            <ac:spMk id="6" creationId="{673A8C94-EA0D-E195-A64D-9A13FBC9DCFB}"/>
          </ac:spMkLst>
        </pc:spChg>
        <pc:spChg chg="add mod">
          <ac:chgData name="Technol.Corp 櫻庭竜太" userId="f291aa17-b8e0-4fe2-8f83-ae8a96cc9266" providerId="ADAL" clId="{12543642-9FD0-4D4D-B28C-F20188D1364D}" dt="2025-04-25T02:23:49.803" v="539" actId="14100"/>
          <ac:spMkLst>
            <pc:docMk/>
            <pc:sldMk cId="4234134203" sldId="265"/>
            <ac:spMk id="8" creationId="{2574CCA2-0051-9451-C29F-C36B419C546E}"/>
          </ac:spMkLst>
        </pc:spChg>
        <pc:picChg chg="add mod">
          <ac:chgData name="Technol.Corp 櫻庭竜太" userId="f291aa17-b8e0-4fe2-8f83-ae8a96cc9266" providerId="ADAL" clId="{12543642-9FD0-4D4D-B28C-F20188D1364D}" dt="2025-04-25T02:23:03.614" v="533" actId="1076"/>
          <ac:picMkLst>
            <pc:docMk/>
            <pc:sldMk cId="4234134203" sldId="265"/>
            <ac:picMk id="7" creationId="{4A119A18-2189-53E6-0416-7A7226FF1D48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EBDEE5-9EFA-4F17-BC47-BBD98E688FDF}" type="datetimeFigureOut">
              <a:rPr kumimoji="1" lang="ja-JP" altLang="en-US" smtClean="0"/>
              <a:t>2025/4/25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C9D35A-F642-4CD4-A865-22AFABC82C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36457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A7C82BE-B527-4BA3-A0E8-B80858307438}" type="datetime1">
              <a:rPr lang="en-US" altLang="ja-JP" smtClean="0"/>
              <a:t>4/25/2025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ja-JP" cap="none">
                <a:solidFill>
                  <a:schemeClr val="bg1"/>
                </a:solidFill>
              </a:rPr>
              <a:t>Copyright 2024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15EEB818-06CF-4A8E-AA24-B20996F1D0DE}" type="datetime1">
              <a:rPr lang="en-US" altLang="ja-JP" smtClean="0"/>
              <a:t>4/25/2025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F0ECE-FF3E-4F00-8D7A-72367961747F}" type="datetime1">
              <a:rPr lang="en-US" altLang="ja-JP" smtClean="0"/>
              <a:t>4/25/2025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D31CA50-EA78-4B36-8E1E-F9F92CA4CDEB}" type="datetime1">
              <a:rPr lang="en-US" altLang="ja-JP" smtClean="0"/>
              <a:t>4/25/2025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CBA4B-3BFC-46F1-A2F0-448EA5EEB26B}" type="datetime1">
              <a:rPr lang="en-US" altLang="ja-JP" smtClean="0"/>
              <a:t>4/25/2025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DEB3B-3B38-4918-8C59-F4C45A078424}" type="datetime1">
              <a:rPr lang="en-US" altLang="ja-JP" smtClean="0"/>
              <a:t>4/25/2025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本文分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1594208"/>
            <a:ext cx="5509510" cy="4896000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91AD58D-98BF-4FA0-BA18-03EB9BFC5F4E}" type="datetime1">
              <a:rPr lang="en-US" altLang="ja-JP" smtClean="0"/>
              <a:t>4/25/2025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テキスト プレースホルダー 10">
            <a:extLst>
              <a:ext uri="{FF2B5EF4-FFF2-40B4-BE49-F238E27FC236}">
                <a16:creationId xmlns:a16="http://schemas.microsoft.com/office/drawing/2014/main" id="{A689B65D-C4FF-62CC-B3A2-D0211F51605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096000" y="1594208"/>
            <a:ext cx="5509510" cy="4904093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F8D8996F-ADBD-DFC1-FB7D-61E2E66F28C3}"/>
              </a:ext>
            </a:extLst>
          </p:cNvPr>
          <p:cNvCxnSpPr>
            <a:cxnSpLocks/>
          </p:cNvCxnSpPr>
          <p:nvPr userDrawn="1"/>
        </p:nvCxnSpPr>
        <p:spPr>
          <a:xfrm>
            <a:off x="5985506" y="1658945"/>
            <a:ext cx="0" cy="4752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3F17E2C-6B70-5DAD-61E6-D05C14CAA0F7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91787" y="899940"/>
            <a:ext cx="11024319" cy="63955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本文分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908032"/>
            <a:ext cx="5509510" cy="5582176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91AD58D-98BF-4FA0-BA18-03EB9BFC5F4E}" type="datetime1">
              <a:rPr lang="en-US" altLang="ja-JP" smtClean="0"/>
              <a:t>4/25/2025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テキスト プレースホルダー 10">
            <a:extLst>
              <a:ext uri="{FF2B5EF4-FFF2-40B4-BE49-F238E27FC236}">
                <a16:creationId xmlns:a16="http://schemas.microsoft.com/office/drawing/2014/main" id="{A689B65D-C4FF-62CC-B3A2-D0211F51605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096000" y="916124"/>
            <a:ext cx="5509510" cy="5582177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F8D8996F-ADBD-DFC1-FB7D-61E2E66F28C3}"/>
              </a:ext>
            </a:extLst>
          </p:cNvPr>
          <p:cNvCxnSpPr>
            <a:cxnSpLocks/>
          </p:cNvCxnSpPr>
          <p:nvPr userDrawn="1"/>
        </p:nvCxnSpPr>
        <p:spPr>
          <a:xfrm>
            <a:off x="6009782" y="972768"/>
            <a:ext cx="0" cy="5436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0097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本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916123"/>
            <a:ext cx="11029616" cy="5574085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91AD58D-98BF-4FA0-BA18-03EB9BFC5F4E}" type="datetime1">
              <a:rPr lang="en-US" altLang="ja-JP" smtClean="0"/>
              <a:t>4/25/2025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909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2A87D-09A3-4BD8-9C7C-25218D25ED5B}" type="datetime1">
              <a:rPr lang="en-US" altLang="ja-JP" smtClean="0"/>
              <a:t>4/25/2025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373352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004231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98301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391AD58D-98BF-4FA0-BA18-03EB9BFC5F4E}" type="datetime1">
              <a:rPr lang="en-US" altLang="ja-JP" smtClean="0"/>
              <a:t>4/25/2025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93975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98301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125428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121871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125428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8" r:id="rId7"/>
    <p:sldLayoutId id="2147483657" r:id="rId8"/>
    <p:sldLayoutId id="2147483655" r:id="rId9"/>
    <p:sldLayoutId id="2147483656" r:id="rId10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kumimoji="1"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3.xml"/><Relationship Id="rId1" Type="http://schemas.openxmlformats.org/officeDocument/2006/relationships/slideLayout" Target="../slideLayouts/slideLayout8.xml"/><Relationship Id="rId4" Type="http://schemas.openxmlformats.org/officeDocument/2006/relationships/slide" Target="slide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52F7E20-C909-A474-CDEE-B5C181F3EE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/>
              <a:t>MRB</a:t>
            </a:r>
            <a:r>
              <a:rPr kumimoji="1" lang="ja-JP" altLang="en-US"/>
              <a:t>操作マニュアル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877EF89-703B-1BE4-9FE9-7A3B7B3691C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ja-JP" altLang="en-US"/>
              <a:t>グループ設定</a:t>
            </a:r>
          </a:p>
        </p:txBody>
      </p:sp>
    </p:spTree>
    <p:extLst>
      <p:ext uri="{BB962C8B-B14F-4D97-AF65-F5344CB8AC3E}">
        <p14:creationId xmlns:p14="http://schemas.microsoft.com/office/powerpoint/2010/main" val="7263907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1A7D0F2-ADF7-9921-7BCB-ED24FA28E5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ABCE018-5D33-32EA-F3A4-F2CF59D98FD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③　</a:t>
            </a:r>
            <a:r>
              <a:rPr lang="ja-JP" altLang="en-US"/>
              <a:t>「</a:t>
            </a:r>
            <a:r>
              <a:rPr kumimoji="1" lang="en-US" altLang="ja-JP"/>
              <a:t>URL</a:t>
            </a:r>
            <a:r>
              <a:rPr kumimoji="1" lang="ja-JP" altLang="en-US"/>
              <a:t>フィルタリング</a:t>
            </a:r>
            <a:r>
              <a:rPr lang="ja-JP" altLang="en-US"/>
              <a:t>」「</a:t>
            </a:r>
            <a:r>
              <a:rPr kumimoji="1" lang="ja-JP" altLang="en-US"/>
              <a:t>メール設定</a:t>
            </a:r>
            <a:r>
              <a:rPr lang="ja-JP" altLang="en-US"/>
              <a:t>」</a:t>
            </a:r>
            <a:r>
              <a:rPr kumimoji="1" lang="ja-JP" altLang="en-US"/>
              <a:t>等をクリックする</a:t>
            </a:r>
            <a:br>
              <a:rPr kumimoji="1" lang="en-US" altLang="ja-JP"/>
            </a:br>
            <a:r>
              <a:rPr kumimoji="1" lang="ja-JP" altLang="en-US"/>
              <a:t>　　ことで、選択したグループのフィルタリング設定を行うこと</a:t>
            </a:r>
            <a:br>
              <a:rPr kumimoji="1" lang="en-US" altLang="ja-JP"/>
            </a:br>
            <a:r>
              <a:rPr kumimoji="1" lang="ja-JP" altLang="en-US"/>
              <a:t>　　が出来ます</a:t>
            </a:r>
            <a:br>
              <a:rPr kumimoji="1" lang="en-US" altLang="ja-JP"/>
            </a:br>
            <a:r>
              <a:rPr kumimoji="1" lang="ja-JP" altLang="en-US">
                <a:solidFill>
                  <a:srgbClr val="FF0000"/>
                </a:solidFill>
              </a:rPr>
              <a:t>　　</a:t>
            </a:r>
            <a:r>
              <a:rPr kumimoji="1" lang="en-US" altLang="ja-JP">
                <a:solidFill>
                  <a:srgbClr val="FF0000"/>
                </a:solidFill>
              </a:rPr>
              <a:t>※</a:t>
            </a:r>
            <a:r>
              <a:rPr kumimoji="1" lang="ja-JP" altLang="en-US">
                <a:solidFill>
                  <a:srgbClr val="FF0000"/>
                </a:solidFill>
              </a:rPr>
              <a:t>具体的な設定方法に関しては、フィルタリング設定の</a:t>
            </a:r>
            <a:br>
              <a:rPr kumimoji="1" lang="en-US" altLang="ja-JP">
                <a:solidFill>
                  <a:srgbClr val="FF0000"/>
                </a:solidFill>
              </a:rPr>
            </a:br>
            <a:r>
              <a:rPr kumimoji="1" lang="ja-JP" altLang="en-US">
                <a:solidFill>
                  <a:srgbClr val="FF0000"/>
                </a:solidFill>
              </a:rPr>
              <a:t>　　　ページをご確認ください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C953B7A-AA6A-E257-8359-129A55B0479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374287D6-17FA-2DF3-38BC-925B937E637B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673A8C94-EA0D-E195-A64D-9A13FBC9DCF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7" name="図 6" descr="グラフィカル ユーザー インターフェイス, テキスト, アプリケーション, メー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4A119A18-2189-53E6-0416-7A7226FF1D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1245" y="2248043"/>
            <a:ext cx="3600000" cy="2638509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574CCA2-0051-9451-C29F-C36B419C546E}"/>
              </a:ext>
            </a:extLst>
          </p:cNvPr>
          <p:cNvSpPr/>
          <p:nvPr/>
        </p:nvSpPr>
        <p:spPr>
          <a:xfrm>
            <a:off x="2635250" y="3019426"/>
            <a:ext cx="2505995" cy="138112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41342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>
            <a:extLst>
              <a:ext uri="{FF2B5EF4-FFF2-40B4-BE49-F238E27FC236}">
                <a16:creationId xmlns:a16="http://schemas.microsoft.com/office/drawing/2014/main" id="{08B72F04-A356-94DB-D14A-52CF246AB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目次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D7EEB5AD-7D57-D7D5-3A4F-840BACE6815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ja-JP"/>
              <a:t>1.</a:t>
            </a:r>
            <a:r>
              <a:rPr lang="ja-JP" altLang="en-US"/>
              <a:t>　</a:t>
            </a:r>
            <a:r>
              <a:rPr lang="ja-JP" altLang="en-US">
                <a:hlinkClick r:id="rId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グループ編集</a:t>
            </a:r>
            <a:endParaRPr lang="en-US" altLang="ja-JP"/>
          </a:p>
          <a:p>
            <a:r>
              <a:rPr lang="en-US" altLang="ja-JP"/>
              <a:t>2.</a:t>
            </a:r>
            <a:r>
              <a:rPr lang="ja-JP" altLang="en-US"/>
              <a:t>　</a:t>
            </a:r>
            <a:r>
              <a:rPr lang="ja-JP" altLang="en-US"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コレダケトオス</a:t>
            </a:r>
            <a:endParaRPr lang="en-US" altLang="ja-JP"/>
          </a:p>
          <a:p>
            <a:r>
              <a:rPr lang="en-US" altLang="ja-JP"/>
              <a:t>3.</a:t>
            </a:r>
            <a:r>
              <a:rPr lang="ja-JP" altLang="en-US"/>
              <a:t>　</a:t>
            </a:r>
            <a:r>
              <a:rPr lang="ja-JP" altLang="en-US">
                <a:hlinkClick r:id="rId4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グループ別フィルタリング</a:t>
            </a:r>
            <a:endParaRPr lang="en-US" altLang="ja-JP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5C6F9BB-2A20-431C-6405-866EA6BFAFD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7D13B4D-FE1B-6B2A-BDCB-F32FA41BBFB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70534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9EFF229-F101-79EC-252D-FDE0B65B0C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1. </a:t>
            </a:r>
            <a:r>
              <a:rPr kumimoji="1" lang="ja-JP" altLang="en-US"/>
              <a:t>グループ編集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099805A-4B7B-B82B-E1F8-1E80F4ED67A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①　管理画面にログインし、右上の</a:t>
            </a:r>
            <a:r>
              <a:rPr lang="ja-JP" altLang="en-US"/>
              <a:t>「</a:t>
            </a:r>
            <a:r>
              <a:rPr kumimoji="1" lang="ja-JP" altLang="en-US"/>
              <a:t>設定</a:t>
            </a:r>
            <a:r>
              <a:rPr lang="ja-JP" altLang="en-US"/>
              <a:t>」</a:t>
            </a:r>
            <a:r>
              <a:rPr kumimoji="1" lang="ja-JP" altLang="en-US"/>
              <a:t>をクリックし、</a:t>
            </a:r>
            <a:br>
              <a:rPr kumimoji="1" lang="en-US" altLang="ja-JP"/>
            </a:br>
            <a:r>
              <a:rPr kumimoji="1" lang="ja-JP" altLang="en-US"/>
              <a:t>　　左の</a:t>
            </a:r>
            <a:r>
              <a:rPr lang="ja-JP" altLang="en-US"/>
              <a:t>「</a:t>
            </a:r>
            <a:r>
              <a:rPr kumimoji="1" lang="ja-JP" altLang="en-US"/>
              <a:t>グループ設定</a:t>
            </a:r>
            <a:r>
              <a:rPr lang="ja-JP" altLang="en-US"/>
              <a:t>」</a:t>
            </a:r>
            <a:r>
              <a:rPr kumimoji="1" lang="ja-JP" altLang="en-US"/>
              <a:t>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094BD70-5431-412A-22F8-754A2B16E86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12F975D-BE3C-155B-4EFF-BF5386BA883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D4270624-54A2-0683-B8B4-16E10A6513C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②　“編集”のラジオボタンより、設定を行うグループを選択し、</a:t>
            </a:r>
            <a:br>
              <a:rPr kumimoji="1" lang="en-US" altLang="ja-JP"/>
            </a:br>
            <a:r>
              <a:rPr kumimoji="1" lang="ja-JP" altLang="en-US"/>
              <a:t>　　</a:t>
            </a:r>
            <a:r>
              <a:rPr lang="ja-JP" altLang="en-US"/>
              <a:t>「</a:t>
            </a:r>
            <a:r>
              <a:rPr kumimoji="1" lang="ja-JP" altLang="en-US"/>
              <a:t>編集</a:t>
            </a:r>
            <a:r>
              <a:rPr lang="ja-JP" altLang="en-US"/>
              <a:t>」</a:t>
            </a:r>
            <a:r>
              <a:rPr kumimoji="1" lang="ja-JP" altLang="en-US"/>
              <a:t>をクリックします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7C7D7FB3-BAF8-8BCD-4AFA-7EA044971F0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kumimoji="1" lang="en-US" altLang="ja-JP"/>
              <a:t>MRB</a:t>
            </a:r>
            <a:r>
              <a:rPr kumimoji="1" lang="ja-JP" altLang="en-US"/>
              <a:t>で配下端末をグループ分けし、グループごとにセキュリティ設定することができます</a:t>
            </a:r>
            <a:br>
              <a:rPr kumimoji="1" lang="en-US" altLang="ja-JP"/>
            </a:br>
            <a:r>
              <a:rPr kumimoji="1" lang="ja-JP" altLang="en-US"/>
              <a:t>配下端末にグループを割り当てる手順について説明します</a:t>
            </a:r>
          </a:p>
        </p:txBody>
      </p:sp>
      <p:pic>
        <p:nvPicPr>
          <p:cNvPr id="11" name="図 10" descr="グラフィカル ユーザー インターフェイス, テキスト, アプリケーション, メー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C2B3002C-F49E-B427-851E-7536236B06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1245" y="2298566"/>
            <a:ext cx="3600000" cy="2595035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3" name="図 12" descr="テーブ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EFCCE03D-33DC-5C10-F64F-22BC84CBCE4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0755" y="2298566"/>
            <a:ext cx="3600000" cy="254222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18F4F2C2-3A32-C22F-33CE-1AF0FFE81B90}"/>
              </a:ext>
            </a:extLst>
          </p:cNvPr>
          <p:cNvSpPr/>
          <p:nvPr/>
        </p:nvSpPr>
        <p:spPr>
          <a:xfrm>
            <a:off x="4022725" y="2294800"/>
            <a:ext cx="193675" cy="10550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30061630-FCB4-90DF-65FE-DF3843F7BFC5}"/>
              </a:ext>
            </a:extLst>
          </p:cNvPr>
          <p:cNvSpPr/>
          <p:nvPr/>
        </p:nvSpPr>
        <p:spPr>
          <a:xfrm>
            <a:off x="1793875" y="3858482"/>
            <a:ext cx="387350" cy="11820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BB05AD61-B329-41C6-BCFD-D683258CAEFF}"/>
              </a:ext>
            </a:extLst>
          </p:cNvPr>
          <p:cNvSpPr/>
          <p:nvPr/>
        </p:nvSpPr>
        <p:spPr>
          <a:xfrm>
            <a:off x="10044554" y="2922830"/>
            <a:ext cx="193675" cy="10550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38AE8FEB-AF3A-5FE6-EB20-92B04504B70C}"/>
              </a:ext>
            </a:extLst>
          </p:cNvPr>
          <p:cNvSpPr/>
          <p:nvPr/>
        </p:nvSpPr>
        <p:spPr>
          <a:xfrm>
            <a:off x="10068366" y="3155978"/>
            <a:ext cx="193675" cy="515909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50479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2E24953-601A-1A78-CCEA-9DADCCDE3C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A273EF0-9078-DCF5-F4AB-1737B35FD0A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③　「追加</a:t>
            </a:r>
            <a:r>
              <a:rPr lang="ja-JP" altLang="en-US"/>
              <a:t>」</a:t>
            </a:r>
            <a:r>
              <a:rPr kumimoji="1" lang="ja-JP" altLang="en-US"/>
              <a:t>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F5FF4CA0-97A6-E75B-7DED-1B03D4B31F91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8BC6302-A6E4-6FE2-7CB0-1022D9A5851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5E7A467F-3BB4-BAB2-FC8A-1AE6C6385700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④　単独で指定する場合は“</a:t>
            </a:r>
            <a:r>
              <a:rPr kumimoji="1" lang="en-US" altLang="ja-JP"/>
              <a:t>IP</a:t>
            </a:r>
            <a:r>
              <a:rPr kumimoji="1" lang="ja-JP" altLang="en-US"/>
              <a:t>アドレス”、範囲で指定する場合は</a:t>
            </a:r>
            <a:br>
              <a:rPr kumimoji="1" lang="en-US" altLang="ja-JP"/>
            </a:br>
            <a:r>
              <a:rPr kumimoji="1" lang="ja-JP" altLang="en-US"/>
              <a:t>　　“</a:t>
            </a:r>
            <a:r>
              <a:rPr kumimoji="1" lang="en-US" altLang="ja-JP"/>
              <a:t>IP</a:t>
            </a:r>
            <a:r>
              <a:rPr kumimoji="1" lang="ja-JP" altLang="en-US"/>
              <a:t>アドレス範囲”のラジオボタンをクリックし、例に習って</a:t>
            </a:r>
            <a:br>
              <a:rPr kumimoji="1" lang="en-US" altLang="ja-JP"/>
            </a:br>
            <a:r>
              <a:rPr kumimoji="1" lang="ja-JP" altLang="en-US"/>
              <a:t>　　“ルール”の記入欄に</a:t>
            </a:r>
            <a:r>
              <a:rPr kumimoji="1" lang="en-US" altLang="ja-JP"/>
              <a:t>IP</a:t>
            </a:r>
            <a:r>
              <a:rPr kumimoji="1" lang="ja-JP" altLang="en-US"/>
              <a:t>アドレスを記入し</a:t>
            </a:r>
            <a:r>
              <a:rPr lang="ja-JP" altLang="en-US"/>
              <a:t>「</a:t>
            </a:r>
            <a:r>
              <a:rPr kumimoji="1" lang="ja-JP" altLang="en-US"/>
              <a:t>追加</a:t>
            </a:r>
            <a:r>
              <a:rPr lang="ja-JP" altLang="en-US"/>
              <a:t>」</a:t>
            </a:r>
            <a:r>
              <a:rPr kumimoji="1" lang="ja-JP" altLang="en-US"/>
              <a:t>を</a:t>
            </a:r>
            <a:br>
              <a:rPr kumimoji="1" lang="en-US" altLang="ja-JP"/>
            </a:br>
            <a:r>
              <a:rPr kumimoji="1" lang="ja-JP" altLang="en-US"/>
              <a:t>　　クリックします</a:t>
            </a:r>
          </a:p>
        </p:txBody>
      </p:sp>
      <p:pic>
        <p:nvPicPr>
          <p:cNvPr id="8" name="図 7" descr="グラフィカル ユーザー インターフェイス, テキスト, アプリケーション, メー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547CEAC3-5CAB-329D-AAB3-846D6AF4EC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1245" y="1346199"/>
            <a:ext cx="3600000" cy="2638509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0" name="図 9" descr="グラフィカル ユーザー インターフェイス, アプリケーショ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6E9C4A24-E186-7A74-562D-FCB10B598B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0755" y="2021316"/>
            <a:ext cx="3600000" cy="2636431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F53BC681-3F77-E527-6D66-2E4128E16058}"/>
              </a:ext>
            </a:extLst>
          </p:cNvPr>
          <p:cNvSpPr/>
          <p:nvPr/>
        </p:nvSpPr>
        <p:spPr>
          <a:xfrm>
            <a:off x="4274785" y="2325136"/>
            <a:ext cx="193675" cy="10550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5BF0FC1D-9C0E-F51D-A61B-AC9CF5BBB2D3}"/>
              </a:ext>
            </a:extLst>
          </p:cNvPr>
          <p:cNvSpPr/>
          <p:nvPr/>
        </p:nvSpPr>
        <p:spPr>
          <a:xfrm>
            <a:off x="8168129" y="3103805"/>
            <a:ext cx="1475934" cy="10612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89A759D1-62A8-9B14-6DFB-3B2463189D95}"/>
              </a:ext>
            </a:extLst>
          </p:cNvPr>
          <p:cNvSpPr/>
          <p:nvPr/>
        </p:nvSpPr>
        <p:spPr>
          <a:xfrm>
            <a:off x="8215313" y="3505200"/>
            <a:ext cx="1740693" cy="85548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2D91BC5E-3A3A-8029-3394-A594659C6802}"/>
              </a:ext>
            </a:extLst>
          </p:cNvPr>
          <p:cNvSpPr/>
          <p:nvPr/>
        </p:nvSpPr>
        <p:spPr>
          <a:xfrm>
            <a:off x="10273154" y="4122979"/>
            <a:ext cx="193675" cy="12199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05967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F789F3D-6D1D-2F8D-7F72-19D785CA1A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E82BE17-9185-5AAA-F761-4F0FFF18F67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⑤　入力した</a:t>
            </a:r>
            <a:r>
              <a:rPr kumimoji="1" lang="en-US" altLang="ja-JP"/>
              <a:t>IP</a:t>
            </a:r>
            <a:r>
              <a:rPr kumimoji="1" lang="ja-JP" altLang="en-US"/>
              <a:t>アドレスとタイプを確認し、問題がなければ</a:t>
            </a:r>
            <a:br>
              <a:rPr kumimoji="1" lang="en-US" altLang="ja-JP"/>
            </a:br>
            <a:r>
              <a:rPr kumimoji="1" lang="ja-JP" altLang="en-US"/>
              <a:t>　　「追加</a:t>
            </a:r>
            <a:r>
              <a:rPr lang="ja-JP" altLang="en-US"/>
              <a:t>」</a:t>
            </a:r>
            <a:r>
              <a:rPr kumimoji="1" lang="ja-JP" altLang="en-US"/>
              <a:t>をクリックして設定は完了です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C42ED4D9-5EB5-CA30-0DED-B70D84520BBE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55C05CC-CC62-B833-4927-33E74391330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03C4D6E8-18C2-9D6C-C2A0-F7ABD1FC6AA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8" name="図 7" descr="グラフィカル ユーザー インターフェイス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904CA9CE-05EE-CE29-8DFC-50C0F6B819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8596" y="1600203"/>
            <a:ext cx="3600000" cy="2647714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E550854E-C663-E47D-C218-7C032C0EE7FD}"/>
              </a:ext>
            </a:extLst>
          </p:cNvPr>
          <p:cNvSpPr/>
          <p:nvPr/>
        </p:nvSpPr>
        <p:spPr>
          <a:xfrm>
            <a:off x="4039797" y="3283744"/>
            <a:ext cx="548872" cy="126206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01102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4CA2F69-014C-AC7A-4FA8-7B44827AB1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2. </a:t>
            </a:r>
            <a:r>
              <a:rPr kumimoji="1" lang="ja-JP" altLang="en-US"/>
              <a:t>コレダケトオス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BF15504-1302-7327-C826-B313CDC39EB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①　管理画面にログインし、右上の</a:t>
            </a:r>
            <a:r>
              <a:rPr lang="ja-JP" altLang="en-US"/>
              <a:t>「</a:t>
            </a:r>
            <a:r>
              <a:rPr kumimoji="1" lang="ja-JP" altLang="en-US"/>
              <a:t>設定</a:t>
            </a:r>
            <a:r>
              <a:rPr lang="ja-JP" altLang="en-US"/>
              <a:t>」</a:t>
            </a:r>
            <a:r>
              <a:rPr kumimoji="1" lang="ja-JP" altLang="en-US"/>
              <a:t>をクリックし、</a:t>
            </a:r>
            <a:br>
              <a:rPr kumimoji="1" lang="en-US" altLang="ja-JP"/>
            </a:br>
            <a:r>
              <a:rPr kumimoji="1" lang="ja-JP" altLang="en-US"/>
              <a:t>　　左側の</a:t>
            </a:r>
            <a:r>
              <a:rPr lang="ja-JP" altLang="en-US"/>
              <a:t>「</a:t>
            </a:r>
            <a:r>
              <a:rPr kumimoji="1" lang="ja-JP" altLang="en-US"/>
              <a:t>グループ設定</a:t>
            </a:r>
            <a:r>
              <a:rPr lang="ja-JP" altLang="en-US"/>
              <a:t>」</a:t>
            </a:r>
            <a:r>
              <a:rPr kumimoji="1" lang="ja-JP" altLang="en-US"/>
              <a:t>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5469866D-3E98-379F-6F39-AF9F8957B787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7B8CB53-524E-E645-EAF6-A182E5322D8E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5AFD4F3F-BE85-F13F-2505-F3001CD2A7C9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②　“編集”のラジオボタンより</a:t>
            </a:r>
            <a:r>
              <a:rPr lang="ja-JP" altLang="en-US"/>
              <a:t>「</a:t>
            </a:r>
            <a:r>
              <a:rPr kumimoji="1" lang="ja-JP" altLang="en-US"/>
              <a:t>コレダケトオス</a:t>
            </a:r>
            <a:r>
              <a:rPr lang="ja-JP" altLang="en-US"/>
              <a:t>」</a:t>
            </a:r>
            <a:r>
              <a:rPr kumimoji="1" lang="ja-JP" altLang="en-US"/>
              <a:t>を選択し、</a:t>
            </a:r>
            <a:br>
              <a:rPr kumimoji="1" lang="en-US" altLang="ja-JP"/>
            </a:br>
            <a:r>
              <a:rPr kumimoji="1" lang="ja-JP" altLang="en-US"/>
              <a:t>　　</a:t>
            </a:r>
            <a:r>
              <a:rPr lang="ja-JP" altLang="en-US"/>
              <a:t>「</a:t>
            </a:r>
            <a:r>
              <a:rPr kumimoji="1" lang="ja-JP" altLang="en-US"/>
              <a:t>編集</a:t>
            </a:r>
            <a:r>
              <a:rPr lang="ja-JP" altLang="en-US"/>
              <a:t>」</a:t>
            </a:r>
            <a:r>
              <a:rPr kumimoji="1" lang="ja-JP" altLang="en-US"/>
              <a:t>をクリックします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75C14126-A6FE-524E-40E9-48C79BE1CD0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kumimoji="1" lang="en-US" altLang="ja-JP"/>
              <a:t>MRB</a:t>
            </a:r>
            <a:r>
              <a:rPr kumimoji="1" lang="ja-JP" altLang="en-US"/>
              <a:t>でコレダケトオス（許可された</a:t>
            </a:r>
            <a:r>
              <a:rPr kumimoji="1" lang="en-US" altLang="ja-JP"/>
              <a:t>IP/URL</a:t>
            </a:r>
            <a:r>
              <a:rPr kumimoji="1" lang="ja-JP" altLang="en-US"/>
              <a:t>以外とは通信が出来ない特別なグループ）を設定する手順について説明します</a:t>
            </a:r>
          </a:p>
        </p:txBody>
      </p:sp>
      <p:pic>
        <p:nvPicPr>
          <p:cNvPr id="8" name="図 7" descr="グラフィカル ユーザー インターフェイス, テキスト, アプリケーション, メー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2A6487CA-F7DE-FFF8-5306-17FE6887DF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1245" y="2298566"/>
            <a:ext cx="3600000" cy="2595035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983D004C-86CD-994F-8E4E-2C1279170661}"/>
              </a:ext>
            </a:extLst>
          </p:cNvPr>
          <p:cNvSpPr/>
          <p:nvPr/>
        </p:nvSpPr>
        <p:spPr>
          <a:xfrm>
            <a:off x="4022725" y="2294800"/>
            <a:ext cx="193675" cy="10550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56335EC1-E996-AE7F-343E-19AF98E354E6}"/>
              </a:ext>
            </a:extLst>
          </p:cNvPr>
          <p:cNvSpPr/>
          <p:nvPr/>
        </p:nvSpPr>
        <p:spPr>
          <a:xfrm>
            <a:off x="1793875" y="3858482"/>
            <a:ext cx="387350" cy="11820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2" name="図 11" descr="テーブ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F6F5451F-19DA-839F-FC0E-CF2D1C6EA3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0755" y="2294800"/>
            <a:ext cx="3600000" cy="2476119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03F15C3F-E000-8409-0E3F-D79A7F4A197D}"/>
              </a:ext>
            </a:extLst>
          </p:cNvPr>
          <p:cNvSpPr/>
          <p:nvPr/>
        </p:nvSpPr>
        <p:spPr>
          <a:xfrm>
            <a:off x="10049669" y="2925831"/>
            <a:ext cx="193675" cy="10550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7A63552A-1E92-1046-59EC-A35B6F65099D}"/>
              </a:ext>
            </a:extLst>
          </p:cNvPr>
          <p:cNvSpPr/>
          <p:nvPr/>
        </p:nvSpPr>
        <p:spPr>
          <a:xfrm>
            <a:off x="10092531" y="3166926"/>
            <a:ext cx="150813" cy="10550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20841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9FF762E-AD8D-236A-FA2D-55C477BB2A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7ABBAED-BF38-978E-F5B2-A92794601CD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③　「追加」をクリックします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D8E545D5-383F-1817-8BFF-61D5642FEA12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BCDEAF13-E804-E2C5-81FF-8147D52BE47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7D66DD09-AEAA-2611-F6B2-813B953CD610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④　単独で指定する場合は“</a:t>
            </a:r>
            <a:r>
              <a:rPr kumimoji="1" lang="en-US" altLang="ja-JP"/>
              <a:t>IP </a:t>
            </a:r>
            <a:r>
              <a:rPr kumimoji="1" lang="ja-JP" altLang="en-US"/>
              <a:t>アドレス”、範囲で指定する場合</a:t>
            </a:r>
            <a:br>
              <a:rPr kumimoji="1" lang="en-US" altLang="ja-JP"/>
            </a:br>
            <a:r>
              <a:rPr kumimoji="1" lang="ja-JP" altLang="en-US"/>
              <a:t>　　は“</a:t>
            </a:r>
            <a:r>
              <a:rPr kumimoji="1" lang="en-US" altLang="ja-JP"/>
              <a:t>IP </a:t>
            </a:r>
            <a:r>
              <a:rPr kumimoji="1" lang="ja-JP" altLang="en-US"/>
              <a:t>アドレス範囲”のラジオボタンをクリックし、例に</a:t>
            </a:r>
            <a:br>
              <a:rPr lang="en-US" altLang="ja-JP"/>
            </a:br>
            <a:r>
              <a:rPr lang="ja-JP" altLang="en-US"/>
              <a:t>　　</a:t>
            </a:r>
            <a:r>
              <a:rPr kumimoji="1" lang="ja-JP" altLang="en-US"/>
              <a:t>習って“ルール”の記入欄に</a:t>
            </a:r>
            <a:r>
              <a:rPr kumimoji="1" lang="en-US" altLang="ja-JP"/>
              <a:t>IP</a:t>
            </a:r>
            <a:r>
              <a:rPr kumimoji="1" lang="ja-JP" altLang="en-US"/>
              <a:t>アドレスを記入し、「追加」</a:t>
            </a:r>
            <a:br>
              <a:rPr kumimoji="1" lang="en-US" altLang="ja-JP"/>
            </a:br>
            <a:r>
              <a:rPr kumimoji="1" lang="ja-JP" altLang="en-US"/>
              <a:t>　　をクリックします</a:t>
            </a:r>
          </a:p>
        </p:txBody>
      </p:sp>
      <p:pic>
        <p:nvPicPr>
          <p:cNvPr id="8" name="図 7" descr="グラフィカル ユーザー インターフェイス, テキスト, メー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1FDEB9CE-BE32-5945-84BA-2199225635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1245" y="1390649"/>
            <a:ext cx="3600000" cy="2515556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0" name="図 9" descr="グラフィカル ユーザー インターフェイス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0E47441C-8CF0-2F32-41B4-29ED87FCDE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0755" y="2019299"/>
            <a:ext cx="3600000" cy="259057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9C0F4279-5428-70D8-BA81-6E86B4395785}"/>
              </a:ext>
            </a:extLst>
          </p:cNvPr>
          <p:cNvSpPr/>
          <p:nvPr/>
        </p:nvSpPr>
        <p:spPr>
          <a:xfrm>
            <a:off x="4258469" y="2383631"/>
            <a:ext cx="206375" cy="12382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6F1EDC24-0ADB-F85B-BA57-E1BCE6FA564B}"/>
              </a:ext>
            </a:extLst>
          </p:cNvPr>
          <p:cNvSpPr/>
          <p:nvPr/>
        </p:nvSpPr>
        <p:spPr>
          <a:xfrm>
            <a:off x="8133474" y="3102044"/>
            <a:ext cx="1665370" cy="10550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9C86437C-0071-0C10-C4B1-23D7EFC88E1A}"/>
              </a:ext>
            </a:extLst>
          </p:cNvPr>
          <p:cNvSpPr/>
          <p:nvPr/>
        </p:nvSpPr>
        <p:spPr>
          <a:xfrm>
            <a:off x="8208962" y="3502093"/>
            <a:ext cx="1735138" cy="10550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D4215795-2276-72B3-B96E-A37751173969}"/>
              </a:ext>
            </a:extLst>
          </p:cNvPr>
          <p:cNvSpPr/>
          <p:nvPr/>
        </p:nvSpPr>
        <p:spPr>
          <a:xfrm>
            <a:off x="10265570" y="4121945"/>
            <a:ext cx="196850" cy="123824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70071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065A81C-D6CB-6600-860C-78E680D8BF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A1B203F-088F-EED3-1356-AD9FA946B3C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⑤　入力した</a:t>
            </a:r>
            <a:r>
              <a:rPr kumimoji="1" lang="en-US" altLang="ja-JP"/>
              <a:t>IP</a:t>
            </a:r>
            <a:r>
              <a:rPr kumimoji="1" lang="ja-JP" altLang="en-US"/>
              <a:t>アドレスとタイプを確認し、問題がなければ</a:t>
            </a:r>
            <a:br>
              <a:rPr kumimoji="1" lang="en-US" altLang="ja-JP"/>
            </a:br>
            <a:r>
              <a:rPr kumimoji="1" lang="ja-JP" altLang="en-US"/>
              <a:t>　　</a:t>
            </a:r>
            <a:r>
              <a:rPr lang="ja-JP" altLang="en-US"/>
              <a:t>「</a:t>
            </a:r>
            <a:r>
              <a:rPr kumimoji="1" lang="ja-JP" altLang="en-US"/>
              <a:t>追加</a:t>
            </a:r>
            <a:r>
              <a:rPr lang="ja-JP" altLang="en-US"/>
              <a:t>」</a:t>
            </a:r>
            <a:r>
              <a:rPr kumimoji="1" lang="ja-JP" altLang="en-US"/>
              <a:t>をクリックして設定は完了です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2CB394EC-3F3C-E822-76D8-2C8F49EEBFD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C20CE079-5BCC-F343-C45D-7E730D86F86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CCA8B0C9-EA68-3116-3F79-9D638D86B00F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8" name="図 7" descr="グラフィカル ユーザー インターフェイス, テキスト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7D58DE6C-3141-BEE2-C5CE-3CC3C7BE7B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8596" y="1619250"/>
            <a:ext cx="3600000" cy="264416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5F919078-B07D-4085-2CA1-3E578AF5422F}"/>
              </a:ext>
            </a:extLst>
          </p:cNvPr>
          <p:cNvSpPr/>
          <p:nvPr/>
        </p:nvSpPr>
        <p:spPr>
          <a:xfrm>
            <a:off x="4048125" y="3314700"/>
            <a:ext cx="552450" cy="11430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44864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113AC98-F4EF-AC97-8F11-240D6C5A89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3.</a:t>
            </a:r>
            <a:r>
              <a:rPr lang="ja-JP" altLang="en-US"/>
              <a:t> グループ別フィルタリング</a:t>
            </a:r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F221D40-BFF0-EFD9-4E56-D2E07B95D1F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①　右上の</a:t>
            </a:r>
            <a:r>
              <a:rPr lang="ja-JP" altLang="en-US"/>
              <a:t>「</a:t>
            </a:r>
            <a:r>
              <a:rPr kumimoji="1" lang="ja-JP" altLang="en-US"/>
              <a:t>設定</a:t>
            </a:r>
            <a:r>
              <a:rPr lang="ja-JP" altLang="en-US"/>
              <a:t>」</a:t>
            </a:r>
            <a:r>
              <a:rPr kumimoji="1" lang="ja-JP" altLang="en-US"/>
              <a:t>をクリックし、左側の</a:t>
            </a:r>
            <a:r>
              <a:rPr lang="ja-JP" altLang="en-US"/>
              <a:t>「</a:t>
            </a:r>
            <a:r>
              <a:rPr kumimoji="1" lang="ja-JP" altLang="en-US"/>
              <a:t>グループ設定</a:t>
            </a:r>
            <a:r>
              <a:rPr lang="ja-JP" altLang="en-US"/>
              <a:t>」</a:t>
            </a:r>
            <a:r>
              <a:rPr kumimoji="1" lang="ja-JP" altLang="en-US"/>
              <a:t>を</a:t>
            </a:r>
            <a:br>
              <a:rPr kumimoji="1" lang="en-US" altLang="ja-JP"/>
            </a:br>
            <a:r>
              <a:rPr kumimoji="1" lang="ja-JP" altLang="en-US"/>
              <a:t>　　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B038229-1335-F221-00E8-6E4848432FE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CF30DE76-1C52-F097-70B4-51CFF2546B6E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FB904138-42E8-0BB7-201D-6E6BAD8769B0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②　“編集”のラジオボタンより、設定を行うグループを選択し、</a:t>
            </a:r>
            <a:br>
              <a:rPr kumimoji="1" lang="en-US" altLang="ja-JP"/>
            </a:br>
            <a:r>
              <a:rPr kumimoji="1" lang="ja-JP" altLang="en-US"/>
              <a:t>　　</a:t>
            </a:r>
            <a:r>
              <a:rPr lang="ja-JP" altLang="en-US"/>
              <a:t>「</a:t>
            </a:r>
            <a:r>
              <a:rPr kumimoji="1" lang="ja-JP" altLang="en-US"/>
              <a:t>編集</a:t>
            </a:r>
            <a:r>
              <a:rPr lang="ja-JP" altLang="en-US"/>
              <a:t>」</a:t>
            </a:r>
            <a:r>
              <a:rPr kumimoji="1" lang="ja-JP" altLang="en-US"/>
              <a:t>をクリックします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8505BC7D-A0E3-BA04-F90E-355918AE5CB5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kumimoji="1" lang="ja-JP" altLang="en-US"/>
              <a:t>グループごとにフィルタリング強度を設定する手順について説明します</a:t>
            </a:r>
          </a:p>
        </p:txBody>
      </p:sp>
      <p:pic>
        <p:nvPicPr>
          <p:cNvPr id="8" name="図 7" descr="グラフィカル ユーザー インターフェイス, テキスト, アプリケーション, メー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E618D286-3E8E-10A6-2A02-E83B289B81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1245" y="2298566"/>
            <a:ext cx="3600000" cy="2595035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895E3764-6027-E8E5-BDB7-5E6762FAA408}"/>
              </a:ext>
            </a:extLst>
          </p:cNvPr>
          <p:cNvSpPr/>
          <p:nvPr/>
        </p:nvSpPr>
        <p:spPr>
          <a:xfrm>
            <a:off x="4022725" y="2294800"/>
            <a:ext cx="193675" cy="10550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AF2ED9FE-587E-0785-F031-F9D7F98831DD}"/>
              </a:ext>
            </a:extLst>
          </p:cNvPr>
          <p:cNvSpPr/>
          <p:nvPr/>
        </p:nvSpPr>
        <p:spPr>
          <a:xfrm>
            <a:off x="1793875" y="3858482"/>
            <a:ext cx="387350" cy="11820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1" name="図 10" descr="テーブ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212925A4-D871-4696-F267-3ADBEEDE79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0755" y="2298566"/>
            <a:ext cx="3600000" cy="254222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CF63CC58-B264-95D6-9459-EF623416F164}"/>
              </a:ext>
            </a:extLst>
          </p:cNvPr>
          <p:cNvSpPr/>
          <p:nvPr/>
        </p:nvSpPr>
        <p:spPr>
          <a:xfrm>
            <a:off x="10044554" y="2922830"/>
            <a:ext cx="193675" cy="10550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DE9396E0-E59E-F4FC-C689-9334084CF0DC}"/>
              </a:ext>
            </a:extLst>
          </p:cNvPr>
          <p:cNvSpPr/>
          <p:nvPr/>
        </p:nvSpPr>
        <p:spPr>
          <a:xfrm>
            <a:off x="10068366" y="3155978"/>
            <a:ext cx="193675" cy="515909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9269925"/>
      </p:ext>
    </p:extLst>
  </p:cSld>
  <p:clrMapOvr>
    <a:masterClrMapping/>
  </p:clrMapOvr>
</p:sld>
</file>

<file path=ppt/theme/theme1.xml><?xml version="1.0" encoding="utf-8"?>
<a:theme xmlns:a="http://schemas.openxmlformats.org/drawingml/2006/main" name="配当">
  <a:themeElements>
    <a:clrScheme name="暖かみのある青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RLフィルタリング設定.pptx" id="{41C733FD-90A8-4D75-90FB-F1CA2906D28B}" vid="{3F771037-623A-444D-A52A-7FBEE42AA68D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MRB操作マニュアル</Template>
  <TotalTime>242</TotalTime>
  <Words>563</Words>
  <Application>Microsoft Office PowerPoint</Application>
  <PresentationFormat>ワイド画面</PresentationFormat>
  <Paragraphs>43</Paragraphs>
  <Slides>10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4" baseType="lpstr">
      <vt:lpstr>游ゴシック</vt:lpstr>
      <vt:lpstr>Gill Sans MT</vt:lpstr>
      <vt:lpstr>Wingdings 2</vt:lpstr>
      <vt:lpstr>配当</vt:lpstr>
      <vt:lpstr>MRB操作マニュアル</vt:lpstr>
      <vt:lpstr>目次</vt:lpstr>
      <vt:lpstr>1. グループ編集</vt:lpstr>
      <vt:lpstr>PowerPoint プレゼンテーション</vt:lpstr>
      <vt:lpstr>PowerPoint プレゼンテーション</vt:lpstr>
      <vt:lpstr>2. コレダケトオス</vt:lpstr>
      <vt:lpstr>PowerPoint プレゼンテーション</vt:lpstr>
      <vt:lpstr>PowerPoint プレゼンテーション</vt:lpstr>
      <vt:lpstr>3. グループ別フィルタリング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Technol.Corp 櫻庭竜太</dc:creator>
  <cp:lastModifiedBy>Technol.Corp 櫻庭竜太</cp:lastModifiedBy>
  <cp:revision>1</cp:revision>
  <dcterms:created xsi:type="dcterms:W3CDTF">2025-04-24T07:44:14Z</dcterms:created>
  <dcterms:modified xsi:type="dcterms:W3CDTF">2025-04-25T02:35:41Z</dcterms:modified>
</cp:coreProperties>
</file>