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10" autoAdjust="0"/>
  </p:normalViewPr>
  <p:slideViewPr>
    <p:cSldViewPr snapToGrid="0">
      <p:cViewPr>
        <p:scale>
          <a:sx n="125" d="100"/>
          <a:sy n="125" d="100"/>
        </p:scale>
        <p:origin x="90" y="90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2025/5/8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7C82BE-B527-4BA3-A0E8-B80858307438}" type="datetime1">
              <a:rPr lang="en-US" altLang="ja-JP" smtClean="0"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5EEB818-06CF-4A8E-AA24-B20996F1D0DE}" type="datetime1">
              <a:rPr lang="en-US" altLang="ja-JP" smtClean="0"/>
              <a:t>5/8/2025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0ECE-FF3E-4F00-8D7A-72367961747F}" type="datetime1">
              <a:rPr lang="en-US" altLang="ja-JP" smtClean="0"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D31CA50-EA78-4B36-8E1E-F9F92CA4CDEB}" type="datetime1">
              <a:rPr lang="en-US" altLang="ja-JP" smtClean="0"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CBA4B-3BFC-46F1-A2F0-448EA5EEB26B}" type="datetime1">
              <a:rPr lang="en-US" altLang="ja-JP" smtClean="0"/>
              <a:t>5/8/2025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DEB3B-3B38-4918-8C59-F4C45A078424}" type="datetime1">
              <a:rPr lang="en-US" altLang="ja-JP" smtClean="0"/>
              <a:t>5/8/2025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5/8/2025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5/8/2025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5/8/2025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A87D-09A3-4BD8-9C7C-25218D25ED5B}" type="datetime1">
              <a:rPr lang="en-US" altLang="ja-JP" smtClean="0"/>
              <a:t>5/8/2025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91AD58D-98BF-4FA0-BA18-03EB9BFC5F4E}" type="datetime1">
              <a:rPr lang="en-US" altLang="ja-JP" smtClean="0"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ホワイトリスト申請／処理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ホワイトリスト申請</a:t>
            </a:r>
            <a:endParaRPr lang="en-US" altLang="ja-JP"/>
          </a:p>
          <a:p>
            <a:r>
              <a:rPr lang="en-US" altLang="ja-JP"/>
              <a:t>2.</a:t>
            </a:r>
            <a:r>
              <a:rPr lang="ja-JP" altLang="en-US"/>
              <a:t>　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ホワイトリスト申請処理</a:t>
            </a:r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7D13B4D-FE1B-6B2A-BDCB-F32FA41BBFB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 </a:t>
            </a:r>
            <a:r>
              <a:rPr kumimoji="1" lang="ja-JP" altLang="en-US"/>
              <a:t>ホワイトリスト申請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</a:t>
            </a:r>
            <a:r>
              <a:rPr kumimoji="1" lang="en-US" altLang="ja-JP"/>
              <a:t>Web</a:t>
            </a:r>
            <a:r>
              <a:rPr kumimoji="1" lang="ja-JP" altLang="en-US"/>
              <a:t>サイトがブロックされた場合、このような画面が表示</a:t>
            </a:r>
            <a:br>
              <a:rPr kumimoji="1" lang="en-US" altLang="ja-JP"/>
            </a:br>
            <a:r>
              <a:rPr kumimoji="1" lang="ja-JP" altLang="en-US"/>
              <a:t>　　されますので、右下の</a:t>
            </a:r>
            <a:r>
              <a:rPr lang="ja-JP" altLang="en-US"/>
              <a:t>「</a:t>
            </a:r>
            <a:r>
              <a:rPr kumimoji="1" lang="ja-JP" altLang="en-US"/>
              <a:t>ホワイトリストに登録を申請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12F975D-BE3C-155B-4EFF-BF5386BA883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このような画面が表示されましたら、申請は完了です</a:t>
            </a:r>
            <a:br>
              <a:rPr kumimoji="1" lang="en-US" altLang="ja-JP"/>
            </a:br>
            <a:r>
              <a:rPr kumimoji="1" lang="ja-JP" altLang="en-US"/>
              <a:t>　　管理者の方にご連絡ください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Web </a:t>
            </a:r>
            <a:r>
              <a:rPr kumimoji="1" lang="ja-JP" altLang="en-US"/>
              <a:t>サイトがブロックされた際に、管理者の方に解除申請（ホワイトリスト申請）を行う手順について説明します</a:t>
            </a:r>
          </a:p>
        </p:txBody>
      </p:sp>
      <p:pic>
        <p:nvPicPr>
          <p:cNvPr id="9" name="図 8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A6EF44C-DBA1-DB1A-44B2-55BE8A15F2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2507665"/>
            <a:ext cx="3600000" cy="285700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59794AF-CD7D-5206-0690-8CF57A9EDF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283348"/>
            <a:ext cx="3600000" cy="293023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CB02DF9-E625-63D3-3A72-2FA3B9DDDE1F}"/>
              </a:ext>
            </a:extLst>
          </p:cNvPr>
          <p:cNvSpPr/>
          <p:nvPr/>
        </p:nvSpPr>
        <p:spPr>
          <a:xfrm>
            <a:off x="4006850" y="4276725"/>
            <a:ext cx="835025" cy="1111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D1EAFD-B677-E859-8DF8-B48B165D2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 </a:t>
            </a:r>
            <a:r>
              <a:rPr kumimoji="1" lang="ja-JP" altLang="en-US"/>
              <a:t>ホワイトリスト申請処理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2D2040-7F4A-83BD-6B20-DCF78766AA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管理画面にログイン後、右上部の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左部の</a:t>
            </a:r>
            <a:r>
              <a:rPr lang="ja-JP" altLang="en-US"/>
              <a:t>「</a:t>
            </a:r>
            <a:r>
              <a:rPr kumimoji="1" lang="ja-JP" altLang="en-US"/>
              <a:t>ホワイトリスト処理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FE1537B-BB83-7F9C-2077-44988680D2D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3C570A7-BDC9-07BE-5BD8-230A0CFA6B4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C135A6A4-0DB1-B2FE-2C63-C470B36B22F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申請があった</a:t>
            </a:r>
            <a:r>
              <a:rPr kumimoji="1" lang="en-US" altLang="ja-JP"/>
              <a:t>Web</a:t>
            </a:r>
            <a:r>
              <a:rPr kumimoji="1" lang="ja-JP" altLang="en-US"/>
              <a:t>サイトに対して、ラジオボタンにより</a:t>
            </a:r>
            <a:br>
              <a:rPr kumimoji="1" lang="en-US" altLang="ja-JP"/>
            </a:br>
            <a:r>
              <a:rPr kumimoji="1" lang="ja-JP" altLang="en-US"/>
              <a:t>　　“許可”、“拒否”を選択し、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BF99ADDE-47A5-EAE7-58AC-BFAE848F602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ja-JP" altLang="en-US"/>
              <a:t>ホワイトリスト申請に対しての処理の手順について記載します</a:t>
            </a:r>
          </a:p>
        </p:txBody>
      </p:sp>
      <p:pic>
        <p:nvPicPr>
          <p:cNvPr id="9" name="図 8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6E438C8-B0ED-DCFB-F6D8-25CBD6C501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2316947"/>
            <a:ext cx="3600000" cy="265310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 descr="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3A92719-D991-6864-6680-7BB6167BCF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343" y="2320078"/>
            <a:ext cx="3600824" cy="276435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6A76B08-012B-5FB3-6166-03411FBB9096}"/>
              </a:ext>
            </a:extLst>
          </p:cNvPr>
          <p:cNvSpPr/>
          <p:nvPr/>
        </p:nvSpPr>
        <p:spPr>
          <a:xfrm>
            <a:off x="4031457" y="2320079"/>
            <a:ext cx="171450" cy="11356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B34C2190-9D8A-83B8-CBAA-D4E2F05639D9}"/>
              </a:ext>
            </a:extLst>
          </p:cNvPr>
          <p:cNvSpPr/>
          <p:nvPr/>
        </p:nvSpPr>
        <p:spPr>
          <a:xfrm>
            <a:off x="1758950" y="3724275"/>
            <a:ext cx="625475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FEA69971-F117-CB05-0DEC-AD88DDE57975}"/>
              </a:ext>
            </a:extLst>
          </p:cNvPr>
          <p:cNvSpPr/>
          <p:nvPr/>
        </p:nvSpPr>
        <p:spPr>
          <a:xfrm>
            <a:off x="10196514" y="3605214"/>
            <a:ext cx="271462" cy="1185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8114AFE-C9DB-3135-1F29-52A6CA88D8C1}"/>
              </a:ext>
            </a:extLst>
          </p:cNvPr>
          <p:cNvSpPr/>
          <p:nvPr/>
        </p:nvSpPr>
        <p:spPr>
          <a:xfrm>
            <a:off x="10196514" y="3134254"/>
            <a:ext cx="250030" cy="1185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5331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1B2C6F-C7A0-0CF3-95F4-C048E37A4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229E5F4-4862-26B8-6D91-5818DCC2BFB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対応を確認し、正しければ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をクリックして処理は</a:t>
            </a:r>
            <a:br>
              <a:rPr kumimoji="1" lang="en-US" altLang="ja-JP"/>
            </a:br>
            <a:r>
              <a:rPr kumimoji="1" lang="ja-JP" altLang="en-US"/>
              <a:t>　　完了です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0FC15EA-3AC3-934A-230A-41DFF63159A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13EA0A7-08F2-EF14-8F9F-3ACF5833041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BC0BA3D2-CC10-9E9E-43F0-990B6DF6E38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8" name="図 7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951443E-A8AE-36FF-911B-4AEACD0E3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589278"/>
            <a:ext cx="3600000" cy="274029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B91DD2E-1E13-E3D6-34D8-6FD3E795BD51}"/>
              </a:ext>
            </a:extLst>
          </p:cNvPr>
          <p:cNvSpPr/>
          <p:nvPr/>
        </p:nvSpPr>
        <p:spPr>
          <a:xfrm>
            <a:off x="4674395" y="2352677"/>
            <a:ext cx="266699" cy="1185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404238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223</TotalTime>
  <Words>234</Words>
  <Application>Microsoft Office PowerPoint</Application>
  <PresentationFormat>ワイド画面</PresentationFormat>
  <Paragraphs>22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ホワイトリスト申請</vt:lpstr>
      <vt:lpstr>2. ホワイトリスト申請処理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1</cp:revision>
  <dcterms:created xsi:type="dcterms:W3CDTF">2025-05-08T02:49:06Z</dcterms:created>
  <dcterms:modified xsi:type="dcterms:W3CDTF">2025-05-08T06:33:05Z</dcterms:modified>
</cp:coreProperties>
</file>