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97" autoAdjust="0"/>
    <p:restoredTop sz="94610" autoAdjust="0"/>
  </p:normalViewPr>
  <p:slideViewPr>
    <p:cSldViewPr snapToGrid="0">
      <p:cViewPr varScale="1"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振る舞い検知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振る舞い検知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振る舞い検知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管理画面にログイン後、右上部の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左部の</a:t>
            </a:r>
            <a:r>
              <a:rPr lang="ja-JP" altLang="en-US"/>
              <a:t>「振る舞い検知」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ラジオボタンより検知のレベル</a:t>
            </a:r>
            <a:r>
              <a:rPr lang="ja-JP" altLang="en-US"/>
              <a:t>を</a:t>
            </a: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振る舞い検知</a:t>
            </a:r>
            <a:r>
              <a:rPr kumimoji="1" lang="ja-JP" altLang="en-US"/>
              <a:t>の強度設定の手順について</a:t>
            </a:r>
            <a:r>
              <a:rPr lang="ja-JP" altLang="en-US"/>
              <a:t>説明します</a:t>
            </a:r>
            <a:endParaRPr kumimoji="1" lang="ja-JP" altLang="en-US"/>
          </a:p>
        </p:txBody>
      </p:sp>
      <p:pic>
        <p:nvPicPr>
          <p:cNvPr id="10" name="図 9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817830-7070-3B0F-31F8-F301AC19B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8362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025900" y="2357438"/>
            <a:ext cx="203200" cy="12541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797050" y="3274217"/>
            <a:ext cx="393700" cy="881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EA104CE-CA1C-78CE-D0D9-132D44764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40678"/>
            <a:ext cx="3600000" cy="25217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096C766-DA2D-90D8-51DE-9BCC0AE72467}"/>
              </a:ext>
            </a:extLst>
          </p:cNvPr>
          <p:cNvSpPr/>
          <p:nvPr/>
        </p:nvSpPr>
        <p:spPr>
          <a:xfrm>
            <a:off x="8199085" y="3116451"/>
            <a:ext cx="1823595" cy="1577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E1BBE9-FDE6-70AD-F99C-DD7951C296E8}"/>
              </a:ext>
            </a:extLst>
          </p:cNvPr>
          <p:cNvSpPr/>
          <p:nvPr/>
        </p:nvSpPr>
        <p:spPr>
          <a:xfrm>
            <a:off x="9899649" y="3514253"/>
            <a:ext cx="208405" cy="1147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設定を確認し、「確認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3643B4A-0AD0-DC82-DC90-D5E355000EB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E60181F-9EF6-E098-5FCD-9F940BE64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82492"/>
            <a:ext cx="3600000" cy="24923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8FCFF5-F838-3141-AAB8-EE51BDFF75F9}"/>
              </a:ext>
            </a:extLst>
          </p:cNvPr>
          <p:cNvSpPr/>
          <p:nvPr/>
        </p:nvSpPr>
        <p:spPr>
          <a:xfrm>
            <a:off x="4397375" y="2738438"/>
            <a:ext cx="20320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454</TotalTime>
  <Words>117</Words>
  <Application>Microsoft Office PowerPoint</Application>
  <PresentationFormat>ワイド画面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振る舞い検知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2025-04-25T05:32:54Z</dcterms:created>
  <dcterms:modified xsi:type="dcterms:W3CDTF">2025-06-05T01:39:49Z</dcterms:modified>
</cp:coreProperties>
</file>