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93" r:id="rId19"/>
    <p:sldId id="294" r:id="rId20"/>
    <p:sldId id="286" r:id="rId21"/>
    <p:sldId id="287" r:id="rId22"/>
    <p:sldId id="288" r:id="rId23"/>
    <p:sldId id="289" r:id="rId24"/>
    <p:sldId id="263" r:id="rId25"/>
    <p:sldId id="264" r:id="rId26"/>
    <p:sldId id="290" r:id="rId27"/>
    <p:sldId id="265" r:id="rId28"/>
    <p:sldId id="266" r:id="rId29"/>
    <p:sldId id="267" r:id="rId30"/>
    <p:sldId id="268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504B3-1342-4F8C-A976-441C3CFC3AB1}" v="862" dt="2025-05-07T00:24:54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0" autoAdjust="0"/>
  </p:normalViewPr>
  <p:slideViewPr>
    <p:cSldViewPr snapToGrid="0">
      <p:cViewPr varScale="1">
        <p:scale>
          <a:sx n="97" d="100"/>
          <a:sy n="97" d="100"/>
        </p:scale>
        <p:origin x="1032" y="84"/>
      </p:cViewPr>
      <p:guideLst/>
    </p:cSldViewPr>
  </p:slideViewPr>
  <p:outlineViewPr>
    <p:cViewPr>
      <p:scale>
        <a:sx n="33" d="100"/>
        <a:sy n="33" d="100"/>
      </p:scale>
      <p:origin x="0" y="-9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chnol.Corp 櫻庭竜太" userId="f291aa17-b8e0-4fe2-8f83-ae8a96cc9266" providerId="ADAL" clId="{E89504B3-1342-4F8C-A976-441C3CFC3AB1}"/>
    <pc:docChg chg="undo custSel addSld delSld modSld">
      <pc:chgData name="Technol.Corp 櫻庭竜太" userId="f291aa17-b8e0-4fe2-8f83-ae8a96cc9266" providerId="ADAL" clId="{E89504B3-1342-4F8C-A976-441C3CFC3AB1}" dt="2025-05-07T00:26:02.298" v="4606" actId="207"/>
      <pc:docMkLst>
        <pc:docMk/>
      </pc:docMkLst>
      <pc:sldChg chg="modSp mod">
        <pc:chgData name="Technol.Corp 櫻庭竜太" userId="f291aa17-b8e0-4fe2-8f83-ae8a96cc9266" providerId="ADAL" clId="{E89504B3-1342-4F8C-A976-441C3CFC3AB1}" dt="2025-04-30T05:57:26.536" v="8"/>
        <pc:sldMkLst>
          <pc:docMk/>
          <pc:sldMk cId="726390762" sldId="256"/>
        </pc:sldMkLst>
        <pc:spChg chg="mod">
          <ac:chgData name="Technol.Corp 櫻庭竜太" userId="f291aa17-b8e0-4fe2-8f83-ae8a96cc9266" providerId="ADAL" clId="{E89504B3-1342-4F8C-A976-441C3CFC3AB1}" dt="2025-04-30T05:57:26.536" v="8"/>
          <ac:spMkLst>
            <pc:docMk/>
            <pc:sldMk cId="726390762" sldId="256"/>
            <ac:spMk id="3" creationId="{9877EF89-703B-1BE4-9FE9-7A3B7B3691C7}"/>
          </ac:spMkLst>
        </pc:spChg>
      </pc:sldChg>
      <pc:sldChg chg="modSp mod">
        <pc:chgData name="Technol.Corp 櫻庭竜太" userId="f291aa17-b8e0-4fe2-8f83-ae8a96cc9266" providerId="ADAL" clId="{E89504B3-1342-4F8C-A976-441C3CFC3AB1}" dt="2025-05-07T00:26:02.298" v="4606" actId="207"/>
        <pc:sldMkLst>
          <pc:docMk/>
          <pc:sldMk cId="1907053450" sldId="257"/>
        </pc:sldMkLst>
        <pc:spChg chg="mod">
          <ac:chgData name="Technol.Corp 櫻庭竜太" userId="f291aa17-b8e0-4fe2-8f83-ae8a96cc9266" providerId="ADAL" clId="{E89504B3-1342-4F8C-A976-441C3CFC3AB1}" dt="2025-05-07T00:26:02.298" v="4606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addSp delSp modSp mod">
        <pc:chgData name="Technol.Corp 櫻庭竜太" userId="f291aa17-b8e0-4fe2-8f83-ae8a96cc9266" providerId="ADAL" clId="{E89504B3-1342-4F8C-A976-441C3CFC3AB1}" dt="2025-05-01T02:49:04.336" v="2661" actId="14100"/>
        <pc:sldMkLst>
          <pc:docMk/>
          <pc:sldMk cId="3175047991" sldId="258"/>
        </pc:sldMkLst>
        <pc:spChg chg="mod">
          <ac:chgData name="Technol.Corp 櫻庭竜太" userId="f291aa17-b8e0-4fe2-8f83-ae8a96cc9266" providerId="ADAL" clId="{E89504B3-1342-4F8C-A976-441C3CFC3AB1}" dt="2025-04-30T06:02:56.458" v="497"/>
          <ac:spMkLst>
            <pc:docMk/>
            <pc:sldMk cId="3175047991" sldId="258"/>
            <ac:spMk id="2" creationId="{B9EFF229-F101-79EC-252D-FDE0B65B0C6F}"/>
          </ac:spMkLst>
        </pc:spChg>
        <pc:spChg chg="mod">
          <ac:chgData name="Technol.Corp 櫻庭竜太" userId="f291aa17-b8e0-4fe2-8f83-ae8a96cc9266" providerId="ADAL" clId="{E89504B3-1342-4F8C-A976-441C3CFC3AB1}" dt="2025-04-30T06:06:11.737" v="693"/>
          <ac:spMkLst>
            <pc:docMk/>
            <pc:sldMk cId="3175047991" sldId="258"/>
            <ac:spMk id="3" creationId="{9099805A-4B7B-B82B-E1F8-1E80F4ED67A8}"/>
          </ac:spMkLst>
        </pc:spChg>
        <pc:spChg chg="mod">
          <ac:chgData name="Technol.Corp 櫻庭竜太" userId="f291aa17-b8e0-4fe2-8f83-ae8a96cc9266" providerId="ADAL" clId="{E89504B3-1342-4F8C-A976-441C3CFC3AB1}" dt="2025-04-30T06:44:35.479" v="775"/>
          <ac:spMkLst>
            <pc:docMk/>
            <pc:sldMk cId="3175047991" sldId="258"/>
            <ac:spMk id="6" creationId="{D4270624-54A2-0683-B8B4-16E10A6513C8}"/>
          </ac:spMkLst>
        </pc:spChg>
        <pc:spChg chg="mod">
          <ac:chgData name="Technol.Corp 櫻庭竜太" userId="f291aa17-b8e0-4fe2-8f83-ae8a96cc9266" providerId="ADAL" clId="{E89504B3-1342-4F8C-A976-441C3CFC3AB1}" dt="2025-04-30T06:05:53.852" v="657" actId="207"/>
          <ac:spMkLst>
            <pc:docMk/>
            <pc:sldMk cId="3175047991" sldId="258"/>
            <ac:spMk id="7" creationId="{7C7D7FB3-BAF8-8BCD-4AFA-7EA044971F0A}"/>
          </ac:spMkLst>
        </pc:spChg>
        <pc:spChg chg="add mod">
          <ac:chgData name="Technol.Corp 櫻庭竜太" userId="f291aa17-b8e0-4fe2-8f83-ae8a96cc9266" providerId="ADAL" clId="{E89504B3-1342-4F8C-A976-441C3CFC3AB1}" dt="2025-05-01T02:48:40.789" v="2656" actId="14100"/>
          <ac:spMkLst>
            <pc:docMk/>
            <pc:sldMk cId="3175047991" sldId="258"/>
            <ac:spMk id="11" creationId="{430A3683-A0E9-2B8F-F2A6-745A75056678}"/>
          </ac:spMkLst>
        </pc:spChg>
        <pc:spChg chg="add mod">
          <ac:chgData name="Technol.Corp 櫻庭竜太" userId="f291aa17-b8e0-4fe2-8f83-ae8a96cc9266" providerId="ADAL" clId="{E89504B3-1342-4F8C-A976-441C3CFC3AB1}" dt="2025-05-01T02:49:04.336" v="2661" actId="14100"/>
          <ac:spMkLst>
            <pc:docMk/>
            <pc:sldMk cId="3175047991" sldId="258"/>
            <ac:spMk id="12" creationId="{395B90BA-E58D-2D29-49A4-488A505493E7}"/>
          </ac:spMkLst>
        </pc:spChg>
        <pc:spChg chg="mod">
          <ac:chgData name="Technol.Corp 櫻庭竜太" userId="f291aa17-b8e0-4fe2-8f83-ae8a96cc9266" providerId="ADAL" clId="{E89504B3-1342-4F8C-A976-441C3CFC3AB1}" dt="2025-04-30T06:45:25.643" v="778" actId="14100"/>
          <ac:spMkLst>
            <pc:docMk/>
            <pc:sldMk cId="3175047991" sldId="258"/>
            <ac:spMk id="16" creationId="{A426BC33-3A16-5B1C-435D-7F75B67F4B16}"/>
          </ac:spMkLst>
        </pc:spChg>
        <pc:picChg chg="add mod">
          <ac:chgData name="Technol.Corp 櫻庭竜太" userId="f291aa17-b8e0-4fe2-8f83-ae8a96cc9266" providerId="ADAL" clId="{E89504B3-1342-4F8C-A976-441C3CFC3AB1}" dt="2025-05-01T02:47:56.707" v="2652" actId="1076"/>
          <ac:picMkLst>
            <pc:docMk/>
            <pc:sldMk cId="3175047991" sldId="258"/>
            <ac:picMk id="9" creationId="{D01B2B17-1E75-CDE6-1E36-27F7F93937B6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2:51:00.973" v="2685" actId="1076"/>
        <pc:sldMkLst>
          <pc:docMk/>
          <pc:sldMk cId="579924448" sldId="259"/>
        </pc:sldMkLst>
        <pc:spChg chg="mod">
          <ac:chgData name="Technol.Corp 櫻庭竜太" userId="f291aa17-b8e0-4fe2-8f83-ae8a96cc9266" providerId="ADAL" clId="{E89504B3-1342-4F8C-A976-441C3CFC3AB1}" dt="2025-05-01T02:28:07.381" v="2639" actId="20577"/>
          <ac:spMkLst>
            <pc:docMk/>
            <pc:sldMk cId="579924448" sldId="259"/>
            <ac:spMk id="3" creationId="{5BEE9175-DFFD-60C6-2C7D-7B4FC379E853}"/>
          </ac:spMkLst>
        </pc:spChg>
        <pc:spChg chg="add mod">
          <ac:chgData name="Technol.Corp 櫻庭竜太" userId="f291aa17-b8e0-4fe2-8f83-ae8a96cc9266" providerId="ADAL" clId="{E89504B3-1342-4F8C-A976-441C3CFC3AB1}" dt="2025-05-01T02:51:00.973" v="2685" actId="1076"/>
          <ac:spMkLst>
            <pc:docMk/>
            <pc:sldMk cId="579924448" sldId="259"/>
            <ac:spMk id="9" creationId="{F93B87AD-A7C3-901B-2CFE-041DB21B8896}"/>
          </ac:spMkLst>
        </pc:spChg>
        <pc:picChg chg="add mod">
          <ac:chgData name="Technol.Corp 櫻庭竜太" userId="f291aa17-b8e0-4fe2-8f83-ae8a96cc9266" providerId="ADAL" clId="{E89504B3-1342-4F8C-A976-441C3CFC3AB1}" dt="2025-05-01T02:50:17.103" v="2683" actId="1076"/>
          <ac:picMkLst>
            <pc:docMk/>
            <pc:sldMk cId="579924448" sldId="259"/>
            <ac:picMk id="8" creationId="{E19B52E6-CC9E-9738-24E8-49679341A499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4:04:14.932" v="2758" actId="14100"/>
        <pc:sldMkLst>
          <pc:docMk/>
          <pc:sldMk cId="2586673929" sldId="260"/>
        </pc:sldMkLst>
        <pc:spChg chg="mod">
          <ac:chgData name="Technol.Corp 櫻庭竜太" userId="f291aa17-b8e0-4fe2-8f83-ae8a96cc9266" providerId="ADAL" clId="{E89504B3-1342-4F8C-A976-441C3CFC3AB1}" dt="2025-04-30T06:45:58.366" v="819"/>
          <ac:spMkLst>
            <pc:docMk/>
            <pc:sldMk cId="2586673929" sldId="260"/>
            <ac:spMk id="2" creationId="{51244368-7B16-7C5C-D0D2-C67987F61F07}"/>
          </ac:spMkLst>
        </pc:spChg>
        <pc:spChg chg="mod">
          <ac:chgData name="Technol.Corp 櫻庭竜太" userId="f291aa17-b8e0-4fe2-8f83-ae8a96cc9266" providerId="ADAL" clId="{E89504B3-1342-4F8C-A976-441C3CFC3AB1}" dt="2025-04-30T06:47:29.465" v="882"/>
          <ac:spMkLst>
            <pc:docMk/>
            <pc:sldMk cId="2586673929" sldId="260"/>
            <ac:spMk id="3" creationId="{9ABBA9D0-EB91-E6C9-AB86-4C63D172F3D4}"/>
          </ac:spMkLst>
        </pc:spChg>
        <pc:spChg chg="mod">
          <ac:chgData name="Technol.Corp 櫻庭竜太" userId="f291aa17-b8e0-4fe2-8f83-ae8a96cc9266" providerId="ADAL" clId="{E89504B3-1342-4F8C-A976-441C3CFC3AB1}" dt="2025-04-30T06:48:27.585" v="931"/>
          <ac:spMkLst>
            <pc:docMk/>
            <pc:sldMk cId="2586673929" sldId="260"/>
            <ac:spMk id="6" creationId="{FE94C398-1E7A-0B8E-F0F9-F69D9462E794}"/>
          </ac:spMkLst>
        </pc:spChg>
        <pc:spChg chg="mod">
          <ac:chgData name="Technol.Corp 櫻庭竜太" userId="f291aa17-b8e0-4fe2-8f83-ae8a96cc9266" providerId="ADAL" clId="{E89504B3-1342-4F8C-A976-441C3CFC3AB1}" dt="2025-04-30T06:46:15.062" v="821"/>
          <ac:spMkLst>
            <pc:docMk/>
            <pc:sldMk cId="2586673929" sldId="260"/>
            <ac:spMk id="7" creationId="{3DE1E69B-4EAB-5A51-844A-C5C814740B06}"/>
          </ac:spMkLst>
        </pc:spChg>
        <pc:spChg chg="add mod">
          <ac:chgData name="Technol.Corp 櫻庭竜太" userId="f291aa17-b8e0-4fe2-8f83-ae8a96cc9266" providerId="ADAL" clId="{E89504B3-1342-4F8C-A976-441C3CFC3AB1}" dt="2025-05-01T04:01:19.445" v="2716" actId="1076"/>
          <ac:spMkLst>
            <pc:docMk/>
            <pc:sldMk cId="2586673929" sldId="260"/>
            <ac:spMk id="10" creationId="{40A21198-8E83-9007-B9FF-B57ACCB2F278}"/>
          </ac:spMkLst>
        </pc:spChg>
        <pc:spChg chg="add mod">
          <ac:chgData name="Technol.Corp 櫻庭竜太" userId="f291aa17-b8e0-4fe2-8f83-ae8a96cc9266" providerId="ADAL" clId="{E89504B3-1342-4F8C-A976-441C3CFC3AB1}" dt="2025-05-01T04:01:42.256" v="2720" actId="14100"/>
          <ac:spMkLst>
            <pc:docMk/>
            <pc:sldMk cId="2586673929" sldId="260"/>
            <ac:spMk id="11" creationId="{5D171588-7A61-DC00-E67D-A53A8B1D8592}"/>
          </ac:spMkLst>
        </pc:spChg>
        <pc:spChg chg="add mod">
          <ac:chgData name="Technol.Corp 櫻庭竜太" userId="f291aa17-b8e0-4fe2-8f83-ae8a96cc9266" providerId="ADAL" clId="{E89504B3-1342-4F8C-A976-441C3CFC3AB1}" dt="2025-05-01T04:04:14.932" v="2758" actId="14100"/>
          <ac:spMkLst>
            <pc:docMk/>
            <pc:sldMk cId="2586673929" sldId="260"/>
            <ac:spMk id="13" creationId="{D6CEF904-4691-18BA-3D43-7D4FCFA32317}"/>
          </ac:spMkLst>
        </pc:spChg>
        <pc:picChg chg="add mod">
          <ac:chgData name="Technol.Corp 櫻庭竜太" userId="f291aa17-b8e0-4fe2-8f83-ae8a96cc9266" providerId="ADAL" clId="{E89504B3-1342-4F8C-A976-441C3CFC3AB1}" dt="2025-05-01T02:53:33.669" v="2714" actId="1076"/>
          <ac:picMkLst>
            <pc:docMk/>
            <pc:sldMk cId="2586673929" sldId="260"/>
            <ac:picMk id="9" creationId="{503BFD79-7C40-CB43-221D-54B9A2981C78}"/>
          </ac:picMkLst>
        </pc:picChg>
        <pc:picChg chg="add mod modCrop">
          <ac:chgData name="Technol.Corp 櫻庭竜太" userId="f291aa17-b8e0-4fe2-8f83-ae8a96cc9266" providerId="ADAL" clId="{E89504B3-1342-4F8C-A976-441C3CFC3AB1}" dt="2025-05-01T04:04:02.803" v="2755" actId="1076"/>
          <ac:picMkLst>
            <pc:docMk/>
            <pc:sldMk cId="2586673929" sldId="260"/>
            <ac:picMk id="12" creationId="{F7AC5971-2348-45A8-A421-BBF48A1D9A09}"/>
          </ac:picMkLst>
        </pc:picChg>
      </pc:sldChg>
      <pc:sldChg chg="addSp delSp modSp mod modClrScheme chgLayout">
        <pc:chgData name="Technol.Corp 櫻庭竜太" userId="f291aa17-b8e0-4fe2-8f83-ae8a96cc9266" providerId="ADAL" clId="{E89504B3-1342-4F8C-A976-441C3CFC3AB1}" dt="2025-05-01T04:06:36.573" v="2787" actId="14100"/>
        <pc:sldMkLst>
          <pc:docMk/>
          <pc:sldMk cId="1933273433" sldId="261"/>
        </pc:sldMkLst>
        <pc:spChg chg="mod ord">
          <ac:chgData name="Technol.Corp 櫻庭竜太" userId="f291aa17-b8e0-4fe2-8f83-ae8a96cc9266" providerId="ADAL" clId="{E89504B3-1342-4F8C-A976-441C3CFC3AB1}" dt="2025-04-30T06:50:19.449" v="943" actId="700"/>
          <ac:spMkLst>
            <pc:docMk/>
            <pc:sldMk cId="1933273433" sldId="261"/>
            <ac:spMk id="2" creationId="{182C4C09-3725-1E81-C65D-E9490F61DB93}"/>
          </ac:spMkLst>
        </pc:spChg>
        <pc:spChg chg="mod ord">
          <ac:chgData name="Technol.Corp 櫻庭竜太" userId="f291aa17-b8e0-4fe2-8f83-ae8a96cc9266" providerId="ADAL" clId="{E89504B3-1342-4F8C-A976-441C3CFC3AB1}" dt="2025-04-30T06:51:05.130" v="1001"/>
          <ac:spMkLst>
            <pc:docMk/>
            <pc:sldMk cId="1933273433" sldId="261"/>
            <ac:spMk id="3" creationId="{6A8C985B-00CE-087B-1885-1AAF0579DD86}"/>
          </ac:spMkLst>
        </pc:spChg>
        <pc:spChg chg="mod ord">
          <ac:chgData name="Technol.Corp 櫻庭竜太" userId="f291aa17-b8e0-4fe2-8f83-ae8a96cc9266" providerId="ADAL" clId="{E89504B3-1342-4F8C-A976-441C3CFC3AB1}" dt="2025-04-30T06:50:19.449" v="943" actId="700"/>
          <ac:spMkLst>
            <pc:docMk/>
            <pc:sldMk cId="1933273433" sldId="261"/>
            <ac:spMk id="4" creationId="{9F162503-8CBE-4ACF-2837-43985062D441}"/>
          </ac:spMkLst>
        </pc:spChg>
        <pc:spChg chg="mod ord">
          <ac:chgData name="Technol.Corp 櫻庭竜太" userId="f291aa17-b8e0-4fe2-8f83-ae8a96cc9266" providerId="ADAL" clId="{E89504B3-1342-4F8C-A976-441C3CFC3AB1}" dt="2025-04-30T06:50:19.449" v="943" actId="700"/>
          <ac:spMkLst>
            <pc:docMk/>
            <pc:sldMk cId="1933273433" sldId="261"/>
            <ac:spMk id="5" creationId="{124B63A7-E508-06DE-5D91-5D5F4D03F89C}"/>
          </ac:spMkLst>
        </pc:spChg>
        <pc:spChg chg="mod ord">
          <ac:chgData name="Technol.Corp 櫻庭竜太" userId="f291aa17-b8e0-4fe2-8f83-ae8a96cc9266" providerId="ADAL" clId="{E89504B3-1342-4F8C-A976-441C3CFC3AB1}" dt="2025-04-30T06:51:20.729" v="1040"/>
          <ac:spMkLst>
            <pc:docMk/>
            <pc:sldMk cId="1933273433" sldId="261"/>
            <ac:spMk id="6" creationId="{1780F02A-71EE-4504-4DE8-22FCDB522EA9}"/>
          </ac:spMkLst>
        </pc:spChg>
        <pc:spChg chg="add mod ord">
          <ac:chgData name="Technol.Corp 櫻庭竜太" userId="f291aa17-b8e0-4fe2-8f83-ae8a96cc9266" providerId="ADAL" clId="{E89504B3-1342-4F8C-A976-441C3CFC3AB1}" dt="2025-04-30T06:50:53.147" v="980"/>
          <ac:spMkLst>
            <pc:docMk/>
            <pc:sldMk cId="1933273433" sldId="261"/>
            <ac:spMk id="7" creationId="{061516E4-C64F-F81E-EE46-BB4E500DB496}"/>
          </ac:spMkLst>
        </pc:spChg>
        <pc:spChg chg="add mod">
          <ac:chgData name="Technol.Corp 櫻庭竜太" userId="f291aa17-b8e0-4fe2-8f83-ae8a96cc9266" providerId="ADAL" clId="{E89504B3-1342-4F8C-A976-441C3CFC3AB1}" dt="2025-05-01T04:05:37.411" v="2766" actId="1076"/>
          <ac:spMkLst>
            <pc:docMk/>
            <pc:sldMk cId="1933273433" sldId="261"/>
            <ac:spMk id="9" creationId="{D8D3F1EF-E183-019C-F0A9-71FCCEB8A7F7}"/>
          </ac:spMkLst>
        </pc:spChg>
        <pc:spChg chg="add mod">
          <ac:chgData name="Technol.Corp 櫻庭竜太" userId="f291aa17-b8e0-4fe2-8f83-ae8a96cc9266" providerId="ADAL" clId="{E89504B3-1342-4F8C-A976-441C3CFC3AB1}" dt="2025-05-01T04:06:36.573" v="2787" actId="14100"/>
          <ac:spMkLst>
            <pc:docMk/>
            <pc:sldMk cId="1933273433" sldId="261"/>
            <ac:spMk id="11" creationId="{9C6BF6E1-8209-0486-D2C0-28D9C8BCEA9A}"/>
          </ac:spMkLst>
        </pc:spChg>
        <pc:picChg chg="add mod">
          <ac:chgData name="Technol.Corp 櫻庭竜太" userId="f291aa17-b8e0-4fe2-8f83-ae8a96cc9266" providerId="ADAL" clId="{E89504B3-1342-4F8C-A976-441C3CFC3AB1}" dt="2025-05-01T04:05:20.219" v="2764" actId="1076"/>
          <ac:picMkLst>
            <pc:docMk/>
            <pc:sldMk cId="1933273433" sldId="261"/>
            <ac:picMk id="8" creationId="{53B81F90-5632-5E26-8556-5C3C1085A348}"/>
          </ac:picMkLst>
        </pc:picChg>
        <pc:picChg chg="add mod">
          <ac:chgData name="Technol.Corp 櫻庭竜太" userId="f291aa17-b8e0-4fe2-8f83-ae8a96cc9266" providerId="ADAL" clId="{E89504B3-1342-4F8C-A976-441C3CFC3AB1}" dt="2025-05-01T04:06:07.036" v="2783" actId="1076"/>
          <ac:picMkLst>
            <pc:docMk/>
            <pc:sldMk cId="1933273433" sldId="261"/>
            <ac:picMk id="10" creationId="{DB08A459-1B09-EB1F-52BC-32A372EA16C0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4:09:28.610" v="2838" actId="14100"/>
        <pc:sldMkLst>
          <pc:docMk/>
          <pc:sldMk cId="3458125100" sldId="262"/>
        </pc:sldMkLst>
        <pc:spChg chg="mod">
          <ac:chgData name="Technol.Corp 櫻庭竜太" userId="f291aa17-b8e0-4fe2-8f83-ae8a96cc9266" providerId="ADAL" clId="{E89504B3-1342-4F8C-A976-441C3CFC3AB1}" dt="2025-04-30T06:51:53.627" v="1091"/>
          <ac:spMkLst>
            <pc:docMk/>
            <pc:sldMk cId="3458125100" sldId="262"/>
            <ac:spMk id="3" creationId="{D46FF5C5-10EE-ABB1-EB3F-E08AB34B5BE4}"/>
          </ac:spMkLst>
        </pc:spChg>
        <pc:spChg chg="mod">
          <ac:chgData name="Technol.Corp 櫻庭竜太" userId="f291aa17-b8e0-4fe2-8f83-ae8a96cc9266" providerId="ADAL" clId="{E89504B3-1342-4F8C-A976-441C3CFC3AB1}" dt="2025-04-30T06:52:49.235" v="1188" actId="20577"/>
          <ac:spMkLst>
            <pc:docMk/>
            <pc:sldMk cId="3458125100" sldId="262"/>
            <ac:spMk id="6" creationId="{B46C1475-C3D7-25BD-6587-9590D17F4A2C}"/>
          </ac:spMkLst>
        </pc:spChg>
        <pc:spChg chg="add mod">
          <ac:chgData name="Technol.Corp 櫻庭竜太" userId="f291aa17-b8e0-4fe2-8f83-ae8a96cc9266" providerId="ADAL" clId="{E89504B3-1342-4F8C-A976-441C3CFC3AB1}" dt="2025-05-01T04:07:53.645" v="2816" actId="14100"/>
          <ac:spMkLst>
            <pc:docMk/>
            <pc:sldMk cId="3458125100" sldId="262"/>
            <ac:spMk id="8" creationId="{B3D801A3-F91A-5769-ACFE-3B9E6E8AA24F}"/>
          </ac:spMkLst>
        </pc:spChg>
        <pc:spChg chg="add mod">
          <ac:chgData name="Technol.Corp 櫻庭竜太" userId="f291aa17-b8e0-4fe2-8f83-ae8a96cc9266" providerId="ADAL" clId="{E89504B3-1342-4F8C-A976-441C3CFC3AB1}" dt="2025-05-01T04:09:00.836" v="2833" actId="14100"/>
          <ac:spMkLst>
            <pc:docMk/>
            <pc:sldMk cId="3458125100" sldId="262"/>
            <ac:spMk id="10" creationId="{6DDC98EB-38C9-E94E-2964-CC516035D4DC}"/>
          </ac:spMkLst>
        </pc:spChg>
        <pc:spChg chg="add mod">
          <ac:chgData name="Technol.Corp 櫻庭竜太" userId="f291aa17-b8e0-4fe2-8f83-ae8a96cc9266" providerId="ADAL" clId="{E89504B3-1342-4F8C-A976-441C3CFC3AB1}" dt="2025-05-01T04:09:28.610" v="2838" actId="14100"/>
          <ac:spMkLst>
            <pc:docMk/>
            <pc:sldMk cId="3458125100" sldId="262"/>
            <ac:spMk id="11" creationId="{E70EBDFC-F05A-AE08-72E1-E00FD7FE1C51}"/>
          </ac:spMkLst>
        </pc:spChg>
        <pc:picChg chg="add mod modCrop">
          <ac:chgData name="Technol.Corp 櫻庭竜太" userId="f291aa17-b8e0-4fe2-8f83-ae8a96cc9266" providerId="ADAL" clId="{E89504B3-1342-4F8C-A976-441C3CFC3AB1}" dt="2025-05-01T04:08:21.224" v="2819" actId="732"/>
          <ac:picMkLst>
            <pc:docMk/>
            <pc:sldMk cId="3458125100" sldId="262"/>
            <ac:picMk id="7" creationId="{B16907D8-6606-389A-C743-8DFACD2C6773}"/>
          </ac:picMkLst>
        </pc:picChg>
        <pc:picChg chg="add mod">
          <ac:chgData name="Technol.Corp 櫻庭竜太" userId="f291aa17-b8e0-4fe2-8f83-ae8a96cc9266" providerId="ADAL" clId="{E89504B3-1342-4F8C-A976-441C3CFC3AB1}" dt="2025-05-01T04:08:44.139" v="2830" actId="1076"/>
          <ac:picMkLst>
            <pc:docMk/>
            <pc:sldMk cId="3458125100" sldId="262"/>
            <ac:picMk id="9" creationId="{B93EA986-F924-14B6-FE48-01614B0362AC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8:09:50.034" v="3325"/>
        <pc:sldMkLst>
          <pc:docMk/>
          <pc:sldMk cId="4236785784" sldId="263"/>
        </pc:sldMkLst>
        <pc:spChg chg="mod">
          <ac:chgData name="Technol.Corp 櫻庭竜太" userId="f291aa17-b8e0-4fe2-8f83-ae8a96cc9266" providerId="ADAL" clId="{E89504B3-1342-4F8C-A976-441C3CFC3AB1}" dt="2025-05-01T01:42:56.055" v="2074"/>
          <ac:spMkLst>
            <pc:docMk/>
            <pc:sldMk cId="4236785784" sldId="263"/>
            <ac:spMk id="2" creationId="{F46CACFB-07EA-F3B0-0282-C7AFBDDF53A6}"/>
          </ac:spMkLst>
        </pc:spChg>
        <pc:spChg chg="mod">
          <ac:chgData name="Technol.Corp 櫻庭竜太" userId="f291aa17-b8e0-4fe2-8f83-ae8a96cc9266" providerId="ADAL" clId="{E89504B3-1342-4F8C-A976-441C3CFC3AB1}" dt="2025-05-01T01:50:02.400" v="2125"/>
          <ac:spMkLst>
            <pc:docMk/>
            <pc:sldMk cId="4236785784" sldId="263"/>
            <ac:spMk id="3" creationId="{097307A2-F590-8879-CD6F-94938A7298C7}"/>
          </ac:spMkLst>
        </pc:spChg>
        <pc:spChg chg="mod">
          <ac:chgData name="Technol.Corp 櫻庭竜太" userId="f291aa17-b8e0-4fe2-8f83-ae8a96cc9266" providerId="ADAL" clId="{E89504B3-1342-4F8C-A976-441C3CFC3AB1}" dt="2025-05-01T01:50:30.095" v="2154"/>
          <ac:spMkLst>
            <pc:docMk/>
            <pc:sldMk cId="4236785784" sldId="263"/>
            <ac:spMk id="6" creationId="{88E10EEE-6F7F-ADA6-1E06-3655BFCBEC7E}"/>
          </ac:spMkLst>
        </pc:spChg>
        <pc:spChg chg="mod">
          <ac:chgData name="Technol.Corp 櫻庭竜太" userId="f291aa17-b8e0-4fe2-8f83-ae8a96cc9266" providerId="ADAL" clId="{E89504B3-1342-4F8C-A976-441C3CFC3AB1}" dt="2025-05-01T01:51:53.313" v="2169"/>
          <ac:spMkLst>
            <pc:docMk/>
            <pc:sldMk cId="4236785784" sldId="263"/>
            <ac:spMk id="7" creationId="{BA54B68B-8FAB-0507-12E5-D574673E64C7}"/>
          </ac:spMkLst>
        </pc:spChg>
        <pc:spChg chg="mod">
          <ac:chgData name="Technol.Corp 櫻庭竜太" userId="f291aa17-b8e0-4fe2-8f83-ae8a96cc9266" providerId="ADAL" clId="{E89504B3-1342-4F8C-A976-441C3CFC3AB1}" dt="2025-05-01T01:50:54.033" v="2158" actId="14100"/>
          <ac:spMkLst>
            <pc:docMk/>
            <pc:sldMk cId="4236785784" sldId="263"/>
            <ac:spMk id="10" creationId="{1BC0B8CD-AEBF-89C7-5B55-F935CFA2226F}"/>
          </ac:spMkLst>
        </pc:spChg>
        <pc:spChg chg="add mod">
          <ac:chgData name="Technol.Corp 櫻庭竜太" userId="f291aa17-b8e0-4fe2-8f83-ae8a96cc9266" providerId="ADAL" clId="{E89504B3-1342-4F8C-A976-441C3CFC3AB1}" dt="2025-05-01T08:09:50.034" v="3325"/>
          <ac:spMkLst>
            <pc:docMk/>
            <pc:sldMk cId="4236785784" sldId="263"/>
            <ac:spMk id="14" creationId="{F52418BD-031A-E6AE-90D9-ADD9327892DA}"/>
          </ac:spMkLst>
        </pc:spChg>
        <pc:picChg chg="add mod">
          <ac:chgData name="Technol.Corp 櫻庭竜太" userId="f291aa17-b8e0-4fe2-8f83-ae8a96cc9266" providerId="ADAL" clId="{E89504B3-1342-4F8C-A976-441C3CFC3AB1}" dt="2025-05-01T08:09:50.034" v="3325"/>
          <ac:picMkLst>
            <pc:docMk/>
            <pc:sldMk cId="4236785784" sldId="263"/>
            <ac:picMk id="13" creationId="{9732BD64-E606-D92F-ECE7-D66B9CFCEDA0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8:10:15.870" v="3329"/>
        <pc:sldMkLst>
          <pc:docMk/>
          <pc:sldMk cId="3176401895" sldId="264"/>
        </pc:sldMkLst>
        <pc:spChg chg="mod">
          <ac:chgData name="Technol.Corp 櫻庭竜太" userId="f291aa17-b8e0-4fe2-8f83-ae8a96cc9266" providerId="ADAL" clId="{E89504B3-1342-4F8C-A976-441C3CFC3AB1}" dt="2025-05-01T01:55:37.192" v="2208" actId="20577"/>
          <ac:spMkLst>
            <pc:docMk/>
            <pc:sldMk cId="3176401895" sldId="264"/>
            <ac:spMk id="3" creationId="{734DB797-64CB-83A1-D88B-9198F5C63242}"/>
          </ac:spMkLst>
        </pc:spChg>
        <pc:spChg chg="mod">
          <ac:chgData name="Technol.Corp 櫻庭竜太" userId="f291aa17-b8e0-4fe2-8f83-ae8a96cc9266" providerId="ADAL" clId="{E89504B3-1342-4F8C-A976-441C3CFC3AB1}" dt="2025-05-01T01:56:04.735" v="2223"/>
          <ac:spMkLst>
            <pc:docMk/>
            <pc:sldMk cId="3176401895" sldId="264"/>
            <ac:spMk id="6" creationId="{D20489CF-E8F9-B9FB-BEAA-B0FAB2C32546}"/>
          </ac:spMkLst>
        </pc:spChg>
        <pc:spChg chg="add mod">
          <ac:chgData name="Technol.Corp 櫻庭竜太" userId="f291aa17-b8e0-4fe2-8f83-ae8a96cc9266" providerId="ADAL" clId="{E89504B3-1342-4F8C-A976-441C3CFC3AB1}" dt="2025-05-01T08:10:01.951" v="3327"/>
          <ac:spMkLst>
            <pc:docMk/>
            <pc:sldMk cId="3176401895" sldId="264"/>
            <ac:spMk id="18" creationId="{1391EC33-D5E2-305F-CE72-064D40A7F022}"/>
          </ac:spMkLst>
        </pc:spChg>
        <pc:spChg chg="add mod">
          <ac:chgData name="Technol.Corp 櫻庭竜太" userId="f291aa17-b8e0-4fe2-8f83-ae8a96cc9266" providerId="ADAL" clId="{E89504B3-1342-4F8C-A976-441C3CFC3AB1}" dt="2025-05-01T08:10:15.870" v="3329"/>
          <ac:spMkLst>
            <pc:docMk/>
            <pc:sldMk cId="3176401895" sldId="264"/>
            <ac:spMk id="19" creationId="{331ABC8E-F7ED-A7FA-72A2-1E9687FDCFA1}"/>
          </ac:spMkLst>
        </pc:spChg>
        <pc:spChg chg="add mod">
          <ac:chgData name="Technol.Corp 櫻庭竜太" userId="f291aa17-b8e0-4fe2-8f83-ae8a96cc9266" providerId="ADAL" clId="{E89504B3-1342-4F8C-A976-441C3CFC3AB1}" dt="2025-05-01T08:10:15.870" v="3329"/>
          <ac:spMkLst>
            <pc:docMk/>
            <pc:sldMk cId="3176401895" sldId="264"/>
            <ac:spMk id="20" creationId="{5C71E151-2B45-285D-56E4-8FF3E1F3F605}"/>
          </ac:spMkLst>
        </pc:spChg>
        <pc:picChg chg="add mod">
          <ac:chgData name="Technol.Corp 櫻庭竜太" userId="f291aa17-b8e0-4fe2-8f83-ae8a96cc9266" providerId="ADAL" clId="{E89504B3-1342-4F8C-A976-441C3CFC3AB1}" dt="2025-05-01T08:10:01.951" v="3327"/>
          <ac:picMkLst>
            <pc:docMk/>
            <pc:sldMk cId="3176401895" sldId="264"/>
            <ac:picMk id="7" creationId="{5ECED2DA-7693-93A4-5051-FF4EA37F3901}"/>
          </ac:picMkLst>
        </pc:picChg>
        <pc:picChg chg="add mod">
          <ac:chgData name="Technol.Corp 櫻庭竜太" userId="f291aa17-b8e0-4fe2-8f83-ae8a96cc9266" providerId="ADAL" clId="{E89504B3-1342-4F8C-A976-441C3CFC3AB1}" dt="2025-05-01T08:10:15.870" v="3329"/>
          <ac:picMkLst>
            <pc:docMk/>
            <pc:sldMk cId="3176401895" sldId="264"/>
            <ac:picMk id="17" creationId="{EA27F663-4C26-8939-AE05-7FDB96B52EFE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8:22:09.967" v="3335" actId="14100"/>
        <pc:sldMkLst>
          <pc:docMk/>
          <pc:sldMk cId="3802580703" sldId="265"/>
        </pc:sldMkLst>
        <pc:spChg chg="mod">
          <ac:chgData name="Technol.Corp 櫻庭竜太" userId="f291aa17-b8e0-4fe2-8f83-ae8a96cc9266" providerId="ADAL" clId="{E89504B3-1342-4F8C-A976-441C3CFC3AB1}" dt="2025-05-01T01:58:20.479" v="2316"/>
          <ac:spMkLst>
            <pc:docMk/>
            <pc:sldMk cId="3802580703" sldId="265"/>
            <ac:spMk id="2" creationId="{038BEACE-999D-DB5B-C759-864E94C2C128}"/>
          </ac:spMkLst>
        </pc:spChg>
        <pc:spChg chg="mod">
          <ac:chgData name="Technol.Corp 櫻庭竜太" userId="f291aa17-b8e0-4fe2-8f83-ae8a96cc9266" providerId="ADAL" clId="{E89504B3-1342-4F8C-A976-441C3CFC3AB1}" dt="2025-05-01T01:59:49.785" v="2353"/>
          <ac:spMkLst>
            <pc:docMk/>
            <pc:sldMk cId="3802580703" sldId="265"/>
            <ac:spMk id="3" creationId="{11AE1006-2DAD-8DBB-312A-F5CE3E6D3FC7}"/>
          </ac:spMkLst>
        </pc:spChg>
        <pc:spChg chg="mod">
          <ac:chgData name="Technol.Corp 櫻庭竜太" userId="f291aa17-b8e0-4fe2-8f83-ae8a96cc9266" providerId="ADAL" clId="{E89504B3-1342-4F8C-A976-441C3CFC3AB1}" dt="2025-05-01T02:00:17.473" v="2379"/>
          <ac:spMkLst>
            <pc:docMk/>
            <pc:sldMk cId="3802580703" sldId="265"/>
            <ac:spMk id="6" creationId="{0B481E84-8CEC-1812-D79B-1F298E4ED60B}"/>
          </ac:spMkLst>
        </pc:spChg>
        <pc:spChg chg="mod">
          <ac:chgData name="Technol.Corp 櫻庭竜太" userId="f291aa17-b8e0-4fe2-8f83-ae8a96cc9266" providerId="ADAL" clId="{E89504B3-1342-4F8C-A976-441C3CFC3AB1}" dt="2025-05-01T01:59:35.082" v="2325"/>
          <ac:spMkLst>
            <pc:docMk/>
            <pc:sldMk cId="3802580703" sldId="265"/>
            <ac:spMk id="7" creationId="{5E855C7A-7E5B-E0A4-C17D-3AB374D02554}"/>
          </ac:spMkLst>
        </pc:spChg>
        <pc:spChg chg="mod">
          <ac:chgData name="Technol.Corp 櫻庭竜太" userId="f291aa17-b8e0-4fe2-8f83-ae8a96cc9266" providerId="ADAL" clId="{E89504B3-1342-4F8C-A976-441C3CFC3AB1}" dt="2025-05-01T02:00:00.620" v="2355" actId="14100"/>
          <ac:spMkLst>
            <pc:docMk/>
            <pc:sldMk cId="3802580703" sldId="265"/>
            <ac:spMk id="10" creationId="{BF856802-65B7-45BF-88FA-6AD5153ECD05}"/>
          </ac:spMkLst>
        </pc:spChg>
        <pc:spChg chg="add mod">
          <ac:chgData name="Technol.Corp 櫻庭竜太" userId="f291aa17-b8e0-4fe2-8f83-ae8a96cc9266" providerId="ADAL" clId="{E89504B3-1342-4F8C-A976-441C3CFC3AB1}" dt="2025-05-01T08:22:09.967" v="3335" actId="14100"/>
          <ac:spMkLst>
            <pc:docMk/>
            <pc:sldMk cId="3802580703" sldId="265"/>
            <ac:spMk id="14" creationId="{583CD11E-0EEC-A6F5-E19C-3E7F3DB2C74F}"/>
          </ac:spMkLst>
        </pc:spChg>
        <pc:picChg chg="add mod">
          <ac:chgData name="Technol.Corp 櫻庭竜太" userId="f291aa17-b8e0-4fe2-8f83-ae8a96cc9266" providerId="ADAL" clId="{E89504B3-1342-4F8C-A976-441C3CFC3AB1}" dt="2025-05-01T07:53:10.074" v="3261"/>
          <ac:picMkLst>
            <pc:docMk/>
            <pc:sldMk cId="3802580703" sldId="265"/>
            <ac:picMk id="13" creationId="{0D0B55AC-328A-A7B1-7750-8FD1FB3CC286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8:29:43.826" v="3384" actId="14100"/>
        <pc:sldMkLst>
          <pc:docMk/>
          <pc:sldMk cId="1808270522" sldId="266"/>
        </pc:sldMkLst>
        <pc:spChg chg="mod">
          <ac:chgData name="Technol.Corp 櫻庭竜太" userId="f291aa17-b8e0-4fe2-8f83-ae8a96cc9266" providerId="ADAL" clId="{E89504B3-1342-4F8C-A976-441C3CFC3AB1}" dt="2025-05-01T02:01:00.542" v="2415"/>
          <ac:spMkLst>
            <pc:docMk/>
            <pc:sldMk cId="1808270522" sldId="266"/>
            <ac:spMk id="3" creationId="{A1F93AAE-E161-14EA-1F9A-22ED2BDCEFC9}"/>
          </ac:spMkLst>
        </pc:spChg>
        <pc:spChg chg="mod">
          <ac:chgData name="Technol.Corp 櫻庭竜太" userId="f291aa17-b8e0-4fe2-8f83-ae8a96cc9266" providerId="ADAL" clId="{E89504B3-1342-4F8C-A976-441C3CFC3AB1}" dt="2025-05-01T02:04:26.127" v="2437" actId="20577"/>
          <ac:spMkLst>
            <pc:docMk/>
            <pc:sldMk cId="1808270522" sldId="266"/>
            <ac:spMk id="6" creationId="{CA4E15F8-6574-CFBF-5832-1DC4708E8721}"/>
          </ac:spMkLst>
        </pc:spChg>
        <pc:spChg chg="add mod">
          <ac:chgData name="Technol.Corp 櫻庭竜太" userId="f291aa17-b8e0-4fe2-8f83-ae8a96cc9266" providerId="ADAL" clId="{E89504B3-1342-4F8C-A976-441C3CFC3AB1}" dt="2025-05-01T08:27:53.668" v="3375" actId="14100"/>
          <ac:spMkLst>
            <pc:docMk/>
            <pc:sldMk cId="1808270522" sldId="266"/>
            <ac:spMk id="25" creationId="{BB625570-886E-64DB-84F3-5DE555D2A8DF}"/>
          </ac:spMkLst>
        </pc:spChg>
        <pc:spChg chg="add mod">
          <ac:chgData name="Technol.Corp 櫻庭竜太" userId="f291aa17-b8e0-4fe2-8f83-ae8a96cc9266" providerId="ADAL" clId="{E89504B3-1342-4F8C-A976-441C3CFC3AB1}" dt="2025-05-01T08:29:23.084" v="3380" actId="14100"/>
          <ac:spMkLst>
            <pc:docMk/>
            <pc:sldMk cId="1808270522" sldId="266"/>
            <ac:spMk id="26" creationId="{D6D3EC1C-4B0C-338C-A6C7-9A67A2139467}"/>
          </ac:spMkLst>
        </pc:spChg>
        <pc:spChg chg="add mod">
          <ac:chgData name="Technol.Corp 櫻庭竜太" userId="f291aa17-b8e0-4fe2-8f83-ae8a96cc9266" providerId="ADAL" clId="{E89504B3-1342-4F8C-A976-441C3CFC3AB1}" dt="2025-05-01T08:29:43.826" v="3384" actId="14100"/>
          <ac:spMkLst>
            <pc:docMk/>
            <pc:sldMk cId="1808270522" sldId="266"/>
            <ac:spMk id="27" creationId="{BFE3F740-86DD-0F1F-EDDB-19F9E2C26513}"/>
          </ac:spMkLst>
        </pc:spChg>
        <pc:picChg chg="add mod">
          <ac:chgData name="Technol.Corp 櫻庭竜太" userId="f291aa17-b8e0-4fe2-8f83-ae8a96cc9266" providerId="ADAL" clId="{E89504B3-1342-4F8C-A976-441C3CFC3AB1}" dt="2025-05-01T08:25:41.369" v="3347" actId="1076"/>
          <ac:picMkLst>
            <pc:docMk/>
            <pc:sldMk cId="1808270522" sldId="266"/>
            <ac:picMk id="22" creationId="{A3CF4C83-1BDF-C68A-9646-C976A2735346}"/>
          </ac:picMkLst>
        </pc:picChg>
        <pc:picChg chg="add mod">
          <ac:chgData name="Technol.Corp 櫻庭竜太" userId="f291aa17-b8e0-4fe2-8f83-ae8a96cc9266" providerId="ADAL" clId="{E89504B3-1342-4F8C-A976-441C3CFC3AB1}" dt="2025-05-01T08:26:33.086" v="3360" actId="1076"/>
          <ac:picMkLst>
            <pc:docMk/>
            <pc:sldMk cId="1808270522" sldId="266"/>
            <ac:picMk id="24" creationId="{1E7D8C35-2B3E-4A7C-0724-8747C6B4218C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1T08:30:21.957" v="3388" actId="14100"/>
        <pc:sldMkLst>
          <pc:docMk/>
          <pc:sldMk cId="1412121496" sldId="267"/>
        </pc:sldMkLst>
        <pc:spChg chg="mod">
          <ac:chgData name="Technol.Corp 櫻庭竜太" userId="f291aa17-b8e0-4fe2-8f83-ae8a96cc9266" providerId="ADAL" clId="{E89504B3-1342-4F8C-A976-441C3CFC3AB1}" dt="2025-05-01T02:05:51.212" v="2477"/>
          <ac:spMkLst>
            <pc:docMk/>
            <pc:sldMk cId="1412121496" sldId="267"/>
            <ac:spMk id="3" creationId="{4F3829CF-5A00-6D6B-C92E-42EF03FA0AB4}"/>
          </ac:spMkLst>
        </pc:spChg>
        <pc:spChg chg="mod">
          <ac:chgData name="Technol.Corp 櫻庭竜太" userId="f291aa17-b8e0-4fe2-8f83-ae8a96cc9266" providerId="ADAL" clId="{E89504B3-1342-4F8C-A976-441C3CFC3AB1}" dt="2025-05-01T08:09:15.395" v="3324" actId="2085"/>
          <ac:spMkLst>
            <pc:docMk/>
            <pc:sldMk cId="1412121496" sldId="267"/>
            <ac:spMk id="6" creationId="{B5FCB791-E8BF-36AE-EFDC-4A2F14644085}"/>
          </ac:spMkLst>
        </pc:spChg>
        <pc:spChg chg="add mod">
          <ac:chgData name="Technol.Corp 櫻庭竜太" userId="f291aa17-b8e0-4fe2-8f83-ae8a96cc9266" providerId="ADAL" clId="{E89504B3-1342-4F8C-A976-441C3CFC3AB1}" dt="2025-05-01T08:30:21.957" v="3388" actId="14100"/>
          <ac:spMkLst>
            <pc:docMk/>
            <pc:sldMk cId="1412121496" sldId="267"/>
            <ac:spMk id="18" creationId="{F52848BE-D684-BBA6-20FE-1ACBABB0DB0E}"/>
          </ac:spMkLst>
        </pc:spChg>
        <pc:picChg chg="add mod">
          <ac:chgData name="Technol.Corp 櫻庭竜太" userId="f291aa17-b8e0-4fe2-8f83-ae8a96cc9266" providerId="ADAL" clId="{E89504B3-1342-4F8C-A976-441C3CFC3AB1}" dt="2025-05-01T08:27:29.052" v="3371" actId="1076"/>
          <ac:picMkLst>
            <pc:docMk/>
            <pc:sldMk cId="1412121496" sldId="267"/>
            <ac:picMk id="17" creationId="{D9118EE6-05CD-067C-954C-051ABB6D2D2C}"/>
          </ac:picMkLst>
        </pc:picChg>
      </pc:sldChg>
      <pc:sldChg chg="addSp delSp modSp mod">
        <pc:chgData name="Technol.Corp 櫻庭竜太" userId="f291aa17-b8e0-4fe2-8f83-ae8a96cc9266" providerId="ADAL" clId="{E89504B3-1342-4F8C-A976-441C3CFC3AB1}" dt="2025-05-07T00:21:58.477" v="4594" actId="14100"/>
        <pc:sldMkLst>
          <pc:docMk/>
          <pc:sldMk cId="1123096353" sldId="268"/>
        </pc:sldMkLst>
        <pc:spChg chg="mod">
          <ac:chgData name="Technol.Corp 櫻庭竜太" userId="f291aa17-b8e0-4fe2-8f83-ae8a96cc9266" providerId="ADAL" clId="{E89504B3-1342-4F8C-A976-441C3CFC3AB1}" dt="2025-05-01T02:07:04.614" v="2535"/>
          <ac:spMkLst>
            <pc:docMk/>
            <pc:sldMk cId="1123096353" sldId="268"/>
            <ac:spMk id="2" creationId="{30A56826-ED03-0CB1-1840-AF4218305280}"/>
          </ac:spMkLst>
        </pc:spChg>
        <pc:spChg chg="mod">
          <ac:chgData name="Technol.Corp 櫻庭竜太" userId="f291aa17-b8e0-4fe2-8f83-ae8a96cc9266" providerId="ADAL" clId="{E89504B3-1342-4F8C-A976-441C3CFC3AB1}" dt="2025-05-01T02:08:22.724" v="2569"/>
          <ac:spMkLst>
            <pc:docMk/>
            <pc:sldMk cId="1123096353" sldId="268"/>
            <ac:spMk id="3" creationId="{9402A7FD-E373-6EA2-62DC-C6C3C4C212E5}"/>
          </ac:spMkLst>
        </pc:spChg>
        <pc:spChg chg="mod">
          <ac:chgData name="Technol.Corp 櫻庭竜太" userId="f291aa17-b8e0-4fe2-8f83-ae8a96cc9266" providerId="ADAL" clId="{E89504B3-1342-4F8C-A976-441C3CFC3AB1}" dt="2025-05-01T02:08:49.366" v="2593"/>
          <ac:spMkLst>
            <pc:docMk/>
            <pc:sldMk cId="1123096353" sldId="268"/>
            <ac:spMk id="6" creationId="{40842366-9F73-732A-D9AC-AF6FC3FCA2A1}"/>
          </ac:spMkLst>
        </pc:spChg>
        <pc:spChg chg="mod">
          <ac:chgData name="Technol.Corp 櫻庭竜太" userId="f291aa17-b8e0-4fe2-8f83-ae8a96cc9266" providerId="ADAL" clId="{E89504B3-1342-4F8C-A976-441C3CFC3AB1}" dt="2025-05-01T02:07:20.018" v="2537"/>
          <ac:spMkLst>
            <pc:docMk/>
            <pc:sldMk cId="1123096353" sldId="268"/>
            <ac:spMk id="7" creationId="{B72A5ACF-3565-4EDD-C149-546E4EFD7893}"/>
          </ac:spMkLst>
        </pc:spChg>
        <pc:spChg chg="add mod">
          <ac:chgData name="Technol.Corp 櫻庭竜太" userId="f291aa17-b8e0-4fe2-8f83-ae8a96cc9266" providerId="ADAL" clId="{E89504B3-1342-4F8C-A976-441C3CFC3AB1}" dt="2025-05-07T00:21:33.966" v="4590" actId="14100"/>
          <ac:spMkLst>
            <pc:docMk/>
            <pc:sldMk cId="1123096353" sldId="268"/>
            <ac:spMk id="10" creationId="{8AD8E966-51A1-2E42-E3C0-E329C0AB2D0F}"/>
          </ac:spMkLst>
        </pc:spChg>
        <pc:spChg chg="add mod">
          <ac:chgData name="Technol.Corp 櫻庭竜太" userId="f291aa17-b8e0-4fe2-8f83-ae8a96cc9266" providerId="ADAL" clId="{E89504B3-1342-4F8C-A976-441C3CFC3AB1}" dt="2025-05-07T00:21:58.477" v="4594" actId="14100"/>
          <ac:spMkLst>
            <pc:docMk/>
            <pc:sldMk cId="1123096353" sldId="268"/>
            <ac:spMk id="11" creationId="{24D22952-ED74-0F2E-C635-D97388AA850C}"/>
          </ac:spMkLst>
        </pc:spChg>
        <pc:picChg chg="add mod modCrop">
          <ac:chgData name="Technol.Corp 櫻庭竜太" userId="f291aa17-b8e0-4fe2-8f83-ae8a96cc9266" providerId="ADAL" clId="{E89504B3-1342-4F8C-A976-441C3CFC3AB1}" dt="2025-05-02T06:58:08.125" v="4410" actId="692"/>
          <ac:picMkLst>
            <pc:docMk/>
            <pc:sldMk cId="1123096353" sldId="268"/>
            <ac:picMk id="8" creationId="{4E880902-51CB-BFD5-CA90-327F42F019E6}"/>
          </ac:picMkLst>
        </pc:picChg>
        <pc:picChg chg="add mod">
          <ac:chgData name="Technol.Corp 櫻庭竜太" userId="f291aa17-b8e0-4fe2-8f83-ae8a96cc9266" providerId="ADAL" clId="{E89504B3-1342-4F8C-A976-441C3CFC3AB1}" dt="2025-05-02T06:58:36.504" v="4437" actId="1076"/>
          <ac:picMkLst>
            <pc:docMk/>
            <pc:sldMk cId="1123096353" sldId="268"/>
            <ac:picMk id="9" creationId="{A2A791F5-A372-E1EA-8F23-D164E5C81812}"/>
          </ac:picMkLst>
        </pc:picChg>
      </pc:sldChg>
      <pc:sldChg chg="del">
        <pc:chgData name="Technol.Corp 櫻庭竜太" userId="f291aa17-b8e0-4fe2-8f83-ae8a96cc9266" providerId="ADAL" clId="{E89504B3-1342-4F8C-A976-441C3CFC3AB1}" dt="2025-05-01T02:07:36.310" v="2544" actId="47"/>
        <pc:sldMkLst>
          <pc:docMk/>
          <pc:sldMk cId="3296516491" sldId="269"/>
        </pc:sldMkLst>
      </pc:sldChg>
      <pc:sldChg chg="del">
        <pc:chgData name="Technol.Corp 櫻庭竜太" userId="f291aa17-b8e0-4fe2-8f83-ae8a96cc9266" providerId="ADAL" clId="{E89504B3-1342-4F8C-A976-441C3CFC3AB1}" dt="2025-05-01T02:07:35.314" v="2543" actId="47"/>
        <pc:sldMkLst>
          <pc:docMk/>
          <pc:sldMk cId="272773063" sldId="270"/>
        </pc:sldMkLst>
      </pc:sldChg>
      <pc:sldChg chg="del">
        <pc:chgData name="Technol.Corp 櫻庭竜太" userId="f291aa17-b8e0-4fe2-8f83-ae8a96cc9266" providerId="ADAL" clId="{E89504B3-1342-4F8C-A976-441C3CFC3AB1}" dt="2025-05-01T02:07:34.807" v="2542" actId="47"/>
        <pc:sldMkLst>
          <pc:docMk/>
          <pc:sldMk cId="3818370127" sldId="271"/>
        </pc:sldMkLst>
      </pc:sldChg>
      <pc:sldChg chg="del">
        <pc:chgData name="Technol.Corp 櫻庭竜太" userId="f291aa17-b8e0-4fe2-8f83-ae8a96cc9266" providerId="ADAL" clId="{E89504B3-1342-4F8C-A976-441C3CFC3AB1}" dt="2025-05-01T02:07:34.419" v="2541" actId="47"/>
        <pc:sldMkLst>
          <pc:docMk/>
          <pc:sldMk cId="2641250289" sldId="272"/>
        </pc:sldMkLst>
      </pc:sldChg>
      <pc:sldChg chg="del">
        <pc:chgData name="Technol.Corp 櫻庭竜太" userId="f291aa17-b8e0-4fe2-8f83-ae8a96cc9266" providerId="ADAL" clId="{E89504B3-1342-4F8C-A976-441C3CFC3AB1}" dt="2025-05-01T02:07:33.754" v="2540" actId="47"/>
        <pc:sldMkLst>
          <pc:docMk/>
          <pc:sldMk cId="20039984" sldId="273"/>
        </pc:sldMkLst>
      </pc:sldChg>
      <pc:sldChg chg="del">
        <pc:chgData name="Technol.Corp 櫻庭竜太" userId="f291aa17-b8e0-4fe2-8f83-ae8a96cc9266" providerId="ADAL" clId="{E89504B3-1342-4F8C-A976-441C3CFC3AB1}" dt="2025-05-01T02:07:33.271" v="2539" actId="47"/>
        <pc:sldMkLst>
          <pc:docMk/>
          <pc:sldMk cId="3130190606" sldId="274"/>
        </pc:sldMkLst>
      </pc:sldChg>
      <pc:sldChg chg="del">
        <pc:chgData name="Technol.Corp 櫻庭竜太" userId="f291aa17-b8e0-4fe2-8f83-ae8a96cc9266" providerId="ADAL" clId="{E89504B3-1342-4F8C-A976-441C3CFC3AB1}" dt="2025-05-01T02:07:32.350" v="2538" actId="47"/>
        <pc:sldMkLst>
          <pc:docMk/>
          <pc:sldMk cId="3659696835" sldId="275"/>
        </pc:sldMkLst>
      </pc:sldChg>
      <pc:sldChg chg="addSp modSp new mod">
        <pc:chgData name="Technol.Corp 櫻庭竜太" userId="f291aa17-b8e0-4fe2-8f83-ae8a96cc9266" providerId="ADAL" clId="{E89504B3-1342-4F8C-A976-441C3CFC3AB1}" dt="2025-05-01T04:13:00.203" v="2874" actId="14100"/>
        <pc:sldMkLst>
          <pc:docMk/>
          <pc:sldMk cId="1762708352" sldId="276"/>
        </pc:sldMkLst>
        <pc:spChg chg="mod">
          <ac:chgData name="Technol.Corp 櫻庭竜太" userId="f291aa17-b8e0-4fe2-8f83-ae8a96cc9266" providerId="ADAL" clId="{E89504B3-1342-4F8C-A976-441C3CFC3AB1}" dt="2025-04-30T07:06:30.626" v="1237"/>
          <ac:spMkLst>
            <pc:docMk/>
            <pc:sldMk cId="1762708352" sldId="276"/>
            <ac:spMk id="3" creationId="{2BA7643A-E86B-72E3-40B0-8E42393C9E93}"/>
          </ac:spMkLst>
        </pc:spChg>
        <pc:spChg chg="mod">
          <ac:chgData name="Technol.Corp 櫻庭竜太" userId="f291aa17-b8e0-4fe2-8f83-ae8a96cc9266" providerId="ADAL" clId="{E89504B3-1342-4F8C-A976-441C3CFC3AB1}" dt="2025-05-01T04:11:21.300" v="2857" actId="207"/>
          <ac:spMkLst>
            <pc:docMk/>
            <pc:sldMk cId="1762708352" sldId="276"/>
            <ac:spMk id="6" creationId="{EB52D10E-9A92-815B-267B-8EA25FDA9AFA}"/>
          </ac:spMkLst>
        </pc:spChg>
        <pc:spChg chg="add mod">
          <ac:chgData name="Technol.Corp 櫻庭竜太" userId="f291aa17-b8e0-4fe2-8f83-ae8a96cc9266" providerId="ADAL" clId="{E89504B3-1342-4F8C-A976-441C3CFC3AB1}" dt="2025-05-01T04:12:17.192" v="2867" actId="14100"/>
          <ac:spMkLst>
            <pc:docMk/>
            <pc:sldMk cId="1762708352" sldId="276"/>
            <ac:spMk id="9" creationId="{E880014C-C184-2678-1927-762E765422C5}"/>
          </ac:spMkLst>
        </pc:spChg>
        <pc:spChg chg="add mod">
          <ac:chgData name="Technol.Corp 櫻庭竜太" userId="f291aa17-b8e0-4fe2-8f83-ae8a96cc9266" providerId="ADAL" clId="{E89504B3-1342-4F8C-A976-441C3CFC3AB1}" dt="2025-05-01T04:12:47.128" v="2871" actId="14100"/>
          <ac:spMkLst>
            <pc:docMk/>
            <pc:sldMk cId="1762708352" sldId="276"/>
            <ac:spMk id="10" creationId="{05E49247-1C5F-3F4D-4221-95F925CAC542}"/>
          </ac:spMkLst>
        </pc:spChg>
        <pc:spChg chg="add mod">
          <ac:chgData name="Technol.Corp 櫻庭竜太" userId="f291aa17-b8e0-4fe2-8f83-ae8a96cc9266" providerId="ADAL" clId="{E89504B3-1342-4F8C-A976-441C3CFC3AB1}" dt="2025-05-01T04:13:00.203" v="2874" actId="14100"/>
          <ac:spMkLst>
            <pc:docMk/>
            <pc:sldMk cId="1762708352" sldId="276"/>
            <ac:spMk id="11" creationId="{1D770BE1-4F62-03B3-F335-B8FDCB6F3F8A}"/>
          </ac:spMkLst>
        </pc:spChg>
        <pc:picChg chg="add mod">
          <ac:chgData name="Technol.Corp 櫻庭竜太" userId="f291aa17-b8e0-4fe2-8f83-ae8a96cc9266" providerId="ADAL" clId="{E89504B3-1342-4F8C-A976-441C3CFC3AB1}" dt="2025-05-01T04:10:50.991" v="2849" actId="1076"/>
          <ac:picMkLst>
            <pc:docMk/>
            <pc:sldMk cId="1762708352" sldId="276"/>
            <ac:picMk id="7" creationId="{10D12E01-B3CD-4A71-7DBC-420F5015B07C}"/>
          </ac:picMkLst>
        </pc:picChg>
        <pc:picChg chg="add mod">
          <ac:chgData name="Technol.Corp 櫻庭竜太" userId="f291aa17-b8e0-4fe2-8f83-ae8a96cc9266" providerId="ADAL" clId="{E89504B3-1342-4F8C-A976-441C3CFC3AB1}" dt="2025-05-01T04:11:43.145" v="2863" actId="1076"/>
          <ac:picMkLst>
            <pc:docMk/>
            <pc:sldMk cId="1762708352" sldId="276"/>
            <ac:picMk id="8" creationId="{246A4D58-91B3-3DF3-A0FC-1B87E5235537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28:28.205" v="2913" actId="14100"/>
        <pc:sldMkLst>
          <pc:docMk/>
          <pc:sldMk cId="327316146" sldId="277"/>
        </pc:sldMkLst>
        <pc:spChg chg="mod">
          <ac:chgData name="Technol.Corp 櫻庭竜太" userId="f291aa17-b8e0-4fe2-8f83-ae8a96cc9266" providerId="ADAL" clId="{E89504B3-1342-4F8C-A976-441C3CFC3AB1}" dt="2025-04-30T07:07:30.057" v="1274"/>
          <ac:spMkLst>
            <pc:docMk/>
            <pc:sldMk cId="327316146" sldId="277"/>
            <ac:spMk id="3" creationId="{08FF68D8-C3F9-9E18-0D13-CF8ECA4F078E}"/>
          </ac:spMkLst>
        </pc:spChg>
        <pc:spChg chg="mod">
          <ac:chgData name="Technol.Corp 櫻庭竜太" userId="f291aa17-b8e0-4fe2-8f83-ae8a96cc9266" providerId="ADAL" clId="{E89504B3-1342-4F8C-A976-441C3CFC3AB1}" dt="2025-04-30T07:07:56.051" v="1302"/>
          <ac:spMkLst>
            <pc:docMk/>
            <pc:sldMk cId="327316146" sldId="277"/>
            <ac:spMk id="6" creationId="{749A76D9-34BC-2312-F8C1-548DD536AAD7}"/>
          </ac:spMkLst>
        </pc:spChg>
        <pc:spChg chg="add mod">
          <ac:chgData name="Technol.Corp 櫻庭竜太" userId="f291aa17-b8e0-4fe2-8f83-ae8a96cc9266" providerId="ADAL" clId="{E89504B3-1342-4F8C-A976-441C3CFC3AB1}" dt="2025-05-01T04:14:08.080" v="2895" actId="14100"/>
          <ac:spMkLst>
            <pc:docMk/>
            <pc:sldMk cId="327316146" sldId="277"/>
            <ac:spMk id="8" creationId="{2C413233-012C-32D3-8691-37D5F2F01FD6}"/>
          </ac:spMkLst>
        </pc:spChg>
        <pc:spChg chg="add mod">
          <ac:chgData name="Technol.Corp 櫻庭竜太" userId="f291aa17-b8e0-4fe2-8f83-ae8a96cc9266" providerId="ADAL" clId="{E89504B3-1342-4F8C-A976-441C3CFC3AB1}" dt="2025-05-01T04:14:34.255" v="2901" actId="14100"/>
          <ac:spMkLst>
            <pc:docMk/>
            <pc:sldMk cId="327316146" sldId="277"/>
            <ac:spMk id="9" creationId="{F864C046-5850-90B1-4203-A6B71FD52C5F}"/>
          </ac:spMkLst>
        </pc:spChg>
        <pc:spChg chg="add mod">
          <ac:chgData name="Technol.Corp 櫻庭竜太" userId="f291aa17-b8e0-4fe2-8f83-ae8a96cc9266" providerId="ADAL" clId="{E89504B3-1342-4F8C-A976-441C3CFC3AB1}" dt="2025-05-01T07:27:58.868" v="2908" actId="14100"/>
          <ac:spMkLst>
            <pc:docMk/>
            <pc:sldMk cId="327316146" sldId="277"/>
            <ac:spMk id="11" creationId="{9DBD9682-FE59-209A-1F05-AD3D91F5EF50}"/>
          </ac:spMkLst>
        </pc:spChg>
        <pc:spChg chg="add mod">
          <ac:chgData name="Technol.Corp 櫻庭竜太" userId="f291aa17-b8e0-4fe2-8f83-ae8a96cc9266" providerId="ADAL" clId="{E89504B3-1342-4F8C-A976-441C3CFC3AB1}" dt="2025-05-01T07:28:28.205" v="2913" actId="14100"/>
          <ac:spMkLst>
            <pc:docMk/>
            <pc:sldMk cId="327316146" sldId="277"/>
            <ac:spMk id="12" creationId="{19AA17ED-3DA4-46E2-756D-1DF2E24E413A}"/>
          </ac:spMkLst>
        </pc:spChg>
        <pc:picChg chg="add mod">
          <ac:chgData name="Technol.Corp 櫻庭竜太" userId="f291aa17-b8e0-4fe2-8f83-ae8a96cc9266" providerId="ADAL" clId="{E89504B3-1342-4F8C-A976-441C3CFC3AB1}" dt="2025-05-01T04:13:48.837" v="2892" actId="1076"/>
          <ac:picMkLst>
            <pc:docMk/>
            <pc:sldMk cId="327316146" sldId="277"/>
            <ac:picMk id="7" creationId="{A174ACD7-8E6E-4DA7-F33A-A5819300A1D6}"/>
          </ac:picMkLst>
        </pc:picChg>
        <pc:picChg chg="add mod">
          <ac:chgData name="Technol.Corp 櫻庭竜太" userId="f291aa17-b8e0-4fe2-8f83-ae8a96cc9266" providerId="ADAL" clId="{E89504B3-1342-4F8C-A976-441C3CFC3AB1}" dt="2025-05-01T04:16:23.344" v="2904" actId="692"/>
          <ac:picMkLst>
            <pc:docMk/>
            <pc:sldMk cId="327316146" sldId="277"/>
            <ac:picMk id="10" creationId="{A427C967-BB6D-2A59-900B-08928BA0D362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30:52.326" v="2942" actId="14100"/>
        <pc:sldMkLst>
          <pc:docMk/>
          <pc:sldMk cId="338713774" sldId="278"/>
        </pc:sldMkLst>
        <pc:spChg chg="mod">
          <ac:chgData name="Technol.Corp 櫻庭竜太" userId="f291aa17-b8e0-4fe2-8f83-ae8a96cc9266" providerId="ADAL" clId="{E89504B3-1342-4F8C-A976-441C3CFC3AB1}" dt="2025-04-30T07:08:18.891" v="1331"/>
          <ac:spMkLst>
            <pc:docMk/>
            <pc:sldMk cId="338713774" sldId="278"/>
            <ac:spMk id="3" creationId="{4A98DD4C-C44D-5810-4DA3-5471CEAF7882}"/>
          </ac:spMkLst>
        </pc:spChg>
        <pc:spChg chg="mod">
          <ac:chgData name="Technol.Corp 櫻庭竜太" userId="f291aa17-b8e0-4fe2-8f83-ae8a96cc9266" providerId="ADAL" clId="{E89504B3-1342-4F8C-A976-441C3CFC3AB1}" dt="2025-04-30T07:08:28.677" v="1359"/>
          <ac:spMkLst>
            <pc:docMk/>
            <pc:sldMk cId="338713774" sldId="278"/>
            <ac:spMk id="6" creationId="{19FCA5E4-4D6F-56AA-21EC-63513761AD2B}"/>
          </ac:spMkLst>
        </pc:spChg>
        <pc:spChg chg="add mod">
          <ac:chgData name="Technol.Corp 櫻庭竜太" userId="f291aa17-b8e0-4fe2-8f83-ae8a96cc9266" providerId="ADAL" clId="{E89504B3-1342-4F8C-A976-441C3CFC3AB1}" dt="2025-05-01T07:30:30.255" v="2937" actId="14100"/>
          <ac:spMkLst>
            <pc:docMk/>
            <pc:sldMk cId="338713774" sldId="278"/>
            <ac:spMk id="9" creationId="{8F2BBA7A-12B9-25C4-E54F-5B7E455773E7}"/>
          </ac:spMkLst>
        </pc:spChg>
        <pc:spChg chg="add mod">
          <ac:chgData name="Technol.Corp 櫻庭竜太" userId="f291aa17-b8e0-4fe2-8f83-ae8a96cc9266" providerId="ADAL" clId="{E89504B3-1342-4F8C-A976-441C3CFC3AB1}" dt="2025-05-01T07:30:52.326" v="2942" actId="14100"/>
          <ac:spMkLst>
            <pc:docMk/>
            <pc:sldMk cId="338713774" sldId="278"/>
            <ac:spMk id="10" creationId="{072BDD30-2587-3ACF-E92A-43BE9E8A08C1}"/>
          </ac:spMkLst>
        </pc:spChg>
        <pc:picChg chg="add mod">
          <ac:chgData name="Technol.Corp 櫻庭竜太" userId="f291aa17-b8e0-4fe2-8f83-ae8a96cc9266" providerId="ADAL" clId="{E89504B3-1342-4F8C-A976-441C3CFC3AB1}" dt="2025-05-01T07:29:08.818" v="2920" actId="1076"/>
          <ac:picMkLst>
            <pc:docMk/>
            <pc:sldMk cId="338713774" sldId="278"/>
            <ac:picMk id="7" creationId="{FFF62505-3611-9C0B-8E8F-C85B187EBDDB}"/>
          </ac:picMkLst>
        </pc:picChg>
        <pc:picChg chg="add mod">
          <ac:chgData name="Technol.Corp 櫻庭竜太" userId="f291aa17-b8e0-4fe2-8f83-ae8a96cc9266" providerId="ADAL" clId="{E89504B3-1342-4F8C-A976-441C3CFC3AB1}" dt="2025-05-01T07:29:37.154" v="2929" actId="1076"/>
          <ac:picMkLst>
            <pc:docMk/>
            <pc:sldMk cId="338713774" sldId="278"/>
            <ac:picMk id="8" creationId="{705D2DE2-07B3-5C98-FB34-26D09FA99CE7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33:53.474" v="3004" actId="14100"/>
        <pc:sldMkLst>
          <pc:docMk/>
          <pc:sldMk cId="1520849415" sldId="279"/>
        </pc:sldMkLst>
        <pc:spChg chg="mod">
          <ac:chgData name="Technol.Corp 櫻庭竜太" userId="f291aa17-b8e0-4fe2-8f83-ae8a96cc9266" providerId="ADAL" clId="{E89504B3-1342-4F8C-A976-441C3CFC3AB1}" dt="2025-05-01T07:31:22.014" v="2943" actId="20577"/>
          <ac:spMkLst>
            <pc:docMk/>
            <pc:sldMk cId="1520849415" sldId="279"/>
            <ac:spMk id="3" creationId="{060F90E8-36C2-A447-0936-6B3EEE3FB819}"/>
          </ac:spMkLst>
        </pc:spChg>
        <pc:spChg chg="mod">
          <ac:chgData name="Technol.Corp 櫻庭竜太" userId="f291aa17-b8e0-4fe2-8f83-ae8a96cc9266" providerId="ADAL" clId="{E89504B3-1342-4F8C-A976-441C3CFC3AB1}" dt="2025-04-30T07:09:09.059" v="1392"/>
          <ac:spMkLst>
            <pc:docMk/>
            <pc:sldMk cId="1520849415" sldId="279"/>
            <ac:spMk id="6" creationId="{388C584A-3BEF-EA8D-41B0-89F84EF39162}"/>
          </ac:spMkLst>
        </pc:spChg>
        <pc:spChg chg="add mod">
          <ac:chgData name="Technol.Corp 櫻庭竜太" userId="f291aa17-b8e0-4fe2-8f83-ae8a96cc9266" providerId="ADAL" clId="{E89504B3-1342-4F8C-A976-441C3CFC3AB1}" dt="2025-05-01T07:33:25.205" v="3000" actId="14100"/>
          <ac:spMkLst>
            <pc:docMk/>
            <pc:sldMk cId="1520849415" sldId="279"/>
            <ac:spMk id="9" creationId="{E8DFBF35-EAA2-6740-166B-696D5392D84C}"/>
          </ac:spMkLst>
        </pc:spChg>
        <pc:spChg chg="add mod">
          <ac:chgData name="Technol.Corp 櫻庭竜太" userId="f291aa17-b8e0-4fe2-8f83-ae8a96cc9266" providerId="ADAL" clId="{E89504B3-1342-4F8C-A976-441C3CFC3AB1}" dt="2025-05-01T07:33:53.474" v="3004" actId="14100"/>
          <ac:spMkLst>
            <pc:docMk/>
            <pc:sldMk cId="1520849415" sldId="279"/>
            <ac:spMk id="10" creationId="{E9587DE2-D063-3A60-ACEC-D2EF2D4D7C17}"/>
          </ac:spMkLst>
        </pc:spChg>
        <pc:picChg chg="add mod">
          <ac:chgData name="Technol.Corp 櫻庭竜太" userId="f291aa17-b8e0-4fe2-8f83-ae8a96cc9266" providerId="ADAL" clId="{E89504B3-1342-4F8C-A976-441C3CFC3AB1}" dt="2025-05-01T07:31:54.905" v="2982" actId="1076"/>
          <ac:picMkLst>
            <pc:docMk/>
            <pc:sldMk cId="1520849415" sldId="279"/>
            <ac:picMk id="7" creationId="{56C6B326-A8A3-D5FC-3C34-972065A6079E}"/>
          </ac:picMkLst>
        </pc:picChg>
        <pc:picChg chg="add mod">
          <ac:chgData name="Technol.Corp 櫻庭竜太" userId="f291aa17-b8e0-4fe2-8f83-ae8a96cc9266" providerId="ADAL" clId="{E89504B3-1342-4F8C-A976-441C3CFC3AB1}" dt="2025-05-01T07:32:25.041" v="2993" actId="1076"/>
          <ac:picMkLst>
            <pc:docMk/>
            <pc:sldMk cId="1520849415" sldId="279"/>
            <ac:picMk id="8" creationId="{02A835AD-1700-6F45-1873-150DC3897353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38:38.478" v="3076" actId="14100"/>
        <pc:sldMkLst>
          <pc:docMk/>
          <pc:sldMk cId="2094727775" sldId="280"/>
        </pc:sldMkLst>
        <pc:spChg chg="mod">
          <ac:chgData name="Technol.Corp 櫻庭竜太" userId="f291aa17-b8e0-4fe2-8f83-ae8a96cc9266" providerId="ADAL" clId="{E89504B3-1342-4F8C-A976-441C3CFC3AB1}" dt="2025-04-30T07:10:09.007" v="1404" actId="20577"/>
          <ac:spMkLst>
            <pc:docMk/>
            <pc:sldMk cId="2094727775" sldId="280"/>
            <ac:spMk id="2" creationId="{4A3FBFD4-0A32-0FD3-9BC5-73FB85AB9E9D}"/>
          </ac:spMkLst>
        </pc:spChg>
        <pc:spChg chg="mod">
          <ac:chgData name="Technol.Corp 櫻庭竜太" userId="f291aa17-b8e0-4fe2-8f83-ae8a96cc9266" providerId="ADAL" clId="{E89504B3-1342-4F8C-A976-441C3CFC3AB1}" dt="2025-04-30T07:11:01.934" v="1456"/>
          <ac:spMkLst>
            <pc:docMk/>
            <pc:sldMk cId="2094727775" sldId="280"/>
            <ac:spMk id="3" creationId="{405888B1-BD3F-B79F-7CF0-08CBB311AF97}"/>
          </ac:spMkLst>
        </pc:spChg>
        <pc:spChg chg="mod">
          <ac:chgData name="Technol.Corp 櫻庭竜太" userId="f291aa17-b8e0-4fe2-8f83-ae8a96cc9266" providerId="ADAL" clId="{E89504B3-1342-4F8C-A976-441C3CFC3AB1}" dt="2025-04-30T07:11:37.798" v="1485" actId="20577"/>
          <ac:spMkLst>
            <pc:docMk/>
            <pc:sldMk cId="2094727775" sldId="280"/>
            <ac:spMk id="6" creationId="{E778307B-B95D-49AD-1573-7851817F18B3}"/>
          </ac:spMkLst>
        </pc:spChg>
        <pc:spChg chg="mod">
          <ac:chgData name="Technol.Corp 櫻庭竜太" userId="f291aa17-b8e0-4fe2-8f83-ae8a96cc9266" providerId="ADAL" clId="{E89504B3-1342-4F8C-A976-441C3CFC3AB1}" dt="2025-04-30T07:10:38.141" v="1428" actId="20577"/>
          <ac:spMkLst>
            <pc:docMk/>
            <pc:sldMk cId="2094727775" sldId="280"/>
            <ac:spMk id="7" creationId="{70B4B0A2-1BB6-C9B5-31BA-1DBC871A4AA7}"/>
          </ac:spMkLst>
        </pc:spChg>
        <pc:spChg chg="add mod">
          <ac:chgData name="Technol.Corp 櫻庭竜太" userId="f291aa17-b8e0-4fe2-8f83-ae8a96cc9266" providerId="ADAL" clId="{E89504B3-1342-4F8C-A976-441C3CFC3AB1}" dt="2025-05-01T07:38:38.478" v="3076" actId="14100"/>
          <ac:spMkLst>
            <pc:docMk/>
            <pc:sldMk cId="2094727775" sldId="280"/>
            <ac:spMk id="10" creationId="{772104A0-05A5-ACB0-BC04-D9B27EAE51C7}"/>
          </ac:spMkLst>
        </pc:spChg>
        <pc:spChg chg="add mod">
          <ac:chgData name="Technol.Corp 櫻庭竜太" userId="f291aa17-b8e0-4fe2-8f83-ae8a96cc9266" providerId="ADAL" clId="{E89504B3-1342-4F8C-A976-441C3CFC3AB1}" dt="2025-05-01T07:37:42.220" v="3067" actId="14100"/>
          <ac:spMkLst>
            <pc:docMk/>
            <pc:sldMk cId="2094727775" sldId="280"/>
            <ac:spMk id="11" creationId="{BAC52EE6-87A0-D680-4708-F18DED028838}"/>
          </ac:spMkLst>
        </pc:spChg>
        <pc:spChg chg="add mod">
          <ac:chgData name="Technol.Corp 櫻庭竜太" userId="f291aa17-b8e0-4fe2-8f83-ae8a96cc9266" providerId="ADAL" clId="{E89504B3-1342-4F8C-A976-441C3CFC3AB1}" dt="2025-05-01T07:38:03.945" v="3071" actId="14100"/>
          <ac:spMkLst>
            <pc:docMk/>
            <pc:sldMk cId="2094727775" sldId="280"/>
            <ac:spMk id="12" creationId="{D3D20E15-78DB-6AA5-251F-62CEE3962632}"/>
          </ac:spMkLst>
        </pc:spChg>
        <pc:spChg chg="add mod">
          <ac:chgData name="Technol.Corp 櫻庭竜太" userId="f291aa17-b8e0-4fe2-8f83-ae8a96cc9266" providerId="ADAL" clId="{E89504B3-1342-4F8C-A976-441C3CFC3AB1}" dt="2025-05-01T07:38:22.864" v="3075" actId="14100"/>
          <ac:spMkLst>
            <pc:docMk/>
            <pc:sldMk cId="2094727775" sldId="280"/>
            <ac:spMk id="13" creationId="{FC706524-FAB3-A89F-C10A-D07D45F1AF98}"/>
          </ac:spMkLst>
        </pc:spChg>
        <pc:picChg chg="add mod modCrop">
          <ac:chgData name="Technol.Corp 櫻庭竜太" userId="f291aa17-b8e0-4fe2-8f83-ae8a96cc9266" providerId="ADAL" clId="{E89504B3-1342-4F8C-A976-441C3CFC3AB1}" dt="2025-05-01T07:35:31.625" v="3016" actId="1076"/>
          <ac:picMkLst>
            <pc:docMk/>
            <pc:sldMk cId="2094727775" sldId="280"/>
            <ac:picMk id="8" creationId="{345093C6-C4EC-8230-D017-30E0DF81FFAB}"/>
          </ac:picMkLst>
        </pc:picChg>
        <pc:picChg chg="add mod modCrop">
          <ac:chgData name="Technol.Corp 櫻庭竜太" userId="f291aa17-b8e0-4fe2-8f83-ae8a96cc9266" providerId="ADAL" clId="{E89504B3-1342-4F8C-A976-441C3CFC3AB1}" dt="2025-05-01T07:36:27.585" v="3060" actId="1076"/>
          <ac:picMkLst>
            <pc:docMk/>
            <pc:sldMk cId="2094727775" sldId="280"/>
            <ac:picMk id="9" creationId="{591D51D1-0522-3315-356F-42DF16D950BF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46:53.840" v="3145" actId="14100"/>
        <pc:sldMkLst>
          <pc:docMk/>
          <pc:sldMk cId="803321343" sldId="281"/>
        </pc:sldMkLst>
        <pc:spChg chg="mod">
          <ac:chgData name="Technol.Corp 櫻庭竜太" userId="f291aa17-b8e0-4fe2-8f83-ae8a96cc9266" providerId="ADAL" clId="{E89504B3-1342-4F8C-A976-441C3CFC3AB1}" dt="2025-04-30T07:12:23.207" v="1514"/>
          <ac:spMkLst>
            <pc:docMk/>
            <pc:sldMk cId="803321343" sldId="281"/>
            <ac:spMk id="3" creationId="{0BA4F2BC-0C47-683F-7042-D4436D174C35}"/>
          </ac:spMkLst>
        </pc:spChg>
        <pc:spChg chg="mod">
          <ac:chgData name="Technol.Corp 櫻庭竜太" userId="f291aa17-b8e0-4fe2-8f83-ae8a96cc9266" providerId="ADAL" clId="{E89504B3-1342-4F8C-A976-441C3CFC3AB1}" dt="2025-04-30T07:12:44.612" v="1537"/>
          <ac:spMkLst>
            <pc:docMk/>
            <pc:sldMk cId="803321343" sldId="281"/>
            <ac:spMk id="6" creationId="{C7156977-587B-57C5-5795-9E1344245937}"/>
          </ac:spMkLst>
        </pc:spChg>
        <pc:spChg chg="add mod">
          <ac:chgData name="Technol.Corp 櫻庭竜太" userId="f291aa17-b8e0-4fe2-8f83-ae8a96cc9266" providerId="ADAL" clId="{E89504B3-1342-4F8C-A976-441C3CFC3AB1}" dt="2025-05-01T07:46:05.331" v="3134" actId="14100"/>
          <ac:spMkLst>
            <pc:docMk/>
            <pc:sldMk cId="803321343" sldId="281"/>
            <ac:spMk id="9" creationId="{6D15DABC-6086-E5D7-E970-7F10B10F3D39}"/>
          </ac:spMkLst>
        </pc:spChg>
        <pc:spChg chg="add mod">
          <ac:chgData name="Technol.Corp 櫻庭竜太" userId="f291aa17-b8e0-4fe2-8f83-ae8a96cc9266" providerId="ADAL" clId="{E89504B3-1342-4F8C-A976-441C3CFC3AB1}" dt="2025-05-01T07:46:20.298" v="3138" actId="14100"/>
          <ac:spMkLst>
            <pc:docMk/>
            <pc:sldMk cId="803321343" sldId="281"/>
            <ac:spMk id="10" creationId="{247788CD-EB87-5E43-AA0B-88EA55A6D454}"/>
          </ac:spMkLst>
        </pc:spChg>
        <pc:spChg chg="add mod">
          <ac:chgData name="Technol.Corp 櫻庭竜太" userId="f291aa17-b8e0-4fe2-8f83-ae8a96cc9266" providerId="ADAL" clId="{E89504B3-1342-4F8C-A976-441C3CFC3AB1}" dt="2025-05-01T07:46:39.015" v="3142" actId="14100"/>
          <ac:spMkLst>
            <pc:docMk/>
            <pc:sldMk cId="803321343" sldId="281"/>
            <ac:spMk id="11" creationId="{3AF4AD0D-C77B-0CD2-7FB4-D4EC88F6516F}"/>
          </ac:spMkLst>
        </pc:spChg>
        <pc:spChg chg="add mod">
          <ac:chgData name="Technol.Corp 櫻庭竜太" userId="f291aa17-b8e0-4fe2-8f83-ae8a96cc9266" providerId="ADAL" clId="{E89504B3-1342-4F8C-A976-441C3CFC3AB1}" dt="2025-05-01T07:46:53.840" v="3145" actId="14100"/>
          <ac:spMkLst>
            <pc:docMk/>
            <pc:sldMk cId="803321343" sldId="281"/>
            <ac:spMk id="12" creationId="{F55FDE7D-F969-D084-AEC2-E1CB7E4CDDF2}"/>
          </ac:spMkLst>
        </pc:spChg>
        <pc:picChg chg="add mod">
          <ac:chgData name="Technol.Corp 櫻庭竜太" userId="f291aa17-b8e0-4fe2-8f83-ae8a96cc9266" providerId="ADAL" clId="{E89504B3-1342-4F8C-A976-441C3CFC3AB1}" dt="2025-05-01T07:44:54.598" v="3102" actId="1076"/>
          <ac:picMkLst>
            <pc:docMk/>
            <pc:sldMk cId="803321343" sldId="281"/>
            <ac:picMk id="7" creationId="{BDB03279-14EA-1111-A78F-D0D173EAC6B2}"/>
          </ac:picMkLst>
        </pc:picChg>
        <pc:picChg chg="add mod">
          <ac:chgData name="Technol.Corp 櫻庭竜太" userId="f291aa17-b8e0-4fe2-8f83-ae8a96cc9266" providerId="ADAL" clId="{E89504B3-1342-4F8C-A976-441C3CFC3AB1}" dt="2025-05-01T07:45:24.308" v="3129" actId="1076"/>
          <ac:picMkLst>
            <pc:docMk/>
            <pc:sldMk cId="803321343" sldId="281"/>
            <ac:picMk id="8" creationId="{2E68C418-B3C4-C046-EC48-E247AE2CABEF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7:52:11.934" v="3260" actId="14100"/>
        <pc:sldMkLst>
          <pc:docMk/>
          <pc:sldMk cId="3483208907" sldId="282"/>
        </pc:sldMkLst>
        <pc:spChg chg="mod">
          <ac:chgData name="Technol.Corp 櫻庭竜太" userId="f291aa17-b8e0-4fe2-8f83-ae8a96cc9266" providerId="ADAL" clId="{E89504B3-1342-4F8C-A976-441C3CFC3AB1}" dt="2025-04-30T07:24:28.636" v="1558"/>
          <ac:spMkLst>
            <pc:docMk/>
            <pc:sldMk cId="3483208907" sldId="282"/>
            <ac:spMk id="3" creationId="{B4B29D26-0078-2035-99B7-246572A35930}"/>
          </ac:spMkLst>
        </pc:spChg>
        <pc:spChg chg="mod">
          <ac:chgData name="Technol.Corp 櫻庭竜太" userId="f291aa17-b8e0-4fe2-8f83-ae8a96cc9266" providerId="ADAL" clId="{E89504B3-1342-4F8C-A976-441C3CFC3AB1}" dt="2025-04-30T07:38:36.857" v="1653"/>
          <ac:spMkLst>
            <pc:docMk/>
            <pc:sldMk cId="3483208907" sldId="282"/>
            <ac:spMk id="6" creationId="{B72B18E5-E7DE-D205-9991-9158AD592DAC}"/>
          </ac:spMkLst>
        </pc:spChg>
        <pc:spChg chg="add mod">
          <ac:chgData name="Technol.Corp 櫻庭竜太" userId="f291aa17-b8e0-4fe2-8f83-ae8a96cc9266" providerId="ADAL" clId="{E89504B3-1342-4F8C-A976-441C3CFC3AB1}" dt="2025-05-01T07:50:52.320" v="3248" actId="14100"/>
          <ac:spMkLst>
            <pc:docMk/>
            <pc:sldMk cId="3483208907" sldId="282"/>
            <ac:spMk id="9" creationId="{9A4C77DA-ABB6-1A23-6052-7796C7EC3D44}"/>
          </ac:spMkLst>
        </pc:spChg>
        <pc:spChg chg="add mod">
          <ac:chgData name="Technol.Corp 櫻庭竜太" userId="f291aa17-b8e0-4fe2-8f83-ae8a96cc9266" providerId="ADAL" clId="{E89504B3-1342-4F8C-A976-441C3CFC3AB1}" dt="2025-05-01T07:51:25.842" v="3252" actId="14100"/>
          <ac:spMkLst>
            <pc:docMk/>
            <pc:sldMk cId="3483208907" sldId="282"/>
            <ac:spMk id="10" creationId="{B8FA980D-7524-99E6-9F9A-21FC24BF7F59}"/>
          </ac:spMkLst>
        </pc:spChg>
        <pc:spChg chg="add mod">
          <ac:chgData name="Technol.Corp 櫻庭竜太" userId="f291aa17-b8e0-4fe2-8f83-ae8a96cc9266" providerId="ADAL" clId="{E89504B3-1342-4F8C-A976-441C3CFC3AB1}" dt="2025-05-01T07:51:49.634" v="3256" actId="14100"/>
          <ac:spMkLst>
            <pc:docMk/>
            <pc:sldMk cId="3483208907" sldId="282"/>
            <ac:spMk id="11" creationId="{94AF0776-C588-A643-2AE4-D001F0EC00DF}"/>
          </ac:spMkLst>
        </pc:spChg>
        <pc:spChg chg="add mod">
          <ac:chgData name="Technol.Corp 櫻庭竜太" userId="f291aa17-b8e0-4fe2-8f83-ae8a96cc9266" providerId="ADAL" clId="{E89504B3-1342-4F8C-A976-441C3CFC3AB1}" dt="2025-05-01T07:52:11.934" v="3260" actId="14100"/>
          <ac:spMkLst>
            <pc:docMk/>
            <pc:sldMk cId="3483208907" sldId="282"/>
            <ac:spMk id="12" creationId="{BF4764A4-0D11-5F54-EBBE-0D1A77AF8F17}"/>
          </ac:spMkLst>
        </pc:spChg>
        <pc:picChg chg="add mod">
          <ac:chgData name="Technol.Corp 櫻庭竜太" userId="f291aa17-b8e0-4fe2-8f83-ae8a96cc9266" providerId="ADAL" clId="{E89504B3-1342-4F8C-A976-441C3CFC3AB1}" dt="2025-05-01T07:47:47.433" v="3195" actId="1076"/>
          <ac:picMkLst>
            <pc:docMk/>
            <pc:sldMk cId="3483208907" sldId="282"/>
            <ac:picMk id="7" creationId="{86C6C2F9-B171-D304-F8E4-465E31683CB6}"/>
          </ac:picMkLst>
        </pc:picChg>
        <pc:picChg chg="add mod">
          <ac:chgData name="Technol.Corp 櫻庭竜太" userId="f291aa17-b8e0-4fe2-8f83-ae8a96cc9266" providerId="ADAL" clId="{E89504B3-1342-4F8C-A976-441C3CFC3AB1}" dt="2025-05-01T07:48:18.154" v="3238" actId="1076"/>
          <ac:picMkLst>
            <pc:docMk/>
            <pc:sldMk cId="3483208907" sldId="282"/>
            <ac:picMk id="8" creationId="{54C04F68-A831-3A99-559D-A4DB99D75A02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2T05:56:32.156" v="4164" actId="14100"/>
        <pc:sldMkLst>
          <pc:docMk/>
          <pc:sldMk cId="1139095451" sldId="283"/>
        </pc:sldMkLst>
        <pc:spChg chg="mod">
          <ac:chgData name="Technol.Corp 櫻庭竜太" userId="f291aa17-b8e0-4fe2-8f83-ae8a96cc9266" providerId="ADAL" clId="{E89504B3-1342-4F8C-A976-441C3CFC3AB1}" dt="2025-04-30T07:53:40.964" v="1662" actId="947"/>
          <ac:spMkLst>
            <pc:docMk/>
            <pc:sldMk cId="1139095451" sldId="283"/>
            <ac:spMk id="2" creationId="{2BEDADCD-F49B-D711-8B0F-65ADA50D0495}"/>
          </ac:spMkLst>
        </pc:spChg>
        <pc:spChg chg="mod">
          <ac:chgData name="Technol.Corp 櫻庭竜太" userId="f291aa17-b8e0-4fe2-8f83-ae8a96cc9266" providerId="ADAL" clId="{E89504B3-1342-4F8C-A976-441C3CFC3AB1}" dt="2025-04-30T07:55:13.950" v="1724"/>
          <ac:spMkLst>
            <pc:docMk/>
            <pc:sldMk cId="1139095451" sldId="283"/>
            <ac:spMk id="3" creationId="{CB84DC1A-CE22-C38B-C17C-AEE0E652E39B}"/>
          </ac:spMkLst>
        </pc:spChg>
        <pc:spChg chg="mod">
          <ac:chgData name="Technol.Corp 櫻庭竜太" userId="f291aa17-b8e0-4fe2-8f83-ae8a96cc9266" providerId="ADAL" clId="{E89504B3-1342-4F8C-A976-441C3CFC3AB1}" dt="2025-05-02T05:25:03.282" v="3565"/>
          <ac:spMkLst>
            <pc:docMk/>
            <pc:sldMk cId="1139095451" sldId="283"/>
            <ac:spMk id="6" creationId="{8501A54B-38B8-714B-2CE1-81AB995E1D2A}"/>
          </ac:spMkLst>
        </pc:spChg>
        <pc:spChg chg="mod">
          <ac:chgData name="Technol.Corp 櫻庭竜太" userId="f291aa17-b8e0-4fe2-8f83-ae8a96cc9266" providerId="ADAL" clId="{E89504B3-1342-4F8C-A976-441C3CFC3AB1}" dt="2025-04-30T07:53:59.961" v="1707"/>
          <ac:spMkLst>
            <pc:docMk/>
            <pc:sldMk cId="1139095451" sldId="283"/>
            <ac:spMk id="7" creationId="{35842B3B-E2ED-47E5-80BB-A36F360EE7DB}"/>
          </ac:spMkLst>
        </pc:spChg>
        <pc:spChg chg="add mod">
          <ac:chgData name="Technol.Corp 櫻庭竜太" userId="f291aa17-b8e0-4fe2-8f83-ae8a96cc9266" providerId="ADAL" clId="{E89504B3-1342-4F8C-A976-441C3CFC3AB1}" dt="2025-05-02T05:56:12.451" v="4160" actId="14100"/>
          <ac:spMkLst>
            <pc:docMk/>
            <pc:sldMk cId="1139095451" sldId="283"/>
            <ac:spMk id="12" creationId="{C9FAAD4F-4033-0376-A02C-8182A4B05E3D}"/>
          </ac:spMkLst>
        </pc:spChg>
        <pc:spChg chg="add mod">
          <ac:chgData name="Technol.Corp 櫻庭竜太" userId="f291aa17-b8e0-4fe2-8f83-ae8a96cc9266" providerId="ADAL" clId="{E89504B3-1342-4F8C-A976-441C3CFC3AB1}" dt="2025-05-02T05:56:32.156" v="4164" actId="14100"/>
          <ac:spMkLst>
            <pc:docMk/>
            <pc:sldMk cId="1139095451" sldId="283"/>
            <ac:spMk id="13" creationId="{5B3E6CB9-B840-9303-61F7-6F60FD485A91}"/>
          </ac:spMkLst>
        </pc:spChg>
        <pc:picChg chg="add mod">
          <ac:chgData name="Technol.Corp 櫻庭竜太" userId="f291aa17-b8e0-4fe2-8f83-ae8a96cc9266" providerId="ADAL" clId="{E89504B3-1342-4F8C-A976-441C3CFC3AB1}" dt="2025-05-02T05:25:18.908" v="3567" actId="1076"/>
          <ac:picMkLst>
            <pc:docMk/>
            <pc:sldMk cId="1139095451" sldId="283"/>
            <ac:picMk id="9" creationId="{C0561348-595E-BC69-831B-6047A89D1580}"/>
          </ac:picMkLst>
        </pc:picChg>
        <pc:picChg chg="add mod">
          <ac:chgData name="Technol.Corp 櫻庭竜太" userId="f291aa17-b8e0-4fe2-8f83-ae8a96cc9266" providerId="ADAL" clId="{E89504B3-1342-4F8C-A976-441C3CFC3AB1}" dt="2025-05-02T05:25:13.894" v="3566" actId="1076"/>
          <ac:picMkLst>
            <pc:docMk/>
            <pc:sldMk cId="1139095451" sldId="283"/>
            <ac:picMk id="11" creationId="{46748F9F-06E5-2767-1737-5D17528CB746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2T05:57:04.722" v="4170" actId="14100"/>
        <pc:sldMkLst>
          <pc:docMk/>
          <pc:sldMk cId="2087054339" sldId="284"/>
        </pc:sldMkLst>
        <pc:spChg chg="mod">
          <ac:chgData name="Technol.Corp 櫻庭竜太" userId="f291aa17-b8e0-4fe2-8f83-ae8a96cc9266" providerId="ADAL" clId="{E89504B3-1342-4F8C-A976-441C3CFC3AB1}" dt="2025-05-02T05:26:17.925" v="3640"/>
          <ac:spMkLst>
            <pc:docMk/>
            <pc:sldMk cId="2087054339" sldId="284"/>
            <ac:spMk id="3" creationId="{60DFF63C-F965-C3BA-0220-EC8946623B07}"/>
          </ac:spMkLst>
        </pc:spChg>
        <pc:spChg chg="mod">
          <ac:chgData name="Technol.Corp 櫻庭竜太" userId="f291aa17-b8e0-4fe2-8f83-ae8a96cc9266" providerId="ADAL" clId="{E89504B3-1342-4F8C-A976-441C3CFC3AB1}" dt="2025-05-02T05:29:06.133" v="3727"/>
          <ac:spMkLst>
            <pc:docMk/>
            <pc:sldMk cId="2087054339" sldId="284"/>
            <ac:spMk id="6" creationId="{0FF89350-C437-01EA-421E-4ED5AF4948D4}"/>
          </ac:spMkLst>
        </pc:spChg>
        <pc:spChg chg="add mod">
          <ac:chgData name="Technol.Corp 櫻庭竜太" userId="f291aa17-b8e0-4fe2-8f83-ae8a96cc9266" providerId="ADAL" clId="{E89504B3-1342-4F8C-A976-441C3CFC3AB1}" dt="2025-05-02T05:56:47.005" v="4167" actId="14100"/>
          <ac:spMkLst>
            <pc:docMk/>
            <pc:sldMk cId="2087054339" sldId="284"/>
            <ac:spMk id="11" creationId="{07B3C453-FD8A-B998-819D-9DBEC222C666}"/>
          </ac:spMkLst>
        </pc:spChg>
        <pc:spChg chg="add mod">
          <ac:chgData name="Technol.Corp 櫻庭竜太" userId="f291aa17-b8e0-4fe2-8f83-ae8a96cc9266" providerId="ADAL" clId="{E89504B3-1342-4F8C-A976-441C3CFC3AB1}" dt="2025-05-02T05:57:04.722" v="4170" actId="14100"/>
          <ac:spMkLst>
            <pc:docMk/>
            <pc:sldMk cId="2087054339" sldId="284"/>
            <ac:spMk id="12" creationId="{77F8DE96-1DEC-87E3-3E8A-30EA06EC2D9F}"/>
          </ac:spMkLst>
        </pc:spChg>
        <pc:picChg chg="add mod">
          <ac:chgData name="Technol.Corp 櫻庭竜太" userId="f291aa17-b8e0-4fe2-8f83-ae8a96cc9266" providerId="ADAL" clId="{E89504B3-1342-4F8C-A976-441C3CFC3AB1}" dt="2025-05-02T05:27:26.359" v="3651" actId="1076"/>
          <ac:picMkLst>
            <pc:docMk/>
            <pc:sldMk cId="2087054339" sldId="284"/>
            <ac:picMk id="8" creationId="{28B29691-746D-9DB8-1082-604A766EE289}"/>
          </ac:picMkLst>
        </pc:picChg>
        <pc:picChg chg="add mod">
          <ac:chgData name="Technol.Corp 櫻庭竜太" userId="f291aa17-b8e0-4fe2-8f83-ae8a96cc9266" providerId="ADAL" clId="{E89504B3-1342-4F8C-A976-441C3CFC3AB1}" dt="2025-05-02T05:28:39.879" v="3662" actId="1076"/>
          <ac:picMkLst>
            <pc:docMk/>
            <pc:sldMk cId="2087054339" sldId="284"/>
            <ac:picMk id="10" creationId="{DE611A05-B47B-CFC8-F70C-8E1834CE8C5B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2T06:00:48.366" v="4199"/>
        <pc:sldMkLst>
          <pc:docMk/>
          <pc:sldMk cId="542935878" sldId="285"/>
        </pc:sldMkLst>
        <pc:spChg chg="mod">
          <ac:chgData name="Technol.Corp 櫻庭竜太" userId="f291aa17-b8e0-4fe2-8f83-ae8a96cc9266" providerId="ADAL" clId="{E89504B3-1342-4F8C-A976-441C3CFC3AB1}" dt="2025-05-02T05:29:56.761" v="3802"/>
          <ac:spMkLst>
            <pc:docMk/>
            <pc:sldMk cId="542935878" sldId="285"/>
            <ac:spMk id="3" creationId="{439E192B-C418-0AB0-9569-31778C1267C2}"/>
          </ac:spMkLst>
        </pc:spChg>
        <pc:spChg chg="mod">
          <ac:chgData name="Technol.Corp 櫻庭竜太" userId="f291aa17-b8e0-4fe2-8f83-ae8a96cc9266" providerId="ADAL" clId="{E89504B3-1342-4F8C-A976-441C3CFC3AB1}" dt="2025-05-02T06:00:48.366" v="4199"/>
          <ac:spMkLst>
            <pc:docMk/>
            <pc:sldMk cId="542935878" sldId="285"/>
            <ac:spMk id="6" creationId="{8DBA0257-DE78-DC9F-0104-7BEABAACD9EC}"/>
          </ac:spMkLst>
        </pc:spChg>
        <pc:spChg chg="add mod">
          <ac:chgData name="Technol.Corp 櫻庭竜太" userId="f291aa17-b8e0-4fe2-8f83-ae8a96cc9266" providerId="ADAL" clId="{E89504B3-1342-4F8C-A976-441C3CFC3AB1}" dt="2025-05-02T05:57:57.018" v="4173" actId="14100"/>
          <ac:spMkLst>
            <pc:docMk/>
            <pc:sldMk cId="542935878" sldId="285"/>
            <ac:spMk id="11" creationId="{48E26FC5-A0BD-EB32-C685-3B0678FE8A2D}"/>
          </ac:spMkLst>
        </pc:spChg>
        <pc:spChg chg="add mod">
          <ac:chgData name="Technol.Corp 櫻庭竜太" userId="f291aa17-b8e0-4fe2-8f83-ae8a96cc9266" providerId="ADAL" clId="{E89504B3-1342-4F8C-A976-441C3CFC3AB1}" dt="2025-05-02T06:00:39.873" v="4177" actId="14100"/>
          <ac:spMkLst>
            <pc:docMk/>
            <pc:sldMk cId="542935878" sldId="285"/>
            <ac:spMk id="12" creationId="{069E6621-95ED-8E17-5290-7142E6173DB6}"/>
          </ac:spMkLst>
        </pc:spChg>
        <pc:picChg chg="add mod">
          <ac:chgData name="Technol.Corp 櫻庭竜太" userId="f291aa17-b8e0-4fe2-8f83-ae8a96cc9266" providerId="ADAL" clId="{E89504B3-1342-4F8C-A976-441C3CFC3AB1}" dt="2025-05-02T05:31:03.751" v="3821" actId="1076"/>
          <ac:picMkLst>
            <pc:docMk/>
            <pc:sldMk cId="542935878" sldId="285"/>
            <ac:picMk id="8" creationId="{2CB36358-03E7-B131-F884-4A490CB2E383}"/>
          </ac:picMkLst>
        </pc:picChg>
        <pc:picChg chg="add mod">
          <ac:chgData name="Technol.Corp 櫻庭竜太" userId="f291aa17-b8e0-4fe2-8f83-ae8a96cc9266" providerId="ADAL" clId="{E89504B3-1342-4F8C-A976-441C3CFC3AB1}" dt="2025-05-02T05:37:37.140" v="3850" actId="1076"/>
          <ac:picMkLst>
            <pc:docMk/>
            <pc:sldMk cId="542935878" sldId="285"/>
            <ac:picMk id="10" creationId="{3FE0AEEA-D3B3-1267-2229-8ADEAC358083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7T00:16:29.806" v="4557" actId="14100"/>
        <pc:sldMkLst>
          <pc:docMk/>
          <pc:sldMk cId="342814121" sldId="286"/>
        </pc:sldMkLst>
        <pc:spChg chg="mod">
          <ac:chgData name="Technol.Corp 櫻庭竜太" userId="f291aa17-b8e0-4fe2-8f83-ae8a96cc9266" providerId="ADAL" clId="{E89504B3-1342-4F8C-A976-441C3CFC3AB1}" dt="2025-05-01T01:00:08.031" v="1828" actId="947"/>
          <ac:spMkLst>
            <pc:docMk/>
            <pc:sldMk cId="342814121" sldId="286"/>
            <ac:spMk id="2" creationId="{6399CDE9-500A-D334-7073-60B9A0F9D015}"/>
          </ac:spMkLst>
        </pc:spChg>
        <pc:spChg chg="mod">
          <ac:chgData name="Technol.Corp 櫻庭竜太" userId="f291aa17-b8e0-4fe2-8f83-ae8a96cc9266" providerId="ADAL" clId="{E89504B3-1342-4F8C-A976-441C3CFC3AB1}" dt="2025-05-01T01:01:42.643" v="1937"/>
          <ac:spMkLst>
            <pc:docMk/>
            <pc:sldMk cId="342814121" sldId="286"/>
            <ac:spMk id="3" creationId="{CB45BD22-696F-38EE-C28D-6588C68222AB}"/>
          </ac:spMkLst>
        </pc:spChg>
        <pc:spChg chg="mod">
          <ac:chgData name="Technol.Corp 櫻庭竜太" userId="f291aa17-b8e0-4fe2-8f83-ae8a96cc9266" providerId="ADAL" clId="{E89504B3-1342-4F8C-A976-441C3CFC3AB1}" dt="2025-05-01T01:02:00.679" v="1952"/>
          <ac:spMkLst>
            <pc:docMk/>
            <pc:sldMk cId="342814121" sldId="286"/>
            <ac:spMk id="6" creationId="{8A2B60DD-4A8D-5FEF-11F4-E0788997DEE3}"/>
          </ac:spMkLst>
        </pc:spChg>
        <pc:spChg chg="mod">
          <ac:chgData name="Technol.Corp 櫻庭竜太" userId="f291aa17-b8e0-4fe2-8f83-ae8a96cc9266" providerId="ADAL" clId="{E89504B3-1342-4F8C-A976-441C3CFC3AB1}" dt="2025-05-01T01:00:55.304" v="1896"/>
          <ac:spMkLst>
            <pc:docMk/>
            <pc:sldMk cId="342814121" sldId="286"/>
            <ac:spMk id="7" creationId="{9DACEDC7-6AD8-2366-432F-C890723D5EDD}"/>
          </ac:spMkLst>
        </pc:spChg>
        <pc:spChg chg="add mod">
          <ac:chgData name="Technol.Corp 櫻庭竜太" userId="f291aa17-b8e0-4fe2-8f83-ae8a96cc9266" providerId="ADAL" clId="{E89504B3-1342-4F8C-A976-441C3CFC3AB1}" dt="2025-05-07T00:16:06.887" v="4552" actId="14100"/>
          <ac:spMkLst>
            <pc:docMk/>
            <pc:sldMk cId="342814121" sldId="286"/>
            <ac:spMk id="10" creationId="{BB6F3458-78CF-492D-940A-80811C33D9F2}"/>
          </ac:spMkLst>
        </pc:spChg>
        <pc:spChg chg="add mod">
          <ac:chgData name="Technol.Corp 櫻庭竜太" userId="f291aa17-b8e0-4fe2-8f83-ae8a96cc9266" providerId="ADAL" clId="{E89504B3-1342-4F8C-A976-441C3CFC3AB1}" dt="2025-05-07T00:16:29.806" v="4557" actId="14100"/>
          <ac:spMkLst>
            <pc:docMk/>
            <pc:sldMk cId="342814121" sldId="286"/>
            <ac:spMk id="11" creationId="{D00154D3-BE26-7593-01CD-BE703D2BF232}"/>
          </ac:spMkLst>
        </pc:spChg>
        <pc:picChg chg="add mod modCrop">
          <ac:chgData name="Technol.Corp 櫻庭竜太" userId="f291aa17-b8e0-4fe2-8f83-ae8a96cc9266" providerId="ADAL" clId="{E89504B3-1342-4F8C-A976-441C3CFC3AB1}" dt="2025-05-02T06:43:40.007" v="4222" actId="1076"/>
          <ac:picMkLst>
            <pc:docMk/>
            <pc:sldMk cId="342814121" sldId="286"/>
            <ac:picMk id="8" creationId="{36FA3841-4B4B-A50A-9BFB-40D8A2F38ACB}"/>
          </ac:picMkLst>
        </pc:picChg>
        <pc:picChg chg="add mod modCrop">
          <ac:chgData name="Technol.Corp 櫻庭竜太" userId="f291aa17-b8e0-4fe2-8f83-ae8a96cc9266" providerId="ADAL" clId="{E89504B3-1342-4F8C-A976-441C3CFC3AB1}" dt="2025-05-02T06:46:35.007" v="4245" actId="1076"/>
          <ac:picMkLst>
            <pc:docMk/>
            <pc:sldMk cId="342814121" sldId="286"/>
            <ac:picMk id="9" creationId="{5A0650AD-67CB-E100-6283-0480C8DB97B6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7T00:18:00.947" v="4568" actId="14100"/>
        <pc:sldMkLst>
          <pc:docMk/>
          <pc:sldMk cId="3453762586" sldId="287"/>
        </pc:sldMkLst>
        <pc:spChg chg="mod">
          <ac:chgData name="Technol.Corp 櫻庭竜太" userId="f291aa17-b8e0-4fe2-8f83-ae8a96cc9266" providerId="ADAL" clId="{E89504B3-1342-4F8C-A976-441C3CFC3AB1}" dt="2025-05-01T01:02:25.340" v="1968"/>
          <ac:spMkLst>
            <pc:docMk/>
            <pc:sldMk cId="3453762586" sldId="287"/>
            <ac:spMk id="3" creationId="{998E66E1-0D6E-FF28-35D1-9A70EA73296F}"/>
          </ac:spMkLst>
        </pc:spChg>
        <pc:spChg chg="mod">
          <ac:chgData name="Technol.Corp 櫻庭竜太" userId="f291aa17-b8e0-4fe2-8f83-ae8a96cc9266" providerId="ADAL" clId="{E89504B3-1342-4F8C-A976-441C3CFC3AB1}" dt="2025-05-01T01:02:55.511" v="1983"/>
          <ac:spMkLst>
            <pc:docMk/>
            <pc:sldMk cId="3453762586" sldId="287"/>
            <ac:spMk id="6" creationId="{62BDF0D7-8967-53CC-AD61-FFB15BD6A1D4}"/>
          </ac:spMkLst>
        </pc:spChg>
        <pc:spChg chg="add mod">
          <ac:chgData name="Technol.Corp 櫻庭竜太" userId="f291aa17-b8e0-4fe2-8f83-ae8a96cc9266" providerId="ADAL" clId="{E89504B3-1342-4F8C-A976-441C3CFC3AB1}" dt="2025-05-07T00:17:25.037" v="4562" actId="14100"/>
          <ac:spMkLst>
            <pc:docMk/>
            <pc:sldMk cId="3453762586" sldId="287"/>
            <ac:spMk id="9" creationId="{5B7B8C16-BCE8-592A-18C4-43D697D2F290}"/>
          </ac:spMkLst>
        </pc:spChg>
        <pc:spChg chg="add mod">
          <ac:chgData name="Technol.Corp 櫻庭竜太" userId="f291aa17-b8e0-4fe2-8f83-ae8a96cc9266" providerId="ADAL" clId="{E89504B3-1342-4F8C-A976-441C3CFC3AB1}" dt="2025-05-07T00:18:00.947" v="4568" actId="14100"/>
          <ac:spMkLst>
            <pc:docMk/>
            <pc:sldMk cId="3453762586" sldId="287"/>
            <ac:spMk id="10" creationId="{3961F226-7393-54BC-90BB-6F434CCD9F7C}"/>
          </ac:spMkLst>
        </pc:spChg>
        <pc:picChg chg="add mod modCrop">
          <ac:chgData name="Technol.Corp 櫻庭竜太" userId="f291aa17-b8e0-4fe2-8f83-ae8a96cc9266" providerId="ADAL" clId="{E89504B3-1342-4F8C-A976-441C3CFC3AB1}" dt="2025-05-07T00:17:10.249" v="4560" actId="1076"/>
          <ac:picMkLst>
            <pc:docMk/>
            <pc:sldMk cId="3453762586" sldId="287"/>
            <ac:picMk id="7" creationId="{DE62E0C5-6070-ECC7-CD88-13659107A260}"/>
          </ac:picMkLst>
        </pc:picChg>
        <pc:picChg chg="add mod modCrop">
          <ac:chgData name="Technol.Corp 櫻庭竜太" userId="f291aa17-b8e0-4fe2-8f83-ae8a96cc9266" providerId="ADAL" clId="{E89504B3-1342-4F8C-A976-441C3CFC3AB1}" dt="2025-05-02T06:50:31.814" v="4289" actId="1076"/>
          <ac:picMkLst>
            <pc:docMk/>
            <pc:sldMk cId="3453762586" sldId="287"/>
            <ac:picMk id="8" creationId="{248E9DB2-D245-C094-59B9-4585A9E8D33D}"/>
          </ac:picMkLst>
        </pc:picChg>
      </pc:sldChg>
      <pc:sldChg chg="addSp delSp modSp new mod">
        <pc:chgData name="Technol.Corp 櫻庭竜太" userId="f291aa17-b8e0-4fe2-8f83-ae8a96cc9266" providerId="ADAL" clId="{E89504B3-1342-4F8C-A976-441C3CFC3AB1}" dt="2025-05-07T00:19:53.573" v="4580" actId="14100"/>
        <pc:sldMkLst>
          <pc:docMk/>
          <pc:sldMk cId="2665074652" sldId="288"/>
        </pc:sldMkLst>
        <pc:spChg chg="mod">
          <ac:chgData name="Technol.Corp 櫻庭竜太" userId="f291aa17-b8e0-4fe2-8f83-ae8a96cc9266" providerId="ADAL" clId="{E89504B3-1342-4F8C-A976-441C3CFC3AB1}" dt="2025-05-01T01:03:24.240" v="1999"/>
          <ac:spMkLst>
            <pc:docMk/>
            <pc:sldMk cId="2665074652" sldId="288"/>
            <ac:spMk id="3" creationId="{83FDEBAE-6EBE-BA05-6525-1636AFEE3DAA}"/>
          </ac:spMkLst>
        </pc:spChg>
        <pc:spChg chg="mod">
          <ac:chgData name="Technol.Corp 櫻庭竜太" userId="f291aa17-b8e0-4fe2-8f83-ae8a96cc9266" providerId="ADAL" clId="{E89504B3-1342-4F8C-A976-441C3CFC3AB1}" dt="2025-05-01T01:03:50.144" v="2014"/>
          <ac:spMkLst>
            <pc:docMk/>
            <pc:sldMk cId="2665074652" sldId="288"/>
            <ac:spMk id="6" creationId="{F20C2C41-2593-C371-90D0-8A59165D7760}"/>
          </ac:spMkLst>
        </pc:spChg>
        <pc:spChg chg="add mod">
          <ac:chgData name="Technol.Corp 櫻庭竜太" userId="f291aa17-b8e0-4fe2-8f83-ae8a96cc9266" providerId="ADAL" clId="{E89504B3-1342-4F8C-A976-441C3CFC3AB1}" dt="2025-05-07T00:18:20.971" v="4571" actId="14100"/>
          <ac:spMkLst>
            <pc:docMk/>
            <pc:sldMk cId="2665074652" sldId="288"/>
            <ac:spMk id="7" creationId="{8D5AA664-A45B-207B-7900-6A97AA557059}"/>
          </ac:spMkLst>
        </pc:spChg>
        <pc:spChg chg="add mod">
          <ac:chgData name="Technol.Corp 櫻庭竜太" userId="f291aa17-b8e0-4fe2-8f83-ae8a96cc9266" providerId="ADAL" clId="{E89504B3-1342-4F8C-A976-441C3CFC3AB1}" dt="2025-05-07T00:19:53.573" v="4580" actId="14100"/>
          <ac:spMkLst>
            <pc:docMk/>
            <pc:sldMk cId="2665074652" sldId="288"/>
            <ac:spMk id="10" creationId="{C6EE3C8A-E7D7-5D72-F98D-215AD48C4A52}"/>
          </ac:spMkLst>
        </pc:spChg>
        <pc:picChg chg="add mod">
          <ac:chgData name="Technol.Corp 櫻庭竜太" userId="f291aa17-b8e0-4fe2-8f83-ae8a96cc9266" providerId="ADAL" clId="{E89504B3-1342-4F8C-A976-441C3CFC3AB1}" dt="2025-05-02T06:56:15.378" v="4336" actId="1076"/>
          <ac:picMkLst>
            <pc:docMk/>
            <pc:sldMk cId="2665074652" sldId="288"/>
            <ac:picMk id="8" creationId="{3EEB11EE-4C6D-681F-C2B7-67966D21AFBF}"/>
          </ac:picMkLst>
        </pc:picChg>
        <pc:picChg chg="add mod">
          <ac:chgData name="Technol.Corp 櫻庭竜太" userId="f291aa17-b8e0-4fe2-8f83-ae8a96cc9266" providerId="ADAL" clId="{E89504B3-1342-4F8C-A976-441C3CFC3AB1}" dt="2025-05-02T06:56:35.823" v="4341" actId="1076"/>
          <ac:picMkLst>
            <pc:docMk/>
            <pc:sldMk cId="2665074652" sldId="288"/>
            <ac:picMk id="9" creationId="{3EEE2824-D4A7-3941-6244-18E50AA6628F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7T00:20:21.405" v="4586" actId="14100"/>
        <pc:sldMkLst>
          <pc:docMk/>
          <pc:sldMk cId="2660278393" sldId="289"/>
        </pc:sldMkLst>
        <pc:spChg chg="mod">
          <ac:chgData name="Technol.Corp 櫻庭竜太" userId="f291aa17-b8e0-4fe2-8f83-ae8a96cc9266" providerId="ADAL" clId="{E89504B3-1342-4F8C-A976-441C3CFC3AB1}" dt="2025-05-01T01:07:43.286" v="2032"/>
          <ac:spMkLst>
            <pc:docMk/>
            <pc:sldMk cId="2660278393" sldId="289"/>
            <ac:spMk id="3" creationId="{352A4E73-6B3B-437C-7524-3860EB790638}"/>
          </ac:spMkLst>
        </pc:spChg>
        <pc:spChg chg="add mod">
          <ac:chgData name="Technol.Corp 櫻庭竜太" userId="f291aa17-b8e0-4fe2-8f83-ae8a96cc9266" providerId="ADAL" clId="{E89504B3-1342-4F8C-A976-441C3CFC3AB1}" dt="2025-05-07T00:20:21.405" v="4586" actId="14100"/>
          <ac:spMkLst>
            <pc:docMk/>
            <pc:sldMk cId="2660278393" sldId="289"/>
            <ac:spMk id="8" creationId="{BAE7077F-3532-1221-87DD-406BDF1DD4AC}"/>
          </ac:spMkLst>
        </pc:spChg>
        <pc:picChg chg="add mod">
          <ac:chgData name="Technol.Corp 櫻庭竜太" userId="f291aa17-b8e0-4fe2-8f83-ae8a96cc9266" providerId="ADAL" clId="{E89504B3-1342-4F8C-A976-441C3CFC3AB1}" dt="2025-05-02T06:57:10.578" v="4391" actId="1076"/>
          <ac:picMkLst>
            <pc:docMk/>
            <pc:sldMk cId="2660278393" sldId="289"/>
            <ac:picMk id="7" creationId="{DC2B64DD-CD3D-48F0-ADF1-69CCD05CD73A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1T08:10:29.377" v="3331"/>
        <pc:sldMkLst>
          <pc:docMk/>
          <pc:sldMk cId="2741574106" sldId="290"/>
        </pc:sldMkLst>
        <pc:spChg chg="mod">
          <ac:chgData name="Technol.Corp 櫻庭竜太" userId="f291aa17-b8e0-4fe2-8f83-ae8a96cc9266" providerId="ADAL" clId="{E89504B3-1342-4F8C-A976-441C3CFC3AB1}" dt="2025-05-01T01:57:46.233" v="2270"/>
          <ac:spMkLst>
            <pc:docMk/>
            <pc:sldMk cId="2741574106" sldId="290"/>
            <ac:spMk id="3" creationId="{1D1D1864-E72D-A39C-C7A1-A5C2C7CC813D}"/>
          </ac:spMkLst>
        </pc:spChg>
        <pc:spChg chg="add mod">
          <ac:chgData name="Technol.Corp 櫻庭竜太" userId="f291aa17-b8e0-4fe2-8f83-ae8a96cc9266" providerId="ADAL" clId="{E89504B3-1342-4F8C-A976-441C3CFC3AB1}" dt="2025-05-01T08:10:29.377" v="3331"/>
          <ac:spMkLst>
            <pc:docMk/>
            <pc:sldMk cId="2741574106" sldId="290"/>
            <ac:spMk id="15" creationId="{5BBB9C0A-4E91-B254-8599-55CF9DD88032}"/>
          </ac:spMkLst>
        </pc:spChg>
        <pc:picChg chg="add mod">
          <ac:chgData name="Technol.Corp 櫻庭竜太" userId="f291aa17-b8e0-4fe2-8f83-ae8a96cc9266" providerId="ADAL" clId="{E89504B3-1342-4F8C-A976-441C3CFC3AB1}" dt="2025-05-01T08:10:29.377" v="3331"/>
          <ac:picMkLst>
            <pc:docMk/>
            <pc:sldMk cId="2741574106" sldId="290"/>
            <ac:picMk id="9" creationId="{B8D661B1-3009-7F62-24BD-AB3354F0272C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7T00:22:43.947" v="4601" actId="14100"/>
        <pc:sldMkLst>
          <pc:docMk/>
          <pc:sldMk cId="1260077160" sldId="291"/>
        </pc:sldMkLst>
        <pc:spChg chg="mod">
          <ac:chgData name="Technol.Corp 櫻庭竜太" userId="f291aa17-b8e0-4fe2-8f83-ae8a96cc9266" providerId="ADAL" clId="{E89504B3-1342-4F8C-A976-441C3CFC3AB1}" dt="2025-05-01T02:09:12.139" v="2601"/>
          <ac:spMkLst>
            <pc:docMk/>
            <pc:sldMk cId="1260077160" sldId="291"/>
            <ac:spMk id="3" creationId="{18515620-5410-A1DB-3B12-0DCD36C3E51E}"/>
          </ac:spMkLst>
        </pc:spChg>
        <pc:spChg chg="mod">
          <ac:chgData name="Technol.Corp 櫻庭竜太" userId="f291aa17-b8e0-4fe2-8f83-ae8a96cc9266" providerId="ADAL" clId="{E89504B3-1342-4F8C-A976-441C3CFC3AB1}" dt="2025-05-01T02:09:35.114" v="2614"/>
          <ac:spMkLst>
            <pc:docMk/>
            <pc:sldMk cId="1260077160" sldId="291"/>
            <ac:spMk id="6" creationId="{1DB632A9-BABD-26DF-1C72-77BC12FEE834}"/>
          </ac:spMkLst>
        </pc:spChg>
        <pc:spChg chg="add mod">
          <ac:chgData name="Technol.Corp 櫻庭竜太" userId="f291aa17-b8e0-4fe2-8f83-ae8a96cc9266" providerId="ADAL" clId="{E89504B3-1342-4F8C-A976-441C3CFC3AB1}" dt="2025-05-07T00:22:20.149" v="4598" actId="14100"/>
          <ac:spMkLst>
            <pc:docMk/>
            <pc:sldMk cId="1260077160" sldId="291"/>
            <ac:spMk id="9" creationId="{E7E38B96-6592-4BB7-BFD1-362CA90CAA1A}"/>
          </ac:spMkLst>
        </pc:spChg>
        <pc:spChg chg="add mod">
          <ac:chgData name="Technol.Corp 櫻庭竜太" userId="f291aa17-b8e0-4fe2-8f83-ae8a96cc9266" providerId="ADAL" clId="{E89504B3-1342-4F8C-A976-441C3CFC3AB1}" dt="2025-05-07T00:22:43.947" v="4601" actId="14100"/>
          <ac:spMkLst>
            <pc:docMk/>
            <pc:sldMk cId="1260077160" sldId="291"/>
            <ac:spMk id="10" creationId="{690B5910-5863-20A7-6072-363F3EB85EFE}"/>
          </ac:spMkLst>
        </pc:spChg>
        <pc:picChg chg="add mod">
          <ac:chgData name="Technol.Corp 櫻庭竜太" userId="f291aa17-b8e0-4fe2-8f83-ae8a96cc9266" providerId="ADAL" clId="{E89504B3-1342-4F8C-A976-441C3CFC3AB1}" dt="2025-05-02T06:59:30.126" v="4478" actId="1076"/>
          <ac:picMkLst>
            <pc:docMk/>
            <pc:sldMk cId="1260077160" sldId="291"/>
            <ac:picMk id="7" creationId="{18ACCDFD-1F2C-66A8-4541-E454D41FDB33}"/>
          </ac:picMkLst>
        </pc:picChg>
        <pc:picChg chg="add mod">
          <ac:chgData name="Technol.Corp 櫻庭竜太" userId="f291aa17-b8e0-4fe2-8f83-ae8a96cc9266" providerId="ADAL" clId="{E89504B3-1342-4F8C-A976-441C3CFC3AB1}" dt="2025-05-02T06:59:55.077" v="4510" actId="1076"/>
          <ac:picMkLst>
            <pc:docMk/>
            <pc:sldMk cId="1260077160" sldId="291"/>
            <ac:picMk id="8" creationId="{9DB3D10C-9DB5-4EC4-8179-1097B79CA933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7T00:23:01.703" v="4604" actId="14100"/>
        <pc:sldMkLst>
          <pc:docMk/>
          <pc:sldMk cId="2596900807" sldId="292"/>
        </pc:sldMkLst>
        <pc:spChg chg="mod">
          <ac:chgData name="Technol.Corp 櫻庭竜太" userId="f291aa17-b8e0-4fe2-8f83-ae8a96cc9266" providerId="ADAL" clId="{E89504B3-1342-4F8C-A976-441C3CFC3AB1}" dt="2025-05-01T02:10:06.986" v="2631" actId="20577"/>
          <ac:spMkLst>
            <pc:docMk/>
            <pc:sldMk cId="2596900807" sldId="292"/>
            <ac:spMk id="3" creationId="{DACE3E44-4DA0-22B9-DAA8-3066E41B4EA8}"/>
          </ac:spMkLst>
        </pc:spChg>
        <pc:spChg chg="add mod">
          <ac:chgData name="Technol.Corp 櫻庭竜太" userId="f291aa17-b8e0-4fe2-8f83-ae8a96cc9266" providerId="ADAL" clId="{E89504B3-1342-4F8C-A976-441C3CFC3AB1}" dt="2025-05-07T00:23:01.703" v="4604" actId="14100"/>
          <ac:spMkLst>
            <pc:docMk/>
            <pc:sldMk cId="2596900807" sldId="292"/>
            <ac:spMk id="8" creationId="{426DC13B-C908-5110-92EF-937025C2B6AC}"/>
          </ac:spMkLst>
        </pc:spChg>
        <pc:picChg chg="add mod">
          <ac:chgData name="Technol.Corp 櫻庭竜太" userId="f291aa17-b8e0-4fe2-8f83-ae8a96cc9266" providerId="ADAL" clId="{E89504B3-1342-4F8C-A976-441C3CFC3AB1}" dt="2025-05-02T07:00:19.624" v="4548" actId="1076"/>
          <ac:picMkLst>
            <pc:docMk/>
            <pc:sldMk cId="2596900807" sldId="292"/>
            <ac:picMk id="7" creationId="{EF3DC600-5E8A-29B3-575C-D1FFC609332C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2T06:01:36.282" v="4206" actId="14100"/>
        <pc:sldMkLst>
          <pc:docMk/>
          <pc:sldMk cId="1187246780" sldId="293"/>
        </pc:sldMkLst>
        <pc:spChg chg="mod">
          <ac:chgData name="Technol.Corp 櫻庭竜太" userId="f291aa17-b8e0-4fe2-8f83-ae8a96cc9266" providerId="ADAL" clId="{E89504B3-1342-4F8C-A976-441C3CFC3AB1}" dt="2025-05-02T05:38:21.907" v="3909" actId="20577"/>
          <ac:spMkLst>
            <pc:docMk/>
            <pc:sldMk cId="1187246780" sldId="293"/>
            <ac:spMk id="3" creationId="{74C3814E-6072-52C5-88B7-6E21C79988CB}"/>
          </ac:spMkLst>
        </pc:spChg>
        <pc:spChg chg="mod">
          <ac:chgData name="Technol.Corp 櫻庭竜太" userId="f291aa17-b8e0-4fe2-8f83-ae8a96cc9266" providerId="ADAL" clId="{E89504B3-1342-4F8C-A976-441C3CFC3AB1}" dt="2025-05-02T05:55:32.129" v="4154"/>
          <ac:spMkLst>
            <pc:docMk/>
            <pc:sldMk cId="1187246780" sldId="293"/>
            <ac:spMk id="6" creationId="{FF12A67E-AC14-3FCE-2DDD-2C5216F25F60}"/>
          </ac:spMkLst>
        </pc:spChg>
        <pc:spChg chg="add mod">
          <ac:chgData name="Technol.Corp 櫻庭竜太" userId="f291aa17-b8e0-4fe2-8f83-ae8a96cc9266" providerId="ADAL" clId="{E89504B3-1342-4F8C-A976-441C3CFC3AB1}" dt="2025-05-02T06:01:13.986" v="4202" actId="14100"/>
          <ac:spMkLst>
            <pc:docMk/>
            <pc:sldMk cId="1187246780" sldId="293"/>
            <ac:spMk id="11" creationId="{C46FC680-9843-8A0A-E63A-C296163CE209}"/>
          </ac:spMkLst>
        </pc:spChg>
        <pc:spChg chg="add mod">
          <ac:chgData name="Technol.Corp 櫻庭竜太" userId="f291aa17-b8e0-4fe2-8f83-ae8a96cc9266" providerId="ADAL" clId="{E89504B3-1342-4F8C-A976-441C3CFC3AB1}" dt="2025-05-02T06:01:36.282" v="4206" actId="14100"/>
          <ac:spMkLst>
            <pc:docMk/>
            <pc:sldMk cId="1187246780" sldId="293"/>
            <ac:spMk id="12" creationId="{96B450AE-80DC-533F-A3B2-4A4F8D8228E0}"/>
          </ac:spMkLst>
        </pc:spChg>
        <pc:picChg chg="add mod">
          <ac:chgData name="Technol.Corp 櫻庭竜太" userId="f291aa17-b8e0-4fe2-8f83-ae8a96cc9266" providerId="ADAL" clId="{E89504B3-1342-4F8C-A976-441C3CFC3AB1}" dt="2025-05-02T05:41:03.454" v="3929" actId="14100"/>
          <ac:picMkLst>
            <pc:docMk/>
            <pc:sldMk cId="1187246780" sldId="293"/>
            <ac:picMk id="8" creationId="{2A7D68A7-1EED-3831-3D45-F169E697A896}"/>
          </ac:picMkLst>
        </pc:picChg>
        <pc:picChg chg="add mod modCrop">
          <ac:chgData name="Technol.Corp 櫻庭竜太" userId="f291aa17-b8e0-4fe2-8f83-ae8a96cc9266" providerId="ADAL" clId="{E89504B3-1342-4F8C-A976-441C3CFC3AB1}" dt="2025-05-02T05:50:35.548" v="4005" actId="1076"/>
          <ac:picMkLst>
            <pc:docMk/>
            <pc:sldMk cId="1187246780" sldId="293"/>
            <ac:picMk id="10" creationId="{7F5BDEB1-F02B-B7B2-8830-EE9C998D8EB8}"/>
          </ac:picMkLst>
        </pc:picChg>
      </pc:sldChg>
      <pc:sldChg chg="addSp modSp new mod">
        <pc:chgData name="Technol.Corp 櫻庭竜太" userId="f291aa17-b8e0-4fe2-8f83-ae8a96cc9266" providerId="ADAL" clId="{E89504B3-1342-4F8C-A976-441C3CFC3AB1}" dt="2025-05-02T05:55:01.975" v="4139" actId="1076"/>
        <pc:sldMkLst>
          <pc:docMk/>
          <pc:sldMk cId="2038742208" sldId="294"/>
        </pc:sldMkLst>
        <pc:spChg chg="mod">
          <ac:chgData name="Technol.Corp 櫻庭竜太" userId="f291aa17-b8e0-4fe2-8f83-ae8a96cc9266" providerId="ADAL" clId="{E89504B3-1342-4F8C-A976-441C3CFC3AB1}" dt="2025-05-02T05:54:09.104" v="4116"/>
          <ac:spMkLst>
            <pc:docMk/>
            <pc:sldMk cId="2038742208" sldId="294"/>
            <ac:spMk id="3" creationId="{A40DCF25-519F-2B9F-3D55-561EE6FF5811}"/>
          </ac:spMkLst>
        </pc:spChg>
        <pc:picChg chg="add mod modCrop">
          <ac:chgData name="Technol.Corp 櫻庭竜太" userId="f291aa17-b8e0-4fe2-8f83-ae8a96cc9266" providerId="ADAL" clId="{E89504B3-1342-4F8C-A976-441C3CFC3AB1}" dt="2025-05-02T05:55:01.975" v="4139" actId="1076"/>
          <ac:picMkLst>
            <pc:docMk/>
            <pc:sldMk cId="2038742208" sldId="294"/>
            <ac:picMk id="8" creationId="{B018B658-29AA-C847-AE6B-2A1D544EF46F}"/>
          </ac:picMkLst>
        </pc:picChg>
      </pc:sldChg>
    </pc:docChg>
  </pc:docChgLst>
  <pc:docChgLst>
    <pc:chgData name="Technol.Corp 櫻庭竜太" userId="f291aa17-b8e0-4fe2-8f83-ae8a96cc9266" providerId="ADAL" clId="{00C2D8E8-0A4A-4297-9838-B671A7CCD99E}"/>
    <pc:docChg chg="undo custSel modSld">
      <pc:chgData name="Technol.Corp 櫻庭竜太" userId="f291aa17-b8e0-4fe2-8f83-ae8a96cc9266" providerId="ADAL" clId="{00C2D8E8-0A4A-4297-9838-B671A7CCD99E}" dt="2025-04-30T04:36:51.918" v="1377" actId="207"/>
      <pc:docMkLst>
        <pc:docMk/>
      </pc:docMkLst>
      <pc:sldChg chg="modSp mod">
        <pc:chgData name="Technol.Corp 櫻庭竜太" userId="f291aa17-b8e0-4fe2-8f83-ae8a96cc9266" providerId="ADAL" clId="{00C2D8E8-0A4A-4297-9838-B671A7CCD99E}" dt="2025-04-30T04:36:51.918" v="1377" actId="207"/>
        <pc:sldMkLst>
          <pc:docMk/>
          <pc:sldMk cId="1907053450" sldId="257"/>
        </pc:sldMkLst>
        <pc:spChg chg="mod">
          <ac:chgData name="Technol.Corp 櫻庭竜太" userId="f291aa17-b8e0-4fe2-8f83-ae8a96cc9266" providerId="ADAL" clId="{00C2D8E8-0A4A-4297-9838-B671A7CCD99E}" dt="2025-04-30T04:36:51.918" v="1377" actId="207"/>
          <ac:spMkLst>
            <pc:docMk/>
            <pc:sldMk cId="1907053450" sldId="257"/>
            <ac:spMk id="7" creationId="{D7EEB5AD-7D57-D7D5-3A4F-840BACE6815A}"/>
          </ac:spMkLst>
        </pc:spChg>
      </pc:sldChg>
      <pc:sldChg chg="addSp delSp modSp mod">
        <pc:chgData name="Technol.Corp 櫻庭竜太" userId="f291aa17-b8e0-4fe2-8f83-ae8a96cc9266" providerId="ADAL" clId="{00C2D8E8-0A4A-4297-9838-B671A7CCD99E}" dt="2025-04-30T04:31:11.629" v="1375" actId="20577"/>
        <pc:sldMkLst>
          <pc:docMk/>
          <pc:sldMk cId="3175047991" sldId="258"/>
        </pc:sldMkLst>
        <pc:spChg chg="mod">
          <ac:chgData name="Technol.Corp 櫻庭竜太" userId="f291aa17-b8e0-4fe2-8f83-ae8a96cc9266" providerId="ADAL" clId="{00C2D8E8-0A4A-4297-9838-B671A7CCD99E}" dt="2025-04-30T04:17:27.771" v="1032" actId="20577"/>
          <ac:spMkLst>
            <pc:docMk/>
            <pc:sldMk cId="3175047991" sldId="258"/>
            <ac:spMk id="3" creationId="{9099805A-4B7B-B82B-E1F8-1E80F4ED67A8}"/>
          </ac:spMkLst>
        </pc:spChg>
        <pc:spChg chg="mod">
          <ac:chgData name="Technol.Corp 櫻庭竜太" userId="f291aa17-b8e0-4fe2-8f83-ae8a96cc9266" providerId="ADAL" clId="{00C2D8E8-0A4A-4297-9838-B671A7CCD99E}" dt="2025-04-30T04:31:11.629" v="1375" actId="20577"/>
          <ac:spMkLst>
            <pc:docMk/>
            <pc:sldMk cId="3175047991" sldId="258"/>
            <ac:spMk id="6" creationId="{D4270624-54A2-0683-B8B4-16E10A6513C8}"/>
          </ac:spMkLst>
        </pc:spChg>
        <pc:spChg chg="add mod">
          <ac:chgData name="Technol.Corp 櫻庭竜太" userId="f291aa17-b8e0-4fe2-8f83-ae8a96cc9266" providerId="ADAL" clId="{00C2D8E8-0A4A-4297-9838-B671A7CCD99E}" dt="2025-04-30T00:15:35.389" v="55" actId="1582"/>
          <ac:spMkLst>
            <pc:docMk/>
            <pc:sldMk cId="3175047991" sldId="258"/>
            <ac:spMk id="15" creationId="{8A64A046-4BCD-82BE-5A0C-7F9BA36D296C}"/>
          </ac:spMkLst>
        </pc:spChg>
        <pc:spChg chg="add mod">
          <ac:chgData name="Technol.Corp 櫻庭竜太" userId="f291aa17-b8e0-4fe2-8f83-ae8a96cc9266" providerId="ADAL" clId="{00C2D8E8-0A4A-4297-9838-B671A7CCD99E}" dt="2025-04-30T00:16:03.993" v="59" actId="14100"/>
          <ac:spMkLst>
            <pc:docMk/>
            <pc:sldMk cId="3175047991" sldId="258"/>
            <ac:spMk id="16" creationId="{A426BC33-3A16-5B1C-435D-7F75B67F4B16}"/>
          </ac:spMkLst>
        </pc:spChg>
        <pc:picChg chg="add mod">
          <ac:chgData name="Technol.Corp 櫻庭竜太" userId="f291aa17-b8e0-4fe2-8f83-ae8a96cc9266" providerId="ADAL" clId="{00C2D8E8-0A4A-4297-9838-B671A7CCD99E}" dt="2025-04-30T00:08:24.349" v="15" actId="1076"/>
          <ac:picMkLst>
            <pc:docMk/>
            <pc:sldMk cId="3175047991" sldId="258"/>
            <ac:picMk id="10" creationId="{4A817830-7070-3B0F-31F8-F301AC19B47D}"/>
          </ac:picMkLst>
        </pc:picChg>
      </pc:sldChg>
      <pc:sldChg chg="addSp modSp mod">
        <pc:chgData name="Technol.Corp 櫻庭竜太" userId="f291aa17-b8e0-4fe2-8f83-ae8a96cc9266" providerId="ADAL" clId="{00C2D8E8-0A4A-4297-9838-B671A7CCD99E}" dt="2025-04-30T00:18:12.938" v="74" actId="14100"/>
        <pc:sldMkLst>
          <pc:docMk/>
          <pc:sldMk cId="579924448" sldId="259"/>
        </pc:sldMkLst>
      </pc:sldChg>
      <pc:sldChg chg="addSp modSp mod">
        <pc:chgData name="Technol.Corp 櫻庭竜太" userId="f291aa17-b8e0-4fe2-8f83-ae8a96cc9266" providerId="ADAL" clId="{00C2D8E8-0A4A-4297-9838-B671A7CCD99E}" dt="2025-04-30T04:17:38.716" v="1037"/>
        <pc:sldMkLst>
          <pc:docMk/>
          <pc:sldMk cId="2586673929" sldId="260"/>
        </pc:sldMkLst>
        <pc:spChg chg="mod">
          <ac:chgData name="Technol.Corp 櫻庭竜太" userId="f291aa17-b8e0-4fe2-8f83-ae8a96cc9266" providerId="ADAL" clId="{00C2D8E8-0A4A-4297-9838-B671A7CCD99E}" dt="2025-04-30T04:17:38.716" v="1037"/>
          <ac:spMkLst>
            <pc:docMk/>
            <pc:sldMk cId="2586673929" sldId="260"/>
            <ac:spMk id="3" creationId="{9ABBA9D0-EB91-E6C9-AB86-4C63D172F3D4}"/>
          </ac:spMkLst>
        </pc:spChg>
        <pc:spChg chg="mod">
          <ac:chgData name="Technol.Corp 櫻庭竜太" userId="f291aa17-b8e0-4fe2-8f83-ae8a96cc9266" providerId="ADAL" clId="{00C2D8E8-0A4A-4297-9838-B671A7CCD99E}" dt="2025-04-30T04:04:21.936" v="702" actId="20577"/>
          <ac:spMkLst>
            <pc:docMk/>
            <pc:sldMk cId="2586673929" sldId="260"/>
            <ac:spMk id="7" creationId="{3DE1E69B-4EAB-5A51-844A-C5C814740B06}"/>
          </ac:spMkLst>
        </pc:spChg>
      </pc:sldChg>
      <pc:sldChg chg="addSp modSp mod">
        <pc:chgData name="Technol.Corp 櫻庭竜太" userId="f291aa17-b8e0-4fe2-8f83-ae8a96cc9266" providerId="ADAL" clId="{00C2D8E8-0A4A-4297-9838-B671A7CCD99E}" dt="2025-04-30T00:24:53.841" v="126" actId="14100"/>
        <pc:sldMkLst>
          <pc:docMk/>
          <pc:sldMk cId="1933273433" sldId="261"/>
        </pc:sldMkLst>
      </pc:sldChg>
      <pc:sldChg chg="addSp modSp mod">
        <pc:chgData name="Technol.Corp 櫻庭竜太" userId="f291aa17-b8e0-4fe2-8f83-ae8a96cc9266" providerId="ADAL" clId="{00C2D8E8-0A4A-4297-9838-B671A7CCD99E}" dt="2025-04-30T00:33:07.672" v="149" actId="1076"/>
        <pc:sldMkLst>
          <pc:docMk/>
          <pc:sldMk cId="3458125100" sldId="262"/>
        </pc:sldMkLst>
      </pc:sldChg>
      <pc:sldChg chg="addSp modSp mod">
        <pc:chgData name="Technol.Corp 櫻庭竜太" userId="f291aa17-b8e0-4fe2-8f83-ae8a96cc9266" providerId="ADAL" clId="{00C2D8E8-0A4A-4297-9838-B671A7CCD99E}" dt="2025-04-30T04:17:59.862" v="1047"/>
        <pc:sldMkLst>
          <pc:docMk/>
          <pc:sldMk cId="4236785784" sldId="263"/>
        </pc:sldMkLst>
        <pc:spChg chg="mod">
          <ac:chgData name="Technol.Corp 櫻庭竜太" userId="f291aa17-b8e0-4fe2-8f83-ae8a96cc9266" providerId="ADAL" clId="{00C2D8E8-0A4A-4297-9838-B671A7CCD99E}" dt="2025-04-30T04:17:59.862" v="1047"/>
          <ac:spMkLst>
            <pc:docMk/>
            <pc:sldMk cId="4236785784" sldId="263"/>
            <ac:spMk id="3" creationId="{097307A2-F590-8879-CD6F-94938A7298C7}"/>
          </ac:spMkLst>
        </pc:spChg>
        <pc:spChg chg="mod">
          <ac:chgData name="Technol.Corp 櫻庭竜太" userId="f291aa17-b8e0-4fe2-8f83-ae8a96cc9266" providerId="ADAL" clId="{00C2D8E8-0A4A-4297-9838-B671A7CCD99E}" dt="2025-04-30T04:12:27.402" v="735"/>
          <ac:spMkLst>
            <pc:docMk/>
            <pc:sldMk cId="4236785784" sldId="263"/>
            <ac:spMk id="7" creationId="{BA54B68B-8FAB-0507-12E5-D574673E64C7}"/>
          </ac:spMkLst>
        </pc:spChg>
        <pc:spChg chg="add mod">
          <ac:chgData name="Technol.Corp 櫻庭竜太" userId="f291aa17-b8e0-4fe2-8f83-ae8a96cc9266" providerId="ADAL" clId="{00C2D8E8-0A4A-4297-9838-B671A7CCD99E}" dt="2025-04-30T00:39:03.641" v="150"/>
          <ac:spMkLst>
            <pc:docMk/>
            <pc:sldMk cId="4236785784" sldId="263"/>
            <ac:spMk id="9" creationId="{C7DBA9FA-10CD-C512-C545-4B8E989CDFC4}"/>
          </ac:spMkLst>
        </pc:spChg>
        <pc:spChg chg="add mod">
          <ac:chgData name="Technol.Corp 櫻庭竜太" userId="f291aa17-b8e0-4fe2-8f83-ae8a96cc9266" providerId="ADAL" clId="{00C2D8E8-0A4A-4297-9838-B671A7CCD99E}" dt="2025-04-30T00:39:03.641" v="150"/>
          <ac:spMkLst>
            <pc:docMk/>
            <pc:sldMk cId="4236785784" sldId="263"/>
            <ac:spMk id="10" creationId="{1BC0B8CD-AEBF-89C7-5B55-F935CFA2226F}"/>
          </ac:spMkLst>
        </pc:spChg>
        <pc:picChg chg="add mod">
          <ac:chgData name="Technol.Corp 櫻庭竜太" userId="f291aa17-b8e0-4fe2-8f83-ae8a96cc9266" providerId="ADAL" clId="{00C2D8E8-0A4A-4297-9838-B671A7CCD99E}" dt="2025-04-30T00:39:03.641" v="150"/>
          <ac:picMkLst>
            <pc:docMk/>
            <pc:sldMk cId="4236785784" sldId="263"/>
            <ac:picMk id="8" creationId="{3B55FE9E-0F53-362D-D9D5-8E62D5311F77}"/>
          </ac:picMkLst>
        </pc:picChg>
      </pc:sldChg>
      <pc:sldChg chg="addSp modSp mod">
        <pc:chgData name="Technol.Corp 櫻庭竜太" userId="f291aa17-b8e0-4fe2-8f83-ae8a96cc9266" providerId="ADAL" clId="{00C2D8E8-0A4A-4297-9838-B671A7CCD99E}" dt="2025-04-30T04:22:12.732" v="1153" actId="20577"/>
        <pc:sldMkLst>
          <pc:docMk/>
          <pc:sldMk cId="3176401895" sldId="264"/>
        </pc:sldMkLst>
        <pc:spChg chg="mod">
          <ac:chgData name="Technol.Corp 櫻庭竜太" userId="f291aa17-b8e0-4fe2-8f83-ae8a96cc9266" providerId="ADAL" clId="{00C2D8E8-0A4A-4297-9838-B671A7CCD99E}" dt="2025-04-30T04:22:12.732" v="1153" actId="20577"/>
          <ac:spMkLst>
            <pc:docMk/>
            <pc:sldMk cId="3176401895" sldId="264"/>
            <ac:spMk id="3" creationId="{734DB797-64CB-83A1-D88B-9198F5C63242}"/>
          </ac:spMkLst>
        </pc:spChg>
      </pc:sldChg>
      <pc:sldChg chg="addSp modSp mod">
        <pc:chgData name="Technol.Corp 櫻庭竜太" userId="f291aa17-b8e0-4fe2-8f83-ae8a96cc9266" providerId="ADAL" clId="{00C2D8E8-0A4A-4297-9838-B671A7CCD99E}" dt="2025-04-30T04:18:28.914" v="1052"/>
        <pc:sldMkLst>
          <pc:docMk/>
          <pc:sldMk cId="3802580703" sldId="265"/>
        </pc:sldMkLst>
        <pc:spChg chg="mod">
          <ac:chgData name="Technol.Corp 櫻庭竜太" userId="f291aa17-b8e0-4fe2-8f83-ae8a96cc9266" providerId="ADAL" clId="{00C2D8E8-0A4A-4297-9838-B671A7CCD99E}" dt="2025-04-30T04:18:28.914" v="1052"/>
          <ac:spMkLst>
            <pc:docMk/>
            <pc:sldMk cId="3802580703" sldId="265"/>
            <ac:spMk id="3" creationId="{11AE1006-2DAD-8DBB-312A-F5CE3E6D3FC7}"/>
          </ac:spMkLst>
        </pc:spChg>
        <pc:spChg chg="mod">
          <ac:chgData name="Technol.Corp 櫻庭竜太" userId="f291aa17-b8e0-4fe2-8f83-ae8a96cc9266" providerId="ADAL" clId="{00C2D8E8-0A4A-4297-9838-B671A7CCD99E}" dt="2025-04-30T04:13:58.950" v="811"/>
          <ac:spMkLst>
            <pc:docMk/>
            <pc:sldMk cId="3802580703" sldId="265"/>
            <ac:spMk id="7" creationId="{5E855C7A-7E5B-E0A4-C17D-3AB374D02554}"/>
          </ac:spMkLst>
        </pc:spChg>
        <pc:spChg chg="add mod">
          <ac:chgData name="Technol.Corp 櫻庭竜太" userId="f291aa17-b8e0-4fe2-8f83-ae8a96cc9266" providerId="ADAL" clId="{00C2D8E8-0A4A-4297-9838-B671A7CCD99E}" dt="2025-04-30T00:56:51.873" v="210"/>
          <ac:spMkLst>
            <pc:docMk/>
            <pc:sldMk cId="3802580703" sldId="265"/>
            <ac:spMk id="9" creationId="{45FE49E1-B283-0BB2-4E58-CE5214511018}"/>
          </ac:spMkLst>
        </pc:spChg>
        <pc:spChg chg="add mod">
          <ac:chgData name="Technol.Corp 櫻庭竜太" userId="f291aa17-b8e0-4fe2-8f83-ae8a96cc9266" providerId="ADAL" clId="{00C2D8E8-0A4A-4297-9838-B671A7CCD99E}" dt="2025-04-30T00:56:51.873" v="210"/>
          <ac:spMkLst>
            <pc:docMk/>
            <pc:sldMk cId="3802580703" sldId="265"/>
            <ac:spMk id="10" creationId="{BF856802-65B7-45BF-88FA-6AD5153ECD05}"/>
          </ac:spMkLst>
        </pc:spChg>
        <pc:picChg chg="add mod">
          <ac:chgData name="Technol.Corp 櫻庭竜太" userId="f291aa17-b8e0-4fe2-8f83-ae8a96cc9266" providerId="ADAL" clId="{00C2D8E8-0A4A-4297-9838-B671A7CCD99E}" dt="2025-04-30T00:56:51.873" v="210"/>
          <ac:picMkLst>
            <pc:docMk/>
            <pc:sldMk cId="3802580703" sldId="265"/>
            <ac:picMk id="8" creationId="{9B4C6D5C-78E5-A42C-922A-59223B013565}"/>
          </ac:picMkLst>
        </pc:picChg>
      </pc:sldChg>
      <pc:sldChg chg="addSp modSp mod">
        <pc:chgData name="Technol.Corp 櫻庭竜太" userId="f291aa17-b8e0-4fe2-8f83-ae8a96cc9266" providerId="ADAL" clId="{00C2D8E8-0A4A-4297-9838-B671A7CCD99E}" dt="2025-04-30T04:19:04.742" v="1077" actId="20577"/>
        <pc:sldMkLst>
          <pc:docMk/>
          <pc:sldMk cId="1808270522" sldId="266"/>
        </pc:sldMkLst>
        <pc:spChg chg="mod">
          <ac:chgData name="Technol.Corp 櫻庭竜太" userId="f291aa17-b8e0-4fe2-8f83-ae8a96cc9266" providerId="ADAL" clId="{00C2D8E8-0A4A-4297-9838-B671A7CCD99E}" dt="2025-04-30T04:19:04.742" v="1077" actId="20577"/>
          <ac:spMkLst>
            <pc:docMk/>
            <pc:sldMk cId="1808270522" sldId="266"/>
            <ac:spMk id="6" creationId="{CA4E15F8-6574-CFBF-5832-1DC4708E8721}"/>
          </ac:spMkLst>
        </pc:spChg>
      </pc:sldChg>
      <pc:sldChg chg="addSp delSp modSp mod">
        <pc:chgData name="Technol.Corp 櫻庭竜太" userId="f291aa17-b8e0-4fe2-8f83-ae8a96cc9266" providerId="ADAL" clId="{00C2D8E8-0A4A-4297-9838-B671A7CCD99E}" dt="2025-04-30T04:16:24.691" v="973"/>
        <pc:sldMkLst>
          <pc:docMk/>
          <pc:sldMk cId="1412121496" sldId="267"/>
        </pc:sldMkLst>
        <pc:spChg chg="mod">
          <ac:chgData name="Technol.Corp 櫻庭竜太" userId="f291aa17-b8e0-4fe2-8f83-ae8a96cc9266" providerId="ADAL" clId="{00C2D8E8-0A4A-4297-9838-B671A7CCD99E}" dt="2025-04-30T04:15:55.356" v="893"/>
          <ac:spMkLst>
            <pc:docMk/>
            <pc:sldMk cId="1412121496" sldId="267"/>
            <ac:spMk id="3" creationId="{4F3829CF-5A00-6D6B-C92E-42EF03FA0AB4}"/>
          </ac:spMkLst>
        </pc:spChg>
        <pc:spChg chg="mod">
          <ac:chgData name="Technol.Corp 櫻庭竜太" userId="f291aa17-b8e0-4fe2-8f83-ae8a96cc9266" providerId="ADAL" clId="{00C2D8E8-0A4A-4297-9838-B671A7CCD99E}" dt="2025-04-30T04:16:24.691" v="973"/>
          <ac:spMkLst>
            <pc:docMk/>
            <pc:sldMk cId="1412121496" sldId="267"/>
            <ac:spMk id="6" creationId="{B5FCB791-E8BF-36AE-EFDC-4A2F14644085}"/>
          </ac:spMkLst>
        </pc:spChg>
      </pc:sldChg>
      <pc:sldChg chg="addSp modSp mod">
        <pc:chgData name="Technol.Corp 櫻庭竜太" userId="f291aa17-b8e0-4fe2-8f83-ae8a96cc9266" providerId="ADAL" clId="{00C2D8E8-0A4A-4297-9838-B671A7CCD99E}" dt="2025-04-30T04:17:09.499" v="1013"/>
        <pc:sldMkLst>
          <pc:docMk/>
          <pc:sldMk cId="1123096353" sldId="268"/>
        </pc:sldMkLst>
        <pc:spChg chg="mod">
          <ac:chgData name="Technol.Corp 櫻庭竜太" userId="f291aa17-b8e0-4fe2-8f83-ae8a96cc9266" providerId="ADAL" clId="{00C2D8E8-0A4A-4297-9838-B671A7CCD99E}" dt="2025-04-30T04:17:09.499" v="1013"/>
          <ac:spMkLst>
            <pc:docMk/>
            <pc:sldMk cId="1123096353" sldId="268"/>
            <ac:spMk id="3" creationId="{9402A7FD-E373-6EA2-62DC-C6C3C4C212E5}"/>
          </ac:spMkLst>
        </pc:spChg>
        <pc:spChg chg="mod">
          <ac:chgData name="Technol.Corp 櫻庭竜太" userId="f291aa17-b8e0-4fe2-8f83-ae8a96cc9266" providerId="ADAL" clId="{00C2D8E8-0A4A-4297-9838-B671A7CCD99E}" dt="2025-04-30T04:16:53.279" v="994"/>
          <ac:spMkLst>
            <pc:docMk/>
            <pc:sldMk cId="1123096353" sldId="268"/>
            <ac:spMk id="7" creationId="{B72A5ACF-3565-4EDD-C149-546E4EFD7893}"/>
          </ac:spMkLst>
        </pc:spChg>
      </pc:sldChg>
      <pc:sldChg chg="addSp modSp mod">
        <pc:chgData name="Technol.Corp 櫻庭竜太" userId="f291aa17-b8e0-4fe2-8f83-ae8a96cc9266" providerId="ADAL" clId="{00C2D8E8-0A4A-4297-9838-B671A7CCD99E}" dt="2025-04-30T02:16:31.213" v="480" actId="1076"/>
        <pc:sldMkLst>
          <pc:docMk/>
          <pc:sldMk cId="3296516491" sldId="269"/>
        </pc:sldMkLst>
      </pc:sldChg>
      <pc:sldChg chg="addSp modSp mod">
        <pc:chgData name="Technol.Corp 櫻庭竜太" userId="f291aa17-b8e0-4fe2-8f83-ae8a96cc9266" providerId="ADAL" clId="{00C2D8E8-0A4A-4297-9838-B671A7CCD99E}" dt="2025-04-30T02:16:49.845" v="482" actId="1076"/>
        <pc:sldMkLst>
          <pc:docMk/>
          <pc:sldMk cId="272773063" sldId="270"/>
        </pc:sldMkLst>
      </pc:sldChg>
      <pc:sldChg chg="addSp modSp mod">
        <pc:chgData name="Technol.Corp 櫻庭竜太" userId="f291aa17-b8e0-4fe2-8f83-ae8a96cc9266" providerId="ADAL" clId="{00C2D8E8-0A4A-4297-9838-B671A7CCD99E}" dt="2025-04-30T04:25:23.159" v="1305"/>
        <pc:sldMkLst>
          <pc:docMk/>
          <pc:sldMk cId="3818370127" sldId="271"/>
        </pc:sldMkLst>
      </pc:sldChg>
      <pc:sldChg chg="addSp modSp mod">
        <pc:chgData name="Technol.Corp 櫻庭竜太" userId="f291aa17-b8e0-4fe2-8f83-ae8a96cc9266" providerId="ADAL" clId="{00C2D8E8-0A4A-4297-9838-B671A7CCD99E}" dt="2025-04-30T04:20:45.769" v="1127" actId="20577"/>
        <pc:sldMkLst>
          <pc:docMk/>
          <pc:sldMk cId="2641250289" sldId="272"/>
        </pc:sldMkLst>
      </pc:sldChg>
      <pc:sldChg chg="addSp modSp mod">
        <pc:chgData name="Technol.Corp 櫻庭竜太" userId="f291aa17-b8e0-4fe2-8f83-ae8a96cc9266" providerId="ADAL" clId="{00C2D8E8-0A4A-4297-9838-B671A7CCD99E}" dt="2025-04-30T04:25:00.770" v="1295"/>
        <pc:sldMkLst>
          <pc:docMk/>
          <pc:sldMk cId="20039984" sldId="273"/>
        </pc:sldMkLst>
      </pc:sldChg>
      <pc:sldChg chg="addSp delSp modSp mod">
        <pc:chgData name="Technol.Corp 櫻庭竜太" userId="f291aa17-b8e0-4fe2-8f83-ae8a96cc9266" providerId="ADAL" clId="{00C2D8E8-0A4A-4297-9838-B671A7CCD99E}" dt="2025-04-30T04:27:23.100" v="1367" actId="1076"/>
        <pc:sldMkLst>
          <pc:docMk/>
          <pc:sldMk cId="3130190606" sldId="274"/>
        </pc:sldMkLst>
      </pc:sldChg>
      <pc:sldChg chg="addSp delSp modSp mod">
        <pc:chgData name="Technol.Corp 櫻庭竜太" userId="f291aa17-b8e0-4fe2-8f83-ae8a96cc9266" providerId="ADAL" clId="{00C2D8E8-0A4A-4297-9838-B671A7CCD99E}" dt="2025-04-30T04:24:00.084" v="1230"/>
        <pc:sldMkLst>
          <pc:docMk/>
          <pc:sldMk cId="3659696835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DEE5-9EFA-4F17-BC47-BBD98E688FDF}" type="datetimeFigureOut">
              <a:rPr kumimoji="1" lang="ja-JP" altLang="en-US" smtClean="0"/>
              <a:t>2025/6/5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35A-F642-4CD4-A865-22AFABC82C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364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A7C82BE-B527-4BA3-A0E8-B80858307438}" type="datetime1">
              <a:rPr lang="en-US" altLang="ja-JP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ja-JP" cap="none">
                <a:solidFill>
                  <a:schemeClr val="bg1"/>
                </a:solidFill>
              </a:rPr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EEB818-06CF-4A8E-AA24-B20996F1D0DE}" type="datetime1">
              <a:rPr lang="en-US" altLang="ja-JP" smtClean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0ECE-FF3E-4F00-8D7A-72367961747F}" type="datetime1">
              <a:rPr lang="en-US" altLang="ja-JP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31CA50-EA78-4B36-8E1E-F9F92CA4CDEB}" type="datetime1">
              <a:rPr lang="en-US" altLang="ja-JP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BA4B-3BFC-46F1-A2F0-448EA5EEB26B}" type="datetime1">
              <a:rPr lang="en-US" altLang="ja-JP" smtClean="0"/>
              <a:t>6/5/2025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EB3B-3B38-4918-8C59-F4C45A078424}" type="datetime1">
              <a:rPr lang="en-US" altLang="ja-JP" smtClean="0"/>
              <a:t>6/5/2025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1594208"/>
            <a:ext cx="5509510" cy="4896000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6/5/2025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1594208"/>
            <a:ext cx="5509510" cy="4904093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5985506" y="1658945"/>
            <a:ext cx="0" cy="4752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3F17E2C-6B70-5DAD-61E6-D05C14CAA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787" y="899940"/>
            <a:ext cx="11024319" cy="63955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分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08032"/>
            <a:ext cx="5509510" cy="5582176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6/5/2025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テキスト プレースホルダー 10">
            <a:extLst>
              <a:ext uri="{FF2B5EF4-FFF2-40B4-BE49-F238E27FC236}">
                <a16:creationId xmlns:a16="http://schemas.microsoft.com/office/drawing/2014/main" id="{A689B65D-C4FF-62CC-B3A2-D0211F516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916124"/>
            <a:ext cx="5509510" cy="5582177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8D8996F-ADBD-DFC1-FB7D-61E2E66F28C3}"/>
              </a:ext>
            </a:extLst>
          </p:cNvPr>
          <p:cNvCxnSpPr>
            <a:cxnSpLocks/>
          </p:cNvCxnSpPr>
          <p:nvPr userDrawn="1"/>
        </p:nvCxnSpPr>
        <p:spPr>
          <a:xfrm>
            <a:off x="6009782" y="972768"/>
            <a:ext cx="0" cy="543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315243"/>
            <a:ext cx="11300036" cy="4858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430254"/>
            <a:ext cx="11029616" cy="362767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B898A8-42F5-D597-11FD-B34A4CC315A4}"/>
              </a:ext>
            </a:extLst>
          </p:cNvPr>
          <p:cNvSpPr txBox="1"/>
          <p:nvPr userDrawn="1"/>
        </p:nvSpPr>
        <p:spPr>
          <a:xfrm>
            <a:off x="575894" y="916124"/>
            <a:ext cx="1102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400"/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3C24DA33-1966-2826-9B5A-459BDB186A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490" y="916123"/>
            <a:ext cx="11029616" cy="5574085"/>
          </a:xfrm>
        </p:spPr>
        <p:txBody>
          <a:bodyPr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2" name="日付プレースホルダー 11">
            <a:extLst>
              <a:ext uri="{FF2B5EF4-FFF2-40B4-BE49-F238E27FC236}">
                <a16:creationId xmlns:a16="http://schemas.microsoft.com/office/drawing/2014/main" id="{036ECC77-795A-F6A7-EBB9-05559C0AD6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1AD58D-98BF-4FA0-BA18-03EB9BFC5F4E}" type="datetime1">
              <a:rPr lang="en-US" altLang="ja-JP" smtClean="0"/>
              <a:t>6/5/2025</a:t>
            </a:fld>
            <a:endParaRPr lang="en-US" dirty="0"/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7E7FAF23-7C2C-3266-663B-2350753080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2769A19C-0B56-D8BB-1698-79B7E8FBF3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A87D-09A3-4BD8-9C7C-25218D25ED5B}" type="datetime1">
              <a:rPr lang="en-US" altLang="ja-JP" smtClean="0"/>
              <a:t>6/5/2025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373352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004231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98301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1AD58D-98BF-4FA0-BA18-03EB9BFC5F4E}" type="datetime1">
              <a:rPr lang="en-US" altLang="ja-JP" smtClean="0"/>
              <a:t>6/5/2025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93975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983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125428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121871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125428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7" r:id="rId8"/>
    <p:sldLayoutId id="2147483655" r:id="rId9"/>
    <p:sldLayoutId id="2147483656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10" Type="http://schemas.openxmlformats.org/officeDocument/2006/relationships/slide" Target="slide30.xml"/><Relationship Id="rId4" Type="http://schemas.openxmlformats.org/officeDocument/2006/relationships/slide" Target="slide6.xml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2F7E20-C909-A474-CDEE-B5C181F3E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/>
              <a:t>MRB</a:t>
            </a:r>
            <a:r>
              <a:rPr kumimoji="1" lang="ja-JP" altLang="en-US"/>
              <a:t>操作マニュアル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7EF89-703B-1BE4-9FE9-7A3B7B369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/>
              <a:t>HTTPS</a:t>
            </a:r>
            <a:r>
              <a:rPr kumimoji="1" lang="ja-JP" altLang="en-US"/>
              <a:t>フィルタリング設定</a:t>
            </a:r>
          </a:p>
        </p:txBody>
      </p:sp>
    </p:spTree>
    <p:extLst>
      <p:ext uri="{BB962C8B-B14F-4D97-AF65-F5344CB8AC3E}">
        <p14:creationId xmlns:p14="http://schemas.microsoft.com/office/powerpoint/2010/main" val="726390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4348BD-32F8-CD16-175D-47DE3246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98DD4C-C44D-5810-4DA3-5471CEAF7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⑧　「次へ」をクリックします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894614-D8F3-E0BB-EEC6-FF2653F461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EA2EBBA-D88A-4CF4-7E21-71073E884C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9FCA5E4-4D6F-56AA-21EC-63513761AD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⑨　「完了」をクリックします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FF62505-3611-9C0B-8E8F-C85B187E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20" y="1447800"/>
            <a:ext cx="3600000" cy="33954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05D2DE2-07B3-5C98-FB34-26D09FA99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380" y="1447800"/>
            <a:ext cx="3600000" cy="33991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F2BBA7A-12B9-25C4-E54F-5B7E455773E7}"/>
              </a:ext>
            </a:extLst>
          </p:cNvPr>
          <p:cNvSpPr/>
          <p:nvPr/>
        </p:nvSpPr>
        <p:spPr>
          <a:xfrm>
            <a:off x="4105275" y="4691064"/>
            <a:ext cx="466725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2BDD30-2587-3ACF-E92A-43BE9E8A08C1}"/>
              </a:ext>
            </a:extLst>
          </p:cNvPr>
          <p:cNvSpPr/>
          <p:nvPr/>
        </p:nvSpPr>
        <p:spPr>
          <a:xfrm>
            <a:off x="9615488" y="4691064"/>
            <a:ext cx="466022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1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595352-C567-828D-6172-B594E11A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0F90E8-36C2-A447-0936-6B3EEE3FB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⑩　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E61298-37F8-CDE1-4348-9C49A12F2F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E3161E9-8B84-095B-1FE1-291A7E938B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88C584A-3BEF-EA8D-41B0-89F84EF391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⑪　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」をクリックして、証明書の適用作業は完了です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6C6B326-A8A3-D5FC-3C34-972065A6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500125"/>
            <a:ext cx="3600000" cy="25553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2A835AD-1700-6F45-1873-150DC3897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941" y="1500125"/>
            <a:ext cx="3600000" cy="45061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DFBF35-EAA2-6740-166B-696D5392D84C}"/>
              </a:ext>
            </a:extLst>
          </p:cNvPr>
          <p:cNvSpPr/>
          <p:nvPr/>
        </p:nvSpPr>
        <p:spPr>
          <a:xfrm>
            <a:off x="3581400" y="3549650"/>
            <a:ext cx="1311275" cy="396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587DE2-D063-3A60-ACEC-D2EF2D4D7C17}"/>
              </a:ext>
            </a:extLst>
          </p:cNvPr>
          <p:cNvSpPr/>
          <p:nvPr/>
        </p:nvSpPr>
        <p:spPr>
          <a:xfrm>
            <a:off x="9963150" y="5776913"/>
            <a:ext cx="654844" cy="1857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84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3FBFD4-0A32-0FD3-9BC5-73FB85AB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4.</a:t>
            </a:r>
            <a:r>
              <a:rPr lang="ja-JP" altLang="en-US"/>
              <a:t> </a:t>
            </a:r>
            <a:r>
              <a:rPr kumimoji="1" lang="ja-JP" altLang="en-US"/>
              <a:t>証明書の適用（</a:t>
            </a:r>
            <a:r>
              <a:rPr kumimoji="1" lang="en-US" altLang="ja-JP" cap="none"/>
              <a:t>FireFox</a:t>
            </a:r>
            <a:r>
              <a:rPr kumimoji="1" lang="ja-JP" altLang="en-US"/>
              <a:t>の場合）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5888B1-BD3F-B79F-7CF0-08CBB311AF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kumimoji="1" lang="en-US" altLang="ja-JP"/>
              <a:t>FireFox</a:t>
            </a:r>
            <a:r>
              <a:rPr kumimoji="1" lang="ja-JP" altLang="en-US"/>
              <a:t>のブラウザを開き、右上の</a:t>
            </a:r>
            <a:r>
              <a:rPr lang="ja-JP" altLang="en-US"/>
              <a:t>「</a:t>
            </a:r>
            <a:r>
              <a:rPr kumimoji="1" lang="ja-JP" altLang="en-US"/>
              <a:t>メニュー</a:t>
            </a:r>
            <a:r>
              <a:rPr lang="ja-JP" altLang="en-US"/>
              <a:t>」</a:t>
            </a:r>
            <a:r>
              <a:rPr kumimoji="1" lang="ja-JP" altLang="en-US"/>
              <a:t>より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37E20A-4EAE-7381-F3C1-A5C9EDA746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0A4401B-9FD6-7D80-5CCC-DF7A7E6BB6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778307B-B95D-49AD-1573-7851817F18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lang="ja-JP" altLang="en-US"/>
              <a:t>「</a:t>
            </a:r>
            <a:r>
              <a:rPr kumimoji="1" lang="ja-JP" altLang="en-US"/>
              <a:t>プライバシーとセキュリティ</a:t>
            </a:r>
            <a:r>
              <a:rPr lang="ja-JP" altLang="en-US"/>
              <a:t>」</a:t>
            </a:r>
            <a:r>
              <a:rPr kumimoji="1" lang="ja-JP" altLang="en-US"/>
              <a:t>をクリックし、下へ</a:t>
            </a:r>
            <a:br>
              <a:rPr kumimoji="1" lang="en-US" altLang="ja-JP"/>
            </a:br>
            <a:r>
              <a:rPr kumimoji="1" lang="ja-JP" altLang="en-US"/>
              <a:t>　　スクロールして、</a:t>
            </a:r>
            <a:r>
              <a:rPr lang="ja-JP" altLang="en-US"/>
              <a:t>「</a:t>
            </a:r>
            <a:r>
              <a:rPr kumimoji="1" lang="ja-JP" altLang="en-US"/>
              <a:t>証明書を表示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0B4B0A2-1BB6-C9B5-31BA-1DBC871A4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ja-JP" altLang="en-US"/>
              <a:t>ダウンロードした証明書を適用する手順について</a:t>
            </a:r>
            <a:r>
              <a:rPr lang="ja-JP" altLang="en-US"/>
              <a:t>説明します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45093C6-C4EC-8230-D017-30E0DF81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44"/>
          <a:stretch/>
        </p:blipFill>
        <p:spPr>
          <a:xfrm>
            <a:off x="1538596" y="2340678"/>
            <a:ext cx="3600000" cy="31171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91D51D1-0522-3315-356F-42DF16D950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8" r="2745"/>
          <a:stretch/>
        </p:blipFill>
        <p:spPr>
          <a:xfrm>
            <a:off x="7050755" y="2340678"/>
            <a:ext cx="3600000" cy="23297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72104A0-05A5-ACB0-BC04-D9B27EAE51C7}"/>
              </a:ext>
            </a:extLst>
          </p:cNvPr>
          <p:cNvSpPr/>
          <p:nvPr/>
        </p:nvSpPr>
        <p:spPr>
          <a:xfrm>
            <a:off x="4953000" y="2566987"/>
            <a:ext cx="149225" cy="1476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AC52EE6-87A0-D680-4708-F18DED028838}"/>
              </a:ext>
            </a:extLst>
          </p:cNvPr>
          <p:cNvSpPr/>
          <p:nvPr/>
        </p:nvSpPr>
        <p:spPr>
          <a:xfrm>
            <a:off x="3851276" y="4875214"/>
            <a:ext cx="227806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3D20E15-78DB-6AA5-251F-62CEE3962632}"/>
              </a:ext>
            </a:extLst>
          </p:cNvPr>
          <p:cNvSpPr/>
          <p:nvPr/>
        </p:nvSpPr>
        <p:spPr>
          <a:xfrm>
            <a:off x="7079456" y="3168490"/>
            <a:ext cx="683419" cy="2176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C706524-FAB3-A89F-C10A-D07D45F1AF98}"/>
              </a:ext>
            </a:extLst>
          </p:cNvPr>
          <p:cNvSpPr/>
          <p:nvPr/>
        </p:nvSpPr>
        <p:spPr>
          <a:xfrm>
            <a:off x="9986962" y="3212895"/>
            <a:ext cx="597693" cy="1375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727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18679-4269-6DB1-69A8-ADDC1512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A4F2BC-0C47-683F-7042-D4436D174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</a:t>
            </a:r>
            <a:r>
              <a:rPr lang="ja-JP" altLang="en-US"/>
              <a:t>「</a:t>
            </a:r>
            <a:r>
              <a:rPr kumimoji="1" lang="ja-JP" altLang="en-US"/>
              <a:t>認証局証明書</a:t>
            </a:r>
            <a:r>
              <a:rPr lang="ja-JP" altLang="en-US"/>
              <a:t>」</a:t>
            </a:r>
            <a:r>
              <a:rPr kumimoji="1" lang="ja-JP" altLang="en-US"/>
              <a:t>タブより、</a:t>
            </a:r>
            <a:r>
              <a:rPr lang="ja-JP" altLang="en-US"/>
              <a:t>「</a:t>
            </a:r>
            <a:r>
              <a:rPr kumimoji="1" lang="ja-JP" altLang="en-US"/>
              <a:t>インポート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57537E5-CF23-8EE6-A33F-F2B73E93C8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404F93-15DD-C49A-D48A-32931578A6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7156977-587B-57C5-5795-9E13442459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ダウンロードした証明書を選択し、</a:t>
            </a:r>
            <a:r>
              <a:rPr lang="ja-JP" altLang="en-US"/>
              <a:t>「</a:t>
            </a:r>
            <a:r>
              <a:rPr kumimoji="1" lang="ja-JP" altLang="en-US"/>
              <a:t>開く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DB03279-14EA-1111-A78F-D0D173EAC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596401"/>
            <a:ext cx="3600000" cy="25304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E68C418-B3C4-C046-EC48-E247AE2CA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96401"/>
            <a:ext cx="3600000" cy="26812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D15DABC-6086-E5D7-E970-7F10B10F3D39}"/>
              </a:ext>
            </a:extLst>
          </p:cNvPr>
          <p:cNvSpPr/>
          <p:nvPr/>
        </p:nvSpPr>
        <p:spPr>
          <a:xfrm>
            <a:off x="3968750" y="1915163"/>
            <a:ext cx="647700" cy="1962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47788CD-EB87-5E43-AA0B-88EA55A6D454}"/>
              </a:ext>
            </a:extLst>
          </p:cNvPr>
          <p:cNvSpPr/>
          <p:nvPr/>
        </p:nvSpPr>
        <p:spPr>
          <a:xfrm>
            <a:off x="2883695" y="3695396"/>
            <a:ext cx="585786" cy="1717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AF4AD0D-C77B-0CD2-7FB4-D4EC88F6516F}"/>
              </a:ext>
            </a:extLst>
          </p:cNvPr>
          <p:cNvSpPr/>
          <p:nvPr/>
        </p:nvSpPr>
        <p:spPr>
          <a:xfrm>
            <a:off x="8052116" y="2486820"/>
            <a:ext cx="470378" cy="1373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5FDE7D-F969-D084-AEC2-E1CB7E4CDDF2}"/>
              </a:ext>
            </a:extLst>
          </p:cNvPr>
          <p:cNvSpPr/>
          <p:nvPr/>
        </p:nvSpPr>
        <p:spPr>
          <a:xfrm>
            <a:off x="9496426" y="4105275"/>
            <a:ext cx="500062" cy="1406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32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557895-EC7E-1603-9348-B0667C0F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B29D26-0078-2035-99B7-246572A359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表示される全てのチェックボックスにチェックを入れて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AC81949-2353-5D7B-17D3-13C1D5E3C0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1640E6-7ADB-EC12-A072-3FFE4BB605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72B18E5-E7DE-D205-9991-9158AD592D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証明書一覧に発行者名「</a:t>
            </a:r>
            <a:r>
              <a:rPr kumimoji="1" lang="en-US" altLang="ja-JP"/>
              <a:t>Technol</a:t>
            </a:r>
            <a:r>
              <a:rPr kumimoji="1" lang="ja-JP" altLang="en-US"/>
              <a:t>」、証明書名</a:t>
            </a:r>
            <a:r>
              <a:rPr lang="ja-JP" altLang="en-US"/>
              <a:t>「</a:t>
            </a:r>
            <a:r>
              <a:rPr kumimoji="1" lang="en-US" altLang="ja-JP"/>
              <a:t>mrb…</a:t>
            </a:r>
            <a:r>
              <a:rPr kumimoji="1" lang="ja-JP" altLang="en-US"/>
              <a:t>」が</a:t>
            </a:r>
            <a:br>
              <a:rPr kumimoji="1" lang="en-US" altLang="ja-JP"/>
            </a:br>
            <a:r>
              <a:rPr kumimoji="1" lang="ja-JP" altLang="en-US"/>
              <a:t>　　あることを確認し、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」をクリックして証明書の適用は</a:t>
            </a:r>
            <a:br>
              <a:rPr kumimoji="1" lang="en-US" altLang="ja-JP"/>
            </a:br>
            <a:r>
              <a:rPr kumimoji="1" lang="ja-JP" altLang="en-US"/>
              <a:t>　　完了です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6C6C2F9-B171-D304-F8E4-465E31683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31165"/>
            <a:ext cx="3600000" cy="13415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4C04F68-A831-3A99-559D-A4DB99D75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846580"/>
            <a:ext cx="3600000" cy="2519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A4C77DA-ABB6-1A23-6052-7796C7EC3D44}"/>
              </a:ext>
            </a:extLst>
          </p:cNvPr>
          <p:cNvSpPr/>
          <p:nvPr/>
        </p:nvSpPr>
        <p:spPr>
          <a:xfrm>
            <a:off x="4298156" y="2814639"/>
            <a:ext cx="359569" cy="1059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8FA980D-7524-99E6-9F9A-21FC24BF7F59}"/>
              </a:ext>
            </a:extLst>
          </p:cNvPr>
          <p:cNvSpPr/>
          <p:nvPr/>
        </p:nvSpPr>
        <p:spPr>
          <a:xfrm>
            <a:off x="1562100" y="2105024"/>
            <a:ext cx="120650" cy="2635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4AF0776-C588-A643-2AE4-D001F0EC00DF}"/>
              </a:ext>
            </a:extLst>
          </p:cNvPr>
          <p:cNvSpPr/>
          <p:nvPr/>
        </p:nvSpPr>
        <p:spPr>
          <a:xfrm>
            <a:off x="7143749" y="3050381"/>
            <a:ext cx="669131" cy="2643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F4764A4-0D11-5F54-EBBE-0D1A77AF8F17}"/>
              </a:ext>
            </a:extLst>
          </p:cNvPr>
          <p:cNvSpPr/>
          <p:nvPr/>
        </p:nvSpPr>
        <p:spPr>
          <a:xfrm>
            <a:off x="10348912" y="4179094"/>
            <a:ext cx="250031" cy="1690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208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DADCD-F49B-D711-8B0F-65ADA50D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5. </a:t>
            </a:r>
            <a:r>
              <a:rPr lang="ja-JP" altLang="en-US"/>
              <a:t>証明書の適用（</a:t>
            </a:r>
            <a:r>
              <a:rPr lang="en-US" altLang="ja-JP" cap="none"/>
              <a:t>Android</a:t>
            </a:r>
            <a:r>
              <a:rPr lang="ja-JP" altLang="en-US"/>
              <a:t>の場合）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84DC1A-CE22-C38B-C17C-AEE0E652E3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アプリメニューより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19EE03-4B12-F792-CF0A-20AF9BC817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808C19-EC6B-BF10-4ED6-04DAA45716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501A54B-38B8-714B-2CE1-81AB995E1D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lang="ja-JP" altLang="en-US"/>
              <a:t>下にスクロールし、「</a:t>
            </a:r>
            <a:r>
              <a:rPr kumimoji="1" lang="ja-JP" altLang="en-US"/>
              <a:t>セキュリティとプライバシー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kumimoji="1" lang="en-US" altLang="ja-JP"/>
            </a:br>
            <a:r>
              <a:rPr kumimoji="1" lang="ja-JP" altLang="en-US"/>
              <a:t>　　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5842B3B-E2ED-47E5-80BB-A36F360EE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Android</a:t>
            </a:r>
            <a:r>
              <a:rPr kumimoji="1" lang="ja-JP" altLang="en-US"/>
              <a:t>をご利用の場合の証明書を適用する手順について</a:t>
            </a:r>
            <a:r>
              <a:rPr lang="ja-JP" altLang="en-US"/>
              <a:t>説明します</a:t>
            </a:r>
            <a:endParaRPr kumimoji="1" lang="ja-JP" altLang="en-US"/>
          </a:p>
        </p:txBody>
      </p:sp>
      <p:pic>
        <p:nvPicPr>
          <p:cNvPr id="9" name="図 8" descr="グラフィカル ユーザー インターフェイ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0561348-595E-BC69-831B-6047A89D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2043395"/>
            <a:ext cx="3600000" cy="38133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図 10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6748F9F-06E5-2767-1737-5D17528C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70956"/>
            <a:ext cx="3600000" cy="2745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9FAAD4F-4033-0376-A02C-8182A4B05E3D}"/>
              </a:ext>
            </a:extLst>
          </p:cNvPr>
          <p:cNvSpPr/>
          <p:nvPr/>
        </p:nvSpPr>
        <p:spPr>
          <a:xfrm>
            <a:off x="2574131" y="4887555"/>
            <a:ext cx="677069" cy="9226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B3E6CB9-B840-9303-61F7-6F60FD485A91}"/>
              </a:ext>
            </a:extLst>
          </p:cNvPr>
          <p:cNvSpPr/>
          <p:nvPr/>
        </p:nvSpPr>
        <p:spPr>
          <a:xfrm>
            <a:off x="7344884" y="3270454"/>
            <a:ext cx="2980216" cy="6919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09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70711E-8A45-7E5E-0880-C3A1EB20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DFF63C-F965-C3BA-0220-EC8946623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</a:t>
            </a:r>
            <a:r>
              <a:rPr lang="ja-JP" altLang="en-US"/>
              <a:t>下へスクロールし、「その他のセキュリティとプライバ</a:t>
            </a:r>
            <a:br>
              <a:rPr lang="en-US" altLang="ja-JP"/>
            </a:br>
            <a:r>
              <a:rPr lang="ja-JP" altLang="en-US"/>
              <a:t>　　シー」</a:t>
            </a:r>
            <a:r>
              <a:rPr kumimoji="1" lang="ja-JP" altLang="en-US"/>
              <a:t>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28BC5A-4B5F-BA3C-F12E-B570A08B515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46BE228-16A6-2BAB-FF5B-FC0FD20465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FF89350-C437-01EA-421E-4ED5AF4948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下へスクロールし、「暗号化と認証情報」をタップします</a:t>
            </a:r>
          </a:p>
        </p:txBody>
      </p:sp>
      <p:pic>
        <p:nvPicPr>
          <p:cNvPr id="8" name="図 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B29691-746D-9DB8-1082-604A766EE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11366"/>
            <a:ext cx="3600000" cy="2798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E611A05-B47B-CFC8-F70C-8E1834CE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786288"/>
            <a:ext cx="3600000" cy="22189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B3C453-FD8A-B998-819D-9DBEC222C666}"/>
              </a:ext>
            </a:extLst>
          </p:cNvPr>
          <p:cNvSpPr/>
          <p:nvPr/>
        </p:nvSpPr>
        <p:spPr>
          <a:xfrm>
            <a:off x="1643856" y="3537544"/>
            <a:ext cx="3283744" cy="6153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7F8DE96-1DEC-87E3-3E8A-30EA06EC2D9F}"/>
              </a:ext>
            </a:extLst>
          </p:cNvPr>
          <p:cNvSpPr/>
          <p:nvPr/>
        </p:nvSpPr>
        <p:spPr>
          <a:xfrm>
            <a:off x="7138833" y="1931414"/>
            <a:ext cx="1624167" cy="5323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05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42F5E8-B1FC-B0E5-1DA3-4FF7CF4BB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9E192B-C418-0AB0-9569-31778C1267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「証明書のインストール」をクリックします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4F0071-0BA7-8E80-D7A4-EE6AA185A9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C5CD80-2C75-181C-AA16-F17AB60F5A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DBA0257-DE78-DC9F-0104-7BEABAACD9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「</a:t>
            </a:r>
            <a:r>
              <a:rPr lang="en-US" altLang="ja-JP"/>
              <a:t>CA</a:t>
            </a:r>
            <a:r>
              <a:rPr kumimoji="1" lang="ja-JP" altLang="en-US"/>
              <a:t>証明書」をタップします</a:t>
            </a:r>
          </a:p>
        </p:txBody>
      </p:sp>
      <p:pic>
        <p:nvPicPr>
          <p:cNvPr id="8" name="図 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CB36358-03E7-B131-F884-4A490CB2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502258"/>
            <a:ext cx="3600000" cy="23888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FE0AEEA-D3B3-1267-2229-8ADEAC358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502258"/>
            <a:ext cx="3600000" cy="25046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8E26FC5-A0BD-EB32-C685-3B0678FE8A2D}"/>
              </a:ext>
            </a:extLst>
          </p:cNvPr>
          <p:cNvSpPr/>
          <p:nvPr/>
        </p:nvSpPr>
        <p:spPr>
          <a:xfrm>
            <a:off x="1638301" y="2501900"/>
            <a:ext cx="2565400" cy="5460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69E6621-95ED-8E17-5290-7142E6173DB6}"/>
              </a:ext>
            </a:extLst>
          </p:cNvPr>
          <p:cNvSpPr/>
          <p:nvPr/>
        </p:nvSpPr>
        <p:spPr>
          <a:xfrm flipV="1">
            <a:off x="7138833" y="2501900"/>
            <a:ext cx="1039967" cy="431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2935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B0E37C-9579-69B2-BE92-44B3210F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C3814E-6072-52C5-88B7-6E21C7998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ダウンロードした証明書をタップします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30673C-A5FF-4786-D990-989A171313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2127C70-5D84-F53C-6513-A684E7C75E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F12A67E-AC14-3FCE-2DDD-2C5216F25F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⑧　「インストールする」をタップします</a:t>
            </a:r>
          </a:p>
        </p:txBody>
      </p:sp>
      <p:pic>
        <p:nvPicPr>
          <p:cNvPr id="8" name="図 7" descr="ゲーム画面のスクリーンショッ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7D68A7-1EED-3831-3D45-F169E697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70" y="1701046"/>
            <a:ext cx="3600000" cy="25637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5BDEB1-F02B-B7B2-8830-EE9C998D8E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527"/>
          <a:stretch/>
        </p:blipFill>
        <p:spPr>
          <a:xfrm>
            <a:off x="7050755" y="1701046"/>
            <a:ext cx="3600000" cy="18630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6FC680-9843-8A0A-E63A-C296163CE209}"/>
              </a:ext>
            </a:extLst>
          </p:cNvPr>
          <p:cNvSpPr/>
          <p:nvPr/>
        </p:nvSpPr>
        <p:spPr>
          <a:xfrm>
            <a:off x="1796256" y="3537544"/>
            <a:ext cx="1620044" cy="4629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6B450AE-80DC-533F-A3B2-4A4F8D8228E0}"/>
              </a:ext>
            </a:extLst>
          </p:cNvPr>
          <p:cNvSpPr/>
          <p:nvPr/>
        </p:nvSpPr>
        <p:spPr>
          <a:xfrm>
            <a:off x="7138833" y="3094039"/>
            <a:ext cx="1186017" cy="2111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24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A5F237-D2D0-DC4A-143A-62588CFEA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0DCF25-519F-2B9F-3D55-561EE6FF5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⑨　「</a:t>
            </a:r>
            <a:r>
              <a:rPr kumimoji="1" lang="en-US" altLang="ja-JP"/>
              <a:t>CA</a:t>
            </a:r>
            <a:r>
              <a:rPr kumimoji="1" lang="ja-JP" altLang="en-US"/>
              <a:t>証明書をインストールしました」と表示されると</a:t>
            </a:r>
            <a:br>
              <a:rPr kumimoji="1" lang="en-US" altLang="ja-JP"/>
            </a:br>
            <a:r>
              <a:rPr kumimoji="1" lang="ja-JP" altLang="en-US"/>
              <a:t>　　証明書の適用は完了です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0B60950-FAF3-36F9-BFDB-89E05E2FCBF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7C8451-ECDA-EF4F-CBD8-8712DA5034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D5EDAC7-C079-A8F0-E14F-697B0C6B46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チャットまたはテキスト メッセージ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018B658-29AA-C847-AE6B-2A1D544EF4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61"/>
          <a:stretch/>
        </p:blipFill>
        <p:spPr>
          <a:xfrm>
            <a:off x="1541245" y="1672474"/>
            <a:ext cx="3600000" cy="23811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874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8B72F04-A356-94DB-D14A-52CF246AB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目次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7EEB5AD-7D57-D7D5-3A4F-840BACE68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1.</a:t>
            </a:r>
            <a:r>
              <a:rPr lang="ja-JP" altLang="en-US"/>
              <a:t>　</a:t>
            </a:r>
            <a:r>
              <a:rPr lang="en-US" altLang="ja-JP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ja-JP" altLang="en-US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フィルタリング</a:t>
            </a:r>
            <a:endParaRPr lang="ja-JP" altLang="en-US"/>
          </a:p>
          <a:p>
            <a:r>
              <a:rPr lang="en-US" altLang="ja-JP"/>
              <a:t>2.</a:t>
            </a:r>
            <a:r>
              <a:rPr lang="ja-JP" altLang="en-US"/>
              <a:t>　</a:t>
            </a:r>
            <a:r>
              <a:rPr lang="ja-JP" alt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証明書のダウンロード</a:t>
            </a:r>
            <a:endParaRPr lang="ja-JP" altLang="en-US"/>
          </a:p>
          <a:p>
            <a:r>
              <a:rPr lang="en-US" altLang="ja-JP"/>
              <a:t>3.</a:t>
            </a:r>
            <a:r>
              <a:rPr lang="ja-JP" altLang="en-US"/>
              <a:t>　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証明書の適用（</a:t>
            </a:r>
            <a:r>
              <a:rPr lang="en-US" altLang="ja-JP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Chrome/Edge</a:t>
            </a:r>
            <a:r>
              <a:rPr lang="ja-JP" alt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の場合）</a:t>
            </a:r>
            <a:endParaRPr lang="ja-JP" altLang="en-US"/>
          </a:p>
          <a:p>
            <a:r>
              <a:rPr lang="en-US" altLang="ja-JP"/>
              <a:t>4.</a:t>
            </a:r>
            <a:r>
              <a:rPr lang="ja-JP" altLang="en-US"/>
              <a:t>　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証明書の適用（</a:t>
            </a:r>
            <a:r>
              <a:rPr lang="en-US" altLang="ja-JP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FireFox</a:t>
            </a:r>
            <a:r>
              <a:rPr lang="ja-JP" altLang="en-US"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の場合）</a:t>
            </a:r>
            <a:endParaRPr lang="ja-JP" altLang="en-US"/>
          </a:p>
          <a:p>
            <a:r>
              <a:rPr lang="en-US" altLang="ja-JP"/>
              <a:t>5.</a:t>
            </a:r>
            <a:r>
              <a:rPr lang="ja-JP" altLang="en-US"/>
              <a:t>　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証明書の適用（</a:t>
            </a:r>
            <a:r>
              <a:rPr lang="en-US" altLang="ja-JP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Android</a:t>
            </a:r>
            <a:r>
              <a:rPr lang="ja-JP" altLang="en-US"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の場合）</a:t>
            </a:r>
            <a:endParaRPr lang="ja-JP" altLang="en-US"/>
          </a:p>
          <a:p>
            <a:r>
              <a:rPr lang="en-US" altLang="ja-JP"/>
              <a:t>6.</a:t>
            </a:r>
            <a:r>
              <a:rPr lang="ja-JP" altLang="en-US"/>
              <a:t>　</a:t>
            </a:r>
            <a:r>
              <a:rPr lang="ja-JP" altLang="en-US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証明書の適用（</a:t>
            </a:r>
            <a:r>
              <a:rPr lang="en-US" altLang="ja-JP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iOS</a:t>
            </a:r>
            <a:r>
              <a:rPr lang="ja-JP" altLang="en-US"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の場合）</a:t>
            </a:r>
            <a:endParaRPr lang="ja-JP" altLang="en-US"/>
          </a:p>
          <a:p>
            <a:r>
              <a:rPr lang="en-US" altLang="ja-JP"/>
              <a:t>7.</a:t>
            </a:r>
            <a:r>
              <a:rPr lang="ja-JP" altLang="en-US"/>
              <a:t>　</a:t>
            </a:r>
            <a:r>
              <a:rPr lang="ja-JP" altLang="en-US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対象外</a:t>
            </a:r>
            <a:r>
              <a:rPr lang="en-US" altLang="ja-JP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</a:t>
            </a:r>
            <a:r>
              <a:rPr lang="ja-JP" altLang="en-US"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</a:t>
            </a:r>
            <a:endParaRPr lang="en-US" altLang="ja-JP"/>
          </a:p>
          <a:p>
            <a:r>
              <a:rPr lang="en-US" altLang="ja-JP"/>
              <a:t>8.</a:t>
            </a:r>
            <a:r>
              <a:rPr lang="ja-JP" altLang="en-US"/>
              <a:t>　</a:t>
            </a:r>
            <a:r>
              <a:rPr lang="ja-JP" altLang="en-US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対象外</a:t>
            </a:r>
            <a:r>
              <a:rPr lang="en-US" altLang="ja-JP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</a:t>
            </a:r>
            <a:r>
              <a:rPr lang="ja-JP" altLang="en-US"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</a:t>
            </a:r>
            <a:endParaRPr lang="en-US" altLang="ja-JP"/>
          </a:p>
          <a:p>
            <a:r>
              <a:rPr lang="en-US" altLang="ja-JP"/>
              <a:t>9.</a:t>
            </a:r>
            <a:r>
              <a:rPr lang="ja-JP" altLang="en-US"/>
              <a:t>　</a:t>
            </a:r>
            <a:r>
              <a:rPr lang="ja-JP" altLang="en-US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対象外</a:t>
            </a:r>
            <a:r>
              <a:rPr lang="en-US" altLang="ja-JP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URL/IP</a:t>
            </a:r>
            <a:r>
              <a:rPr lang="ja-JP" altLang="en-US"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設定確認</a:t>
            </a:r>
            <a:endParaRPr lang="en-US" altLang="ja-JP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6F9BB-2A20-431C-6405-866EA6BFAF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7D13B4D-FE1B-6B2A-BDCB-F32FA41BBF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99CDE9-500A-D334-7073-60B9A0F9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6. </a:t>
            </a:r>
            <a:r>
              <a:rPr lang="ja-JP" altLang="en-US"/>
              <a:t>証明書の適用（</a:t>
            </a:r>
            <a:r>
              <a:rPr lang="en-US" altLang="ja-JP" cap="none"/>
              <a:t>iOS</a:t>
            </a:r>
            <a:r>
              <a:rPr lang="ja-JP" altLang="en-US"/>
              <a:t>の場合）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45BD22-696F-38EE-C28D-6588C68222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</a:t>
            </a:r>
            <a:r>
              <a:rPr lang="en-US" altLang="ja-JP"/>
              <a:t>MRB</a:t>
            </a:r>
            <a:r>
              <a:rPr lang="ja-JP" altLang="en-US"/>
              <a:t>管理画面で「証明書ダウンロード」をクリック後、</a:t>
            </a:r>
            <a:br>
              <a:rPr lang="en-US" altLang="ja-JP"/>
            </a:br>
            <a:r>
              <a:rPr lang="ja-JP" altLang="en-US"/>
              <a:t>　　ダイアログが表示されますので右上「インストール」を</a:t>
            </a:r>
            <a:br>
              <a:rPr lang="en-US" altLang="ja-JP"/>
            </a:br>
            <a:r>
              <a:rPr lang="ja-JP" altLang="en-US"/>
              <a:t>　　タップします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721A1-7C2E-B764-3544-527488762D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2872D9-0B4D-2858-6F4D-E8E96CAC53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A2B60DD-4A8D-5FEF-11F4-E0788997DE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右上</a:t>
            </a:r>
            <a:r>
              <a:rPr lang="ja-JP" altLang="en-US"/>
              <a:t>「</a:t>
            </a:r>
            <a:r>
              <a:rPr kumimoji="1" lang="ja-JP" altLang="en-US"/>
              <a:t>インストール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DACEDC7-6AD8-2366-432F-C890723D5E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iOS</a:t>
            </a:r>
            <a:r>
              <a:rPr kumimoji="1" lang="ja-JP" altLang="en-US"/>
              <a:t>をご利用の場合の証明書を適用する手順について説明します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6FA3841-4B4B-A50A-9BFB-40D8A2F38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9" b="4524"/>
          <a:stretch/>
        </p:blipFill>
        <p:spPr bwMode="auto">
          <a:xfrm>
            <a:off x="1538596" y="2526010"/>
            <a:ext cx="3600000" cy="32214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A0650AD-67CB-E100-6283-0480C8DB9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111" b="5228"/>
          <a:stretch/>
        </p:blipFill>
        <p:spPr bwMode="auto">
          <a:xfrm>
            <a:off x="7050755" y="2118880"/>
            <a:ext cx="3600000" cy="32176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B6F3458-78CF-492D-940A-80811C33D9F2}"/>
              </a:ext>
            </a:extLst>
          </p:cNvPr>
          <p:cNvSpPr/>
          <p:nvPr/>
        </p:nvSpPr>
        <p:spPr>
          <a:xfrm>
            <a:off x="4435474" y="2876550"/>
            <a:ext cx="479426" cy="1206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00154D3-BE26-7593-01CD-BE703D2BF232}"/>
              </a:ext>
            </a:extLst>
          </p:cNvPr>
          <p:cNvSpPr/>
          <p:nvPr/>
        </p:nvSpPr>
        <p:spPr>
          <a:xfrm>
            <a:off x="9975850" y="2473919"/>
            <a:ext cx="469900" cy="1295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1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933A90-B77B-E8A9-07A5-208D52BC2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98E66E1-0D6E-FF28-35D1-9A70EA732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右上</a:t>
            </a:r>
            <a:r>
              <a:rPr lang="ja-JP" altLang="en-US"/>
              <a:t>「</a:t>
            </a:r>
            <a:r>
              <a:rPr kumimoji="1" lang="ja-JP" altLang="en-US"/>
              <a:t>完了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7CE01B-DE78-652B-3826-6A84967702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D9E222F-7C47-0859-9495-1316FA22D3F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2BDF0D7-8967-53CC-AD61-FFB15BD6A1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iOS</a:t>
            </a:r>
            <a:r>
              <a:rPr kumimoji="1" lang="ja-JP" altLang="en-US"/>
              <a:t>設定画面を開き、</a:t>
            </a:r>
            <a:r>
              <a:rPr lang="ja-JP" altLang="en-US"/>
              <a:t>「</a:t>
            </a:r>
            <a:r>
              <a:rPr kumimoji="1" lang="ja-JP" altLang="en-US"/>
              <a:t>情報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E62E0C5-6070-ECC7-CD88-13659107A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6"/>
          <a:stretch/>
        </p:blipFill>
        <p:spPr bwMode="auto">
          <a:xfrm>
            <a:off x="1541245" y="1406841"/>
            <a:ext cx="3600000" cy="3318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48E9DB2-D245-C094-59B9-4585A9E8D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5"/>
          <a:stretch/>
        </p:blipFill>
        <p:spPr bwMode="auto">
          <a:xfrm>
            <a:off x="7050755" y="1406841"/>
            <a:ext cx="3600000" cy="37465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B7B8C16-BCE8-592A-18C4-43D697D2F290}"/>
              </a:ext>
            </a:extLst>
          </p:cNvPr>
          <p:cNvSpPr/>
          <p:nvPr/>
        </p:nvSpPr>
        <p:spPr>
          <a:xfrm>
            <a:off x="4641850" y="1753194"/>
            <a:ext cx="254000" cy="1391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61F226-7393-54BC-90BB-6F434CCD9F7C}"/>
              </a:ext>
            </a:extLst>
          </p:cNvPr>
          <p:cNvSpPr/>
          <p:nvPr/>
        </p:nvSpPr>
        <p:spPr>
          <a:xfrm>
            <a:off x="9069032" y="1926430"/>
            <a:ext cx="255145" cy="1309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762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EF5D06-7532-76D2-9106-DC73AEBCA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FDEBAE-6EBE-BA05-6525-1636AFEE3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</a:t>
            </a:r>
            <a:r>
              <a:rPr lang="ja-JP" altLang="en-US"/>
              <a:t>「</a:t>
            </a:r>
            <a:r>
              <a:rPr kumimoji="1" lang="ja-JP" altLang="en-US"/>
              <a:t>証明書信頼設定</a:t>
            </a:r>
            <a:r>
              <a:rPr lang="ja-JP" altLang="en-US"/>
              <a:t>」</a:t>
            </a:r>
            <a:r>
              <a:rPr kumimoji="1" lang="ja-JP" altLang="en-US"/>
              <a:t>をタップします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FD0457-87C5-B8D8-3C3B-22FD8EAECF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86C72E-BDC2-E343-6D50-B91480C805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20C2C41-2593-C371-90D0-8A59165D77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⑥　</a:t>
            </a:r>
            <a:r>
              <a:rPr lang="ja-JP" altLang="en-US"/>
              <a:t>「</a:t>
            </a:r>
            <a:r>
              <a:rPr kumimoji="1" lang="en-US" altLang="ja-JP"/>
              <a:t>mrb(6</a:t>
            </a:r>
            <a:r>
              <a:rPr kumimoji="1" lang="ja-JP" altLang="en-US"/>
              <a:t>桁の数字</a:t>
            </a:r>
            <a:r>
              <a:rPr kumimoji="1" lang="en-US" altLang="ja-JP"/>
              <a:t>)ca</a:t>
            </a:r>
            <a:r>
              <a:rPr kumimoji="1" lang="ja-JP" altLang="en-US"/>
              <a:t>」のスイッチをタップします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EEB11EE-4C6D-681F-C2B7-67966D21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45" y="1423035"/>
            <a:ext cx="3600000" cy="26867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EEE2824-D4A7-3941-6244-18E50AA66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55" y="1423035"/>
            <a:ext cx="3600000" cy="26867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D5AA664-A45B-207B-7900-6A97AA557059}"/>
              </a:ext>
            </a:extLst>
          </p:cNvPr>
          <p:cNvSpPr/>
          <p:nvPr/>
        </p:nvSpPr>
        <p:spPr>
          <a:xfrm>
            <a:off x="2990850" y="3835400"/>
            <a:ext cx="450850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EE3C8A-E7D7-5D72-F98D-215AD48C4A52}"/>
              </a:ext>
            </a:extLst>
          </p:cNvPr>
          <p:cNvSpPr/>
          <p:nvPr/>
        </p:nvSpPr>
        <p:spPr>
          <a:xfrm>
            <a:off x="10248900" y="2108199"/>
            <a:ext cx="309400" cy="1524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074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C2182D-4BE8-74D3-6140-D689ABDA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2A4E73-6B3B-437C-7524-3860EB7906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⑦　</a:t>
            </a:r>
            <a:r>
              <a:rPr lang="ja-JP" altLang="en-US"/>
              <a:t>「</a:t>
            </a:r>
            <a:r>
              <a:rPr kumimoji="1" lang="ja-JP" altLang="en-US"/>
              <a:t>続ける</a:t>
            </a:r>
            <a:r>
              <a:rPr lang="ja-JP" altLang="en-US"/>
              <a:t>」</a:t>
            </a:r>
            <a:r>
              <a:rPr kumimoji="1" lang="ja-JP" altLang="en-US"/>
              <a:t>をタップして証明書の適用は完了です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9059B68-1948-2DDC-C37E-DAEFAA4A02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E76703-DE7C-FAC4-B1A5-FC569906EC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4392191-4A44-1389-CD3F-71E8CA33B1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C2B64DD-CD3D-48F0-ADF1-69CCD05CD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96" y="1443354"/>
            <a:ext cx="3600000" cy="20910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E7077F-3532-1221-87DD-406BDF1DD4AC}"/>
              </a:ext>
            </a:extLst>
          </p:cNvPr>
          <p:cNvSpPr/>
          <p:nvPr/>
        </p:nvSpPr>
        <p:spPr>
          <a:xfrm>
            <a:off x="3848100" y="3200400"/>
            <a:ext cx="730250" cy="279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78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CACFB-07EA-F3B0-0282-C7AFBDDF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7. </a:t>
            </a:r>
            <a:r>
              <a:rPr kumimoji="1" lang="ja-JP" altLang="en-US"/>
              <a:t>対象外</a:t>
            </a:r>
            <a:r>
              <a:rPr kumimoji="1" lang="en-US" altLang="ja-JP"/>
              <a:t>URL</a:t>
            </a:r>
            <a:r>
              <a:rPr kumimoji="1" lang="ja-JP" altLang="en-US"/>
              <a:t>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97307A2-F590-8879-CD6F-94938A729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</a:t>
            </a:r>
            <a:r>
              <a:rPr lang="ja-JP" altLang="en-US"/>
              <a:t>部</a:t>
            </a:r>
            <a:r>
              <a:rPr kumimoji="1" lang="ja-JP" altLang="en-US"/>
              <a:t>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lang="en-US" altLang="ja-JP"/>
            </a:br>
            <a:r>
              <a:rPr lang="ja-JP" altLang="en-US"/>
              <a:t>　　</a:t>
            </a:r>
            <a:r>
              <a:rPr kumimoji="1" lang="ja-JP" altLang="en-US"/>
              <a:t>左部の</a:t>
            </a:r>
            <a:r>
              <a:rPr lang="ja-JP" altLang="en-US"/>
              <a:t>「</a:t>
            </a:r>
            <a:r>
              <a:rPr lang="en-US" altLang="ja-JP"/>
              <a:t>HTTPS</a:t>
            </a:r>
            <a:r>
              <a:rPr lang="ja-JP" altLang="en-US"/>
              <a:t>通信」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E74F73-ABAB-7FC1-6FF9-2109DEC3BF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5ADFF6C-909C-DA36-FE4A-C3C61C9DD3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88E10EEE-6F7F-ADA6-1E06-3655BFCBEC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「対象外</a:t>
            </a:r>
            <a:r>
              <a:rPr kumimoji="1" lang="en-US" altLang="ja-JP"/>
              <a:t>URL</a:t>
            </a:r>
            <a:r>
              <a:rPr kumimoji="1" lang="ja-JP" altLang="en-US"/>
              <a:t>」</a:t>
            </a:r>
            <a:r>
              <a:rPr lang="ja-JP" altLang="en-US"/>
              <a:t>をクリックします</a:t>
            </a:r>
            <a:endParaRPr kumimoji="1" lang="en-US" altLang="ja-JP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A54B68B-8FAB-0507-12E5-D574673E64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ja-JP" altLang="en-US"/>
              <a:t>ネットバンキング等でサーバ証明書を使用する場合、</a:t>
            </a:r>
            <a:r>
              <a:rPr kumimoji="1" lang="en-US" altLang="ja-JP"/>
              <a:t>URL</a:t>
            </a:r>
            <a:r>
              <a:rPr kumimoji="1" lang="ja-JP" altLang="en-US"/>
              <a:t>指定で設定する手順について説明します</a:t>
            </a:r>
          </a:p>
        </p:txBody>
      </p:sp>
      <p:pic>
        <p:nvPicPr>
          <p:cNvPr id="8" name="図 7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B55FE9E-0F53-362D-D9D5-8E62D5311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40678"/>
            <a:ext cx="3600000" cy="28362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7DBA9FA-10CD-C512-C545-4B8E989CDFC4}"/>
              </a:ext>
            </a:extLst>
          </p:cNvPr>
          <p:cNvSpPr/>
          <p:nvPr/>
        </p:nvSpPr>
        <p:spPr>
          <a:xfrm>
            <a:off x="4025900" y="2357438"/>
            <a:ext cx="203200" cy="125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BC0B8CD-AEBF-89C7-5B55-F935CFA2226F}"/>
              </a:ext>
            </a:extLst>
          </p:cNvPr>
          <p:cNvSpPr/>
          <p:nvPr/>
        </p:nvSpPr>
        <p:spPr>
          <a:xfrm>
            <a:off x="1792288" y="3367087"/>
            <a:ext cx="357981" cy="833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732BD64-E606-D92F-ECE7-D66B9CFCE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2096329"/>
            <a:ext cx="3600000" cy="26653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2418BD-031A-E6AE-90D9-ADD9327892DA}"/>
              </a:ext>
            </a:extLst>
          </p:cNvPr>
          <p:cNvSpPr/>
          <p:nvPr/>
        </p:nvSpPr>
        <p:spPr>
          <a:xfrm>
            <a:off x="9207499" y="3262313"/>
            <a:ext cx="665163" cy="1190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785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C037C1-3F0C-22C7-5B4A-DAEE5096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4DB797-64CB-83A1-D88B-9198F5C632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</a:t>
            </a:r>
            <a:r>
              <a:rPr lang="ja-JP" altLang="en-US"/>
              <a:t>「追加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F39D623-203F-8E15-7306-B5480A26B2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AB794F-00BA-7932-9F07-A52985817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20489CF-E8F9-B9FB-BEAA-B0FAB2C325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lang="en-US" altLang="ja-JP"/>
              <a:t>URL</a:t>
            </a:r>
            <a:r>
              <a:rPr lang="ja-JP" altLang="en-US"/>
              <a:t>記入欄にサーバ証明書を使用する接続先の</a:t>
            </a:r>
            <a:r>
              <a:rPr lang="en-US" altLang="ja-JP"/>
              <a:t>URL</a:t>
            </a:r>
            <a:r>
              <a:rPr lang="ja-JP" altLang="en-US"/>
              <a:t>を入力し、</a:t>
            </a:r>
            <a:br>
              <a:rPr lang="en-US" altLang="ja-JP"/>
            </a:br>
            <a:r>
              <a:rPr lang="ja-JP" altLang="en-US"/>
              <a:t>　　「追加」をクリックします</a:t>
            </a:r>
            <a:endParaRPr kumimoji="1" lang="ja-JP" altLang="en-US"/>
          </a:p>
        </p:txBody>
      </p:sp>
      <p:pic>
        <p:nvPicPr>
          <p:cNvPr id="7" name="図 6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ECED2DA-7693-93A4-5051-FF4EA37F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394464"/>
            <a:ext cx="3600000" cy="24909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391EC33-D5E2-305F-CE72-064D40A7F022}"/>
              </a:ext>
            </a:extLst>
          </p:cNvPr>
          <p:cNvSpPr/>
          <p:nvPr/>
        </p:nvSpPr>
        <p:spPr>
          <a:xfrm>
            <a:off x="4386262" y="2638425"/>
            <a:ext cx="202407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27F663-4C26-8939-AE05-7FDB96B52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616431"/>
            <a:ext cx="3600000" cy="2483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1ABC8E-F7ED-A7FA-72A2-1E9687FDCFA1}"/>
              </a:ext>
            </a:extLst>
          </p:cNvPr>
          <p:cNvSpPr/>
          <p:nvPr/>
        </p:nvSpPr>
        <p:spPr>
          <a:xfrm>
            <a:off x="8148159" y="2550318"/>
            <a:ext cx="2467454" cy="2024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C71E151-2B45-285D-56E4-8FF3E1F3F605}"/>
              </a:ext>
            </a:extLst>
          </p:cNvPr>
          <p:cNvSpPr/>
          <p:nvPr/>
        </p:nvSpPr>
        <p:spPr>
          <a:xfrm>
            <a:off x="9898856" y="2990055"/>
            <a:ext cx="195308" cy="1079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401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4FAAC5-66F2-B10E-E954-1A5C2B7F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1D1864-E72D-A39C-C7A1-A5C2C7CC81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内容を確認し、問題がなければ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をクリックして</a:t>
            </a:r>
            <a:br>
              <a:rPr kumimoji="1" lang="en-US" altLang="ja-JP"/>
            </a:br>
            <a:r>
              <a:rPr kumimoji="1" lang="ja-JP" altLang="en-US"/>
              <a:t>　　設定は完了です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88B156-7E88-C482-114B-F01BE393C3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4E5F16-DE83-5071-2B96-A4D5B8957F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246615D-E082-1A21-FDA8-51A69EEA11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図 8" descr="グラフィカル ユーザー インターフェイス, 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8D661B1-3009-7F62-24BD-AB3354F0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582828"/>
            <a:ext cx="3600000" cy="26145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BBB9C0A-4E91-B254-8599-55CF9DD88032}"/>
              </a:ext>
            </a:extLst>
          </p:cNvPr>
          <p:cNvSpPr/>
          <p:nvPr/>
        </p:nvSpPr>
        <p:spPr>
          <a:xfrm>
            <a:off x="4391025" y="2933700"/>
            <a:ext cx="202407" cy="114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1574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BEACE-999D-DB5B-C759-864E94C2C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8</a:t>
            </a:r>
            <a:r>
              <a:rPr kumimoji="1" lang="en-US" altLang="ja-JP"/>
              <a:t>. </a:t>
            </a:r>
            <a:r>
              <a:rPr kumimoji="1" lang="ja-JP" altLang="en-US"/>
              <a:t>対象外</a:t>
            </a:r>
            <a:r>
              <a:rPr kumimoji="1" lang="en-US" altLang="ja-JP"/>
              <a:t>IP</a:t>
            </a:r>
            <a:r>
              <a:rPr kumimoji="1" lang="ja-JP" altLang="en-US"/>
              <a:t>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E1006-2DAD-8DBB-312A-F5CE3E6D3F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管理画面にログイン後、右上部の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左部の</a:t>
            </a:r>
            <a:r>
              <a:rPr lang="ja-JP" altLang="en-US"/>
              <a:t>「</a:t>
            </a:r>
            <a:r>
              <a:rPr lang="en-US" altLang="ja-JP"/>
              <a:t>HTTPS</a:t>
            </a:r>
            <a:r>
              <a:rPr lang="ja-JP" altLang="en-US"/>
              <a:t>通信」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68BEBF-213B-1D8C-80F2-8DB5B02446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5168C4E-B106-03FD-4060-ED00117796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0B481E84-8CEC-1812-D79B-1F298E4ED6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</a:t>
            </a:r>
            <a:r>
              <a:rPr lang="ja-JP" altLang="en-US"/>
              <a:t>対象外</a:t>
            </a:r>
            <a:r>
              <a:rPr lang="en-US" altLang="ja-JP"/>
              <a:t>IP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E855C7A-7E5B-E0A4-C17D-3AB374D025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IP</a:t>
            </a:r>
            <a:r>
              <a:rPr lang="ja-JP" altLang="en-US"/>
              <a:t>指定でサーバ証明書を使用する設定の手順について説明します</a:t>
            </a:r>
            <a:endParaRPr kumimoji="1" lang="ja-JP" altLang="en-US"/>
          </a:p>
        </p:txBody>
      </p:sp>
      <p:pic>
        <p:nvPicPr>
          <p:cNvPr id="8" name="図 7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B4C6D5C-78E5-A42C-922A-59223B01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40678"/>
            <a:ext cx="3600000" cy="28362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FE49E1-B283-0BB2-4E58-CE5214511018}"/>
              </a:ext>
            </a:extLst>
          </p:cNvPr>
          <p:cNvSpPr/>
          <p:nvPr/>
        </p:nvSpPr>
        <p:spPr>
          <a:xfrm>
            <a:off x="4025900" y="2357438"/>
            <a:ext cx="203200" cy="125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F856802-65B7-45BF-88FA-6AD5153ECD05}"/>
              </a:ext>
            </a:extLst>
          </p:cNvPr>
          <p:cNvSpPr/>
          <p:nvPr/>
        </p:nvSpPr>
        <p:spPr>
          <a:xfrm>
            <a:off x="1794668" y="3364705"/>
            <a:ext cx="357982" cy="88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D0B55AC-328A-A7B1-7750-8FD1FB3CC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2096329"/>
            <a:ext cx="3600000" cy="26653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83CD11E-0EEC-A6F5-E19C-3E7F3DB2C74F}"/>
              </a:ext>
            </a:extLst>
          </p:cNvPr>
          <p:cNvSpPr/>
          <p:nvPr/>
        </p:nvSpPr>
        <p:spPr>
          <a:xfrm>
            <a:off x="8212136" y="3257550"/>
            <a:ext cx="665163" cy="1262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580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900D4B-C654-2E07-49A4-47798439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1F93AAE-E161-14EA-1F9A-22ED2BDCEF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</a:t>
            </a:r>
            <a:r>
              <a:rPr lang="ja-JP" altLang="en-US"/>
              <a:t>追加</a:t>
            </a:r>
            <a:r>
              <a:rPr kumimoji="1" lang="ja-JP" altLang="en-US"/>
              <a:t>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845D39B-1BBD-A483-EFAD-2CA769EA0B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6B43516-A607-F217-D5C7-E74B0BB688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A4E15F8-6574-CFBF-5832-1DC4708E87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</a:t>
            </a:r>
            <a:r>
              <a:rPr kumimoji="1" lang="en-US" altLang="ja-JP"/>
              <a:t>IP</a:t>
            </a:r>
            <a:r>
              <a:rPr kumimoji="1" lang="ja-JP" altLang="en-US"/>
              <a:t>記入欄にサーバ証明書を使用する接続先の</a:t>
            </a:r>
            <a:r>
              <a:rPr kumimoji="1" lang="en-US" altLang="ja-JP"/>
              <a:t>IP</a:t>
            </a:r>
            <a:r>
              <a:rPr kumimoji="1" lang="ja-JP" altLang="en-US"/>
              <a:t>アドレスまたは</a:t>
            </a:r>
            <a:br>
              <a:rPr kumimoji="1" lang="en-US" altLang="ja-JP"/>
            </a:br>
            <a:r>
              <a:rPr kumimoji="1" lang="ja-JP" altLang="en-US"/>
              <a:t>　　ネットワークアドレスを入力し、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pic>
        <p:nvPicPr>
          <p:cNvPr id="22" name="図 21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3CF4C83-1BDF-C68A-9646-C976A2735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95906"/>
            <a:ext cx="3600000" cy="25682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図 23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E7D8C35-2B3E-4A7C-0724-8747C6B42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1623060"/>
            <a:ext cx="3600000" cy="25605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B625570-886E-64DB-84F3-5DE555D2A8DF}"/>
              </a:ext>
            </a:extLst>
          </p:cNvPr>
          <p:cNvSpPr/>
          <p:nvPr/>
        </p:nvSpPr>
        <p:spPr>
          <a:xfrm>
            <a:off x="4386263" y="2664619"/>
            <a:ext cx="207167" cy="1035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6D3EC1C-4B0C-338C-A6C7-9A67A2139467}"/>
              </a:ext>
            </a:extLst>
          </p:cNvPr>
          <p:cNvSpPr/>
          <p:nvPr/>
        </p:nvSpPr>
        <p:spPr>
          <a:xfrm>
            <a:off x="8189118" y="2576512"/>
            <a:ext cx="1983582" cy="1635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FE3F740-86DD-0F1F-EDDB-19F9E2C26513}"/>
              </a:ext>
            </a:extLst>
          </p:cNvPr>
          <p:cNvSpPr/>
          <p:nvPr/>
        </p:nvSpPr>
        <p:spPr>
          <a:xfrm>
            <a:off x="9901238" y="2978945"/>
            <a:ext cx="195262" cy="1214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270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91B458-1DD8-06B3-3BA1-3537C768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3829CF-5A00-6D6B-C92E-42EF03FA0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内容を確認し、問題がなければ</a:t>
            </a:r>
            <a:r>
              <a:rPr lang="ja-JP" altLang="en-US"/>
              <a:t>「</a:t>
            </a:r>
            <a:r>
              <a:rPr kumimoji="1" lang="ja-JP" altLang="en-US"/>
              <a:t>追加</a:t>
            </a:r>
            <a:r>
              <a:rPr lang="ja-JP" altLang="en-US"/>
              <a:t>」</a:t>
            </a:r>
            <a:r>
              <a:rPr kumimoji="1" lang="ja-JP" altLang="en-US"/>
              <a:t>をクリックして</a:t>
            </a:r>
            <a:br>
              <a:rPr kumimoji="1" lang="en-US" altLang="ja-JP"/>
            </a:br>
            <a:r>
              <a:rPr kumimoji="1" lang="ja-JP" altLang="en-US"/>
              <a:t>　　設定は完了です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68F79D-05C2-8CD4-8074-A8E2A95235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850AAEF-9BE3-A189-2237-F32ECECE62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5FCB791-E8BF-36AE-EFDC-4A2F146440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ln w="12700">
            <a:noFill/>
          </a:ln>
        </p:spPr>
        <p:txBody>
          <a:bodyPr/>
          <a:lstStyle/>
          <a:p>
            <a:endParaRPr kumimoji="1" lang="ja-JP" altLang="en-US"/>
          </a:p>
        </p:txBody>
      </p:sp>
      <p:pic>
        <p:nvPicPr>
          <p:cNvPr id="17" name="図 16" descr="グラフィカル ユーザー インターフェイス, テキスト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9118EE6-05CD-067C-954C-051ABB6D2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584961"/>
            <a:ext cx="3600000" cy="25651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52848BE-D684-BBA6-20FE-1ACBABB0DB0E}"/>
              </a:ext>
            </a:extLst>
          </p:cNvPr>
          <p:cNvSpPr/>
          <p:nvPr/>
        </p:nvSpPr>
        <p:spPr>
          <a:xfrm>
            <a:off x="4379119" y="2931319"/>
            <a:ext cx="197644" cy="1176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212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EFF229-F101-79EC-252D-FDE0B65B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 HTTPS</a:t>
            </a:r>
            <a:r>
              <a:rPr lang="ja-JP" altLang="en-US"/>
              <a:t>フィルタリング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99805A-4B7B-B82B-E1F8-1E80F4ED67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管理画面にログイン後、右上部の</a:t>
            </a:r>
            <a:r>
              <a:rPr lang="ja-JP" altLang="en-US"/>
              <a:t>「</a:t>
            </a:r>
            <a:r>
              <a:rPr kumimoji="1" lang="ja-JP" altLang="en-US"/>
              <a:t>設定</a:t>
            </a:r>
            <a:r>
              <a:rPr lang="ja-JP" altLang="en-US"/>
              <a:t>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左部の</a:t>
            </a:r>
            <a:r>
              <a:rPr lang="ja-JP" altLang="en-US"/>
              <a:t>「</a:t>
            </a:r>
            <a:r>
              <a:rPr lang="en-US" altLang="ja-JP"/>
              <a:t>HTTPS</a:t>
            </a:r>
            <a:r>
              <a:rPr lang="ja-JP" altLang="en-US"/>
              <a:t>通信」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94BD70-5431-412A-22F8-754A2B16E8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12F975D-BE3C-155B-4EFF-BF5386BA8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4270624-54A2-0683-B8B4-16E10A6513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「利用する」を選択し、「次へ」をクリックします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7C7D7FB3-BAF8-8BCD-4AFA-7EA044971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/>
              <a:t>HTTPS</a:t>
            </a:r>
            <a:r>
              <a:rPr lang="ja-JP" altLang="en-US"/>
              <a:t>（暗号化された</a:t>
            </a:r>
            <a:r>
              <a:rPr lang="en-US" altLang="ja-JP"/>
              <a:t>Web</a:t>
            </a:r>
            <a:r>
              <a:rPr lang="ja-JP" altLang="en-US"/>
              <a:t>サイト）のフィルタリング設定の手順について説明します</a:t>
            </a:r>
            <a:br>
              <a:rPr lang="en-US" altLang="ja-JP"/>
            </a:br>
            <a:r>
              <a:rPr lang="en-US" altLang="ja-JP">
                <a:solidFill>
                  <a:srgbClr val="FF0000"/>
                </a:solidFill>
              </a:rPr>
              <a:t>※HTTPS</a:t>
            </a:r>
            <a:r>
              <a:rPr lang="ja-JP" altLang="en-US">
                <a:solidFill>
                  <a:srgbClr val="FF0000"/>
                </a:solidFill>
              </a:rPr>
              <a:t>フィルタリングにより特定の</a:t>
            </a:r>
            <a:r>
              <a:rPr lang="en-US" altLang="ja-JP">
                <a:solidFill>
                  <a:srgbClr val="FF0000"/>
                </a:solidFill>
              </a:rPr>
              <a:t>Web</a:t>
            </a:r>
            <a:r>
              <a:rPr lang="ja-JP" altLang="en-US">
                <a:solidFill>
                  <a:srgbClr val="FF0000"/>
                </a:solidFill>
              </a:rPr>
              <a:t>サイトが閲覧できなくなった場合は、サイトの</a:t>
            </a:r>
            <a:r>
              <a:rPr lang="en-US" altLang="ja-JP">
                <a:solidFill>
                  <a:srgbClr val="FF0000"/>
                </a:solidFill>
              </a:rPr>
              <a:t>URL</a:t>
            </a:r>
            <a:r>
              <a:rPr lang="ja-JP" altLang="en-US">
                <a:solidFill>
                  <a:srgbClr val="FF0000"/>
                </a:solidFill>
              </a:rPr>
              <a:t>もしくは</a:t>
            </a:r>
            <a:r>
              <a:rPr lang="en-US" altLang="ja-JP">
                <a:solidFill>
                  <a:srgbClr val="FF0000"/>
                </a:solidFill>
              </a:rPr>
              <a:t>IP</a:t>
            </a:r>
            <a:r>
              <a:rPr lang="ja-JP" altLang="en-US">
                <a:solidFill>
                  <a:srgbClr val="FF0000"/>
                </a:solidFill>
              </a:rPr>
              <a:t>を対象外に設定してください</a:t>
            </a:r>
            <a:endParaRPr lang="en-US" altLang="ja-JP">
              <a:solidFill>
                <a:srgbClr val="FF0000"/>
              </a:solidFill>
            </a:endParaRPr>
          </a:p>
        </p:txBody>
      </p:sp>
      <p:pic>
        <p:nvPicPr>
          <p:cNvPr id="10" name="図 9" descr="グラフィカル ユーザー インターフェイス, テキスト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A817830-7070-3B0F-31F8-F301AC19B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40678"/>
            <a:ext cx="3600000" cy="28362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A64A046-4BCD-82BE-5A0C-7F9BA36D296C}"/>
              </a:ext>
            </a:extLst>
          </p:cNvPr>
          <p:cNvSpPr/>
          <p:nvPr/>
        </p:nvSpPr>
        <p:spPr>
          <a:xfrm>
            <a:off x="4025900" y="2357438"/>
            <a:ext cx="203200" cy="125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426BC33-3A16-5B1C-435D-7F75B67F4B16}"/>
              </a:ext>
            </a:extLst>
          </p:cNvPr>
          <p:cNvSpPr/>
          <p:nvPr/>
        </p:nvSpPr>
        <p:spPr>
          <a:xfrm>
            <a:off x="1787525" y="3359942"/>
            <a:ext cx="362744" cy="88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01B2B17-1E75-CDE6-1E36-27F7F9393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106" y="2096329"/>
            <a:ext cx="3600000" cy="26653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0A3683-A0E9-2B8F-F2A6-745A75056678}"/>
              </a:ext>
            </a:extLst>
          </p:cNvPr>
          <p:cNvSpPr/>
          <p:nvPr/>
        </p:nvSpPr>
        <p:spPr>
          <a:xfrm>
            <a:off x="8168640" y="3040380"/>
            <a:ext cx="502920" cy="1523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95B90BA-E58D-2D29-49A4-488A505493E7}"/>
              </a:ext>
            </a:extLst>
          </p:cNvPr>
          <p:cNvSpPr/>
          <p:nvPr/>
        </p:nvSpPr>
        <p:spPr>
          <a:xfrm>
            <a:off x="9902349" y="4038600"/>
            <a:ext cx="203200" cy="1190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047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56826-ED03-0CB1-1840-AF421830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9. </a:t>
            </a:r>
            <a:r>
              <a:rPr lang="ja-JP" altLang="en-US"/>
              <a:t>対象外</a:t>
            </a:r>
            <a:r>
              <a:rPr lang="en-US" altLang="ja-JP"/>
              <a:t>URL/IP</a:t>
            </a:r>
            <a:r>
              <a:rPr lang="ja-JP" altLang="en-US"/>
              <a:t>設定確認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02A7FD-E373-6EA2-62DC-C6C3C4C21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</a:t>
            </a:r>
            <a:r>
              <a:rPr kumimoji="1" lang="en-US" altLang="ja-JP"/>
              <a:t>Web</a:t>
            </a:r>
            <a:r>
              <a:rPr kumimoji="1" lang="ja-JP" altLang="en-US"/>
              <a:t>サイトにアクセスし、</a:t>
            </a:r>
            <a:r>
              <a:rPr kumimoji="1" lang="en-US" altLang="ja-JP"/>
              <a:t>URL</a:t>
            </a:r>
            <a:r>
              <a:rPr kumimoji="1" lang="ja-JP" altLang="en-US"/>
              <a:t>バー左の</a:t>
            </a:r>
            <a:r>
              <a:rPr lang="ja-JP" altLang="en-US"/>
              <a:t>「</a:t>
            </a:r>
            <a:r>
              <a:rPr kumimoji="1" lang="ja-JP" altLang="en-US"/>
              <a:t>鍵マーク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lang="en-US" altLang="ja-JP"/>
            </a:br>
            <a:r>
              <a:rPr lang="ja-JP" altLang="en-US"/>
              <a:t>　　</a:t>
            </a:r>
            <a:r>
              <a:rPr kumimoji="1" lang="ja-JP" altLang="en-US"/>
              <a:t>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2C0AE60-ED74-BC21-74E4-CC06F06548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C9CD84-4D71-A80F-B48A-8138C46BC3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0842366-9F73-732A-D9AC-AF6FC3FCA2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lang="ja-JP" altLang="en-US"/>
              <a:t>「</a:t>
            </a:r>
            <a:r>
              <a:rPr kumimoji="1" lang="ja-JP" altLang="en-US"/>
              <a:t>接続がセキュリティで保護されています</a:t>
            </a:r>
            <a:r>
              <a:rPr lang="ja-JP" altLang="en-US"/>
              <a:t>」</a:t>
            </a:r>
            <a:r>
              <a:rPr kumimoji="1" lang="ja-JP" altLang="en-US"/>
              <a:t>を</a:t>
            </a:r>
            <a:br>
              <a:rPr lang="en-US" altLang="ja-JP"/>
            </a:br>
            <a:r>
              <a:rPr lang="ja-JP" altLang="en-US"/>
              <a:t>　　</a:t>
            </a:r>
            <a:r>
              <a:rPr kumimoji="1" lang="ja-JP" altLang="en-US"/>
              <a:t>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72A5ACF-3565-4EDD-C149-546E4EFD78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ja-JP" altLang="en-US"/>
              <a:t>対象外に設定した</a:t>
            </a:r>
            <a:r>
              <a:rPr lang="en-US" altLang="ja-JP"/>
              <a:t>URL/IP</a:t>
            </a:r>
            <a:r>
              <a:rPr lang="ja-JP" altLang="en-US"/>
              <a:t>でサーバの証明書が利用されていることを確認する手順について</a:t>
            </a:r>
            <a:r>
              <a:rPr kumimoji="1" lang="ja-JP" altLang="en-US"/>
              <a:t>説明します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E880902-51CB-BFD5-CA90-327F42F019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301"/>
          <a:stretch/>
        </p:blipFill>
        <p:spPr>
          <a:xfrm>
            <a:off x="1541245" y="2271442"/>
            <a:ext cx="3600000" cy="31074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2A791F5-A372-E1EA-8F23-D164E5C81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271442"/>
            <a:ext cx="3600000" cy="21502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AD8E966-51A1-2E42-E3C0-E329C0AB2D0F}"/>
              </a:ext>
            </a:extLst>
          </p:cNvPr>
          <p:cNvSpPr/>
          <p:nvPr/>
        </p:nvSpPr>
        <p:spPr>
          <a:xfrm>
            <a:off x="2062163" y="2424112"/>
            <a:ext cx="171450" cy="1809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4D22952-ED74-0F2E-C635-D97388AA850C}"/>
              </a:ext>
            </a:extLst>
          </p:cNvPr>
          <p:cNvSpPr/>
          <p:nvPr/>
        </p:nvSpPr>
        <p:spPr>
          <a:xfrm>
            <a:off x="7770335" y="3040948"/>
            <a:ext cx="2880419" cy="2737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096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BF929A-48E4-D47E-1892-497E578F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515620-5410-A1DB-3B12-0DCD36C3E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証明書のアイコンをクリックします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15946F-6648-C5C9-436E-211AF77682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F5351F0-7473-0BAC-B5E0-8F9FD6361E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DB632A9-BABD-26DF-1C72-77BC12FEE8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対象外に設定されている場合は、以下のように表示され、</a:t>
            </a:r>
            <a:br>
              <a:rPr kumimoji="1" lang="en-US" altLang="ja-JP"/>
            </a:br>
            <a:r>
              <a:rPr kumimoji="1" lang="ja-JP" altLang="en-US"/>
              <a:t>　　サーバの証明書が利用されていることが分かります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8ACCDFD-1F2C-66A8-4541-E454D41F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370450"/>
            <a:ext cx="3600000" cy="20585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DB3D10C-9DB5-4EC4-8179-1097B79CA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626810"/>
            <a:ext cx="3600000" cy="27725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E38B96-6592-4BB7-BFD1-362CA90CAA1A}"/>
              </a:ext>
            </a:extLst>
          </p:cNvPr>
          <p:cNvSpPr/>
          <p:nvPr/>
        </p:nvSpPr>
        <p:spPr>
          <a:xfrm>
            <a:off x="4587240" y="1860669"/>
            <a:ext cx="289560" cy="2424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90B5910-5863-20A7-6072-363F3EB85EFE}"/>
              </a:ext>
            </a:extLst>
          </p:cNvPr>
          <p:cNvSpPr/>
          <p:nvPr/>
        </p:nvSpPr>
        <p:spPr>
          <a:xfrm>
            <a:off x="7107396" y="3013084"/>
            <a:ext cx="2265204" cy="7435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077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21C154-C6E1-48DE-97EC-3F4EB542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CE3E44-4DA0-22B9-DAA8-3066E41B4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対象外に設定されていない場合は、以下のように表示され、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kumimoji="1" lang="en-US" altLang="ja-JP"/>
              <a:t>MRB</a:t>
            </a:r>
            <a:r>
              <a:rPr kumimoji="1" lang="ja-JP" altLang="en-US"/>
              <a:t>の証明書が利用されていることが分かります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38A0A93-1217-B76C-3DE3-4DE8A1359A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DA1206-7222-8C8C-BB2F-136AA4FFF7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E181A2A-355D-C7D5-CD98-006135C40D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F3DC600-5E8A-29B3-575C-D1FFC609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8977"/>
            <a:ext cx="3600000" cy="27793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26DC13B-C908-5110-92EF-937025C2B6AC}"/>
              </a:ext>
            </a:extLst>
          </p:cNvPr>
          <p:cNvSpPr/>
          <p:nvPr/>
        </p:nvSpPr>
        <p:spPr>
          <a:xfrm>
            <a:off x="1598136" y="3018630"/>
            <a:ext cx="1427004" cy="7380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90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EC917B-A87C-400B-6CD2-678CBCD4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EE9175-DFFD-60C6-2C7D-7B4FC379E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③　「確認</a:t>
            </a:r>
            <a:r>
              <a:rPr lang="ja-JP" altLang="en-US"/>
              <a:t>」</a:t>
            </a:r>
            <a:r>
              <a:rPr kumimoji="1" lang="ja-JP" altLang="en-US"/>
              <a:t>をクリックして設定は完了です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D126AA6-D5FB-CC40-392C-09D592866C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643B4A-0AD0-DC82-DC90-D5E355000E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55B71D4-E916-ABB8-0575-C496A3BBEA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 descr="グラフィカル ユーザー インターフェイス, テキスト, アプリケーション, メー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19B52E6-CC9E-9738-24E8-49679341A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419225"/>
            <a:ext cx="3600000" cy="2533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93B87AD-A7C3-901B-2CFE-041DB21B8896}"/>
              </a:ext>
            </a:extLst>
          </p:cNvPr>
          <p:cNvSpPr/>
          <p:nvPr/>
        </p:nvSpPr>
        <p:spPr>
          <a:xfrm>
            <a:off x="4391025" y="3281363"/>
            <a:ext cx="203200" cy="125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92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44368-7B16-7C5C-D0D2-C67987F6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lang="ja-JP" altLang="en-US"/>
              <a:t>証明書のダウンロード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BBA9D0-EB91-E6C9-AB86-4C63D172F3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①　管理画面にログイン後、</a:t>
            </a:r>
            <a:r>
              <a:rPr lang="ja-JP" altLang="en-US"/>
              <a:t>左</a:t>
            </a:r>
            <a:r>
              <a:rPr kumimoji="1" lang="ja-JP" altLang="en-US"/>
              <a:t>部の</a:t>
            </a:r>
            <a:r>
              <a:rPr lang="ja-JP" altLang="en-US"/>
              <a:t>「情報」</a:t>
            </a:r>
            <a:r>
              <a:rPr kumimoji="1" lang="ja-JP" altLang="en-US"/>
              <a:t>をクリックし、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「証明書ダウンロード」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97EF2C-58A3-BAAD-04F7-35209D0B3F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78F2C7-0909-2DCF-EE89-555E282217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E94C398-1E7A-0B8E-F0F9-F69D9462E7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②　</a:t>
            </a:r>
            <a:r>
              <a:rPr kumimoji="1" lang="en-US" altLang="ja-JP"/>
              <a:t>cacert.crt</a:t>
            </a:r>
            <a:r>
              <a:rPr kumimoji="1" lang="ja-JP" altLang="en-US"/>
              <a:t>（証明書）がダウンロードされていることを</a:t>
            </a:r>
            <a:br>
              <a:rPr lang="en-US" altLang="ja-JP"/>
            </a:br>
            <a:r>
              <a:rPr lang="ja-JP" altLang="en-US"/>
              <a:t>　　</a:t>
            </a:r>
            <a:r>
              <a:rPr kumimoji="1" lang="ja-JP" altLang="en-US"/>
              <a:t>確認して完了です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DE1E69B-4EAB-5A51-844A-C5C814740B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1" lang="en-US" altLang="ja-JP"/>
              <a:t>HTTPS</a:t>
            </a:r>
            <a:r>
              <a:rPr kumimoji="1" lang="ja-JP" altLang="en-US"/>
              <a:t>フィルタリング機能で使用する証明書をダウンロードする手順について説明します</a:t>
            </a:r>
          </a:p>
        </p:txBody>
      </p:sp>
      <p:pic>
        <p:nvPicPr>
          <p:cNvPr id="9" name="図 8" descr="グラフィカル ユーザー インターフェイス, アプリケーショ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3BFD79-7C40-CB43-221D-54B9A2981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2317818"/>
            <a:ext cx="3600000" cy="28934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0A21198-8E83-9007-B9FF-B57ACCB2F278}"/>
              </a:ext>
            </a:extLst>
          </p:cNvPr>
          <p:cNvSpPr/>
          <p:nvPr/>
        </p:nvSpPr>
        <p:spPr>
          <a:xfrm>
            <a:off x="1714500" y="5058334"/>
            <a:ext cx="203200" cy="125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D171588-7A61-DC00-E67D-A53A8B1D8592}"/>
              </a:ext>
            </a:extLst>
          </p:cNvPr>
          <p:cNvSpPr/>
          <p:nvPr/>
        </p:nvSpPr>
        <p:spPr>
          <a:xfrm>
            <a:off x="3357563" y="4976814"/>
            <a:ext cx="614362" cy="1071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7AC5971-2348-45A8-A421-BBF48A1D9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546" b="17994"/>
          <a:stretch/>
        </p:blipFill>
        <p:spPr>
          <a:xfrm>
            <a:off x="7048106" y="2317818"/>
            <a:ext cx="3600000" cy="29703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6CEF904-4691-18BA-3D43-7D4FCFA32317}"/>
              </a:ext>
            </a:extLst>
          </p:cNvPr>
          <p:cNvSpPr/>
          <p:nvPr/>
        </p:nvSpPr>
        <p:spPr>
          <a:xfrm>
            <a:off x="8540924" y="3592860"/>
            <a:ext cx="647525" cy="223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7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2C4C09-3725-1E81-C65D-E9490F61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証明書の適用（</a:t>
            </a:r>
            <a:r>
              <a:rPr kumimoji="1" lang="en-US" altLang="ja-JP" cap="none"/>
              <a:t>Chrome/Edge</a:t>
            </a:r>
            <a:r>
              <a:rPr kumimoji="1" lang="ja-JP" altLang="en-US"/>
              <a:t>の場合）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8C985B-00CE-087B-1885-1AAF0579D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①　ダウンロードした証明書をダブルクリックします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162503-8CBE-4ACF-2837-43985062D4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4B63A7-E508-06DE-5D91-5D5F4D03F8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80F02A-71EE-4504-4DE8-22FCDB522E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ja-JP" altLang="en-US"/>
              <a:t>②</a:t>
            </a:r>
            <a:r>
              <a:rPr kumimoji="1" lang="ja-JP" altLang="en-US"/>
              <a:t>　「開く」をクリックします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061516E4-C64F-F81E-EE46-BB4E500DB4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ja-JP" altLang="en-US"/>
              <a:t>ダウンロードした証明書を適用する手順について説明します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3B81F90-5632-5E26-8556-5C3C1085A3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546" b="17994"/>
          <a:stretch/>
        </p:blipFill>
        <p:spPr>
          <a:xfrm>
            <a:off x="1541245" y="2148790"/>
            <a:ext cx="3600000" cy="29703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D3F1EF-E183-019C-F0A9-71FCCEB8A7F7}"/>
              </a:ext>
            </a:extLst>
          </p:cNvPr>
          <p:cNvSpPr/>
          <p:nvPr/>
        </p:nvSpPr>
        <p:spPr>
          <a:xfrm>
            <a:off x="3014834" y="3429000"/>
            <a:ext cx="647525" cy="2234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B08A459-1B09-EB1F-52BC-32A372EA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2147203"/>
            <a:ext cx="3600000" cy="30179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6BF6E1-8209-0486-D2C0-28D9C8BCEA9A}"/>
              </a:ext>
            </a:extLst>
          </p:cNvPr>
          <p:cNvSpPr/>
          <p:nvPr/>
        </p:nvSpPr>
        <p:spPr>
          <a:xfrm>
            <a:off x="9029700" y="3886201"/>
            <a:ext cx="700088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27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566B1B-235B-5CB4-ECB8-503083150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6FF5C5-10EE-ABB1-EB3F-E08AB34B5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③</a:t>
            </a:r>
            <a:r>
              <a:rPr kumimoji="1" lang="ja-JP" altLang="en-US"/>
              <a:t>　「証明書のインストール」をクリックします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2CC62C-34D5-8B07-8612-ADB2AE46CC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BEA782-5B27-AF3E-6356-C104622581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46C1475-C3D7-25BD-6587-9590D17F4A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④　「ローカルコンピュータ」を選択し、「次へ」を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16907D8-6606-389A-C743-8DFACD2C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846"/>
          <a:stretch/>
        </p:blipFill>
        <p:spPr>
          <a:xfrm>
            <a:off x="1541245" y="1447472"/>
            <a:ext cx="3600000" cy="40292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3D801A3-F91A-5769-ACFE-3B9E6E8AA24F}"/>
              </a:ext>
            </a:extLst>
          </p:cNvPr>
          <p:cNvSpPr/>
          <p:nvPr/>
        </p:nvSpPr>
        <p:spPr>
          <a:xfrm>
            <a:off x="2691071" y="5073968"/>
            <a:ext cx="1057017" cy="1862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93EA986-F924-14B6-FE48-01614B036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650460"/>
            <a:ext cx="3600000" cy="3385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DDC98EB-38C9-E94E-2964-CC516035D4DC}"/>
              </a:ext>
            </a:extLst>
          </p:cNvPr>
          <p:cNvSpPr/>
          <p:nvPr/>
        </p:nvSpPr>
        <p:spPr>
          <a:xfrm>
            <a:off x="7396421" y="3699120"/>
            <a:ext cx="953829" cy="187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70EBDFC-F05A-AE08-72E1-E00FD7FE1C51}"/>
              </a:ext>
            </a:extLst>
          </p:cNvPr>
          <p:cNvSpPr/>
          <p:nvPr/>
        </p:nvSpPr>
        <p:spPr>
          <a:xfrm>
            <a:off x="9608344" y="4886325"/>
            <a:ext cx="470694" cy="1190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12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5553E1-D29C-46AD-11A8-75AF87D3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A7643A-E86B-72E3-40B0-8E42393C9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⑤　ユーザーアカウント制御が表示されますので、</a:t>
            </a:r>
            <a:br>
              <a:rPr lang="en-US" altLang="ja-JP"/>
            </a:br>
            <a:r>
              <a:rPr lang="ja-JP" altLang="en-US"/>
              <a:t>　　「</a:t>
            </a:r>
            <a:r>
              <a:rPr kumimoji="1" lang="ja-JP" altLang="en-US"/>
              <a:t>はい」をクリックします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D825B96-C2A9-E4B3-07D4-A0289D1E5A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27A3E8-5448-E8F7-B247-50AE0AD842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B52D10E-9A92-815B-267B-8EA25FDA9A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標準アカウントの場合は、以下のように管理者アカウントの</a:t>
            </a:r>
            <a:br>
              <a:rPr kumimoji="1" lang="en-US" altLang="ja-JP">
                <a:solidFill>
                  <a:srgbClr val="FF0000"/>
                </a:solidFill>
              </a:rPr>
            </a:br>
            <a:r>
              <a:rPr kumimoji="1" lang="ja-JP" altLang="en-US">
                <a:solidFill>
                  <a:srgbClr val="FF0000"/>
                </a:solidFill>
              </a:rPr>
              <a:t>　パスワードを要求されます。管理者の方にご確認ください</a:t>
            </a:r>
          </a:p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0D12E01-B3CD-4A71-7DBC-420F5015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96" y="1648777"/>
            <a:ext cx="3600000" cy="24506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46A4D58-91B3-3DF3-A0FC-1B87E5235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755" y="1648777"/>
            <a:ext cx="3600000" cy="36764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80014C-C184-2678-1927-762E765422C5}"/>
              </a:ext>
            </a:extLst>
          </p:cNvPr>
          <p:cNvSpPr/>
          <p:nvPr/>
        </p:nvSpPr>
        <p:spPr>
          <a:xfrm>
            <a:off x="1724496" y="3670545"/>
            <a:ext cx="1602904" cy="2728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5E49247-1C5F-3F4D-4221-95F925CAC542}"/>
              </a:ext>
            </a:extLst>
          </p:cNvPr>
          <p:cNvSpPr/>
          <p:nvPr/>
        </p:nvSpPr>
        <p:spPr>
          <a:xfrm>
            <a:off x="7222367" y="4139445"/>
            <a:ext cx="2355021" cy="2420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770BE1-4F62-03B3-F335-B8FDCB6F3F8A}"/>
              </a:ext>
            </a:extLst>
          </p:cNvPr>
          <p:cNvSpPr/>
          <p:nvPr/>
        </p:nvSpPr>
        <p:spPr>
          <a:xfrm>
            <a:off x="7222367" y="4872763"/>
            <a:ext cx="1609689" cy="2850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70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E89BA6-899D-AB48-72EC-AAFA6C22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FF68D8-C3F9-9E18-0D13-CF8ECA4F0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/>
              <a:t>⑥　</a:t>
            </a:r>
            <a:r>
              <a:rPr lang="ja-JP" altLang="en-US"/>
              <a:t>「</a:t>
            </a:r>
            <a:r>
              <a:rPr kumimoji="1" lang="ja-JP" altLang="en-US"/>
              <a:t>証明書をすべて次のストアに配置する</a:t>
            </a:r>
            <a:r>
              <a:rPr lang="ja-JP" altLang="en-US"/>
              <a:t>」</a:t>
            </a:r>
            <a:r>
              <a:rPr kumimoji="1" lang="ja-JP" altLang="en-US"/>
              <a:t>を選択し、</a:t>
            </a:r>
            <a:br>
              <a:rPr kumimoji="1" lang="en-US" altLang="ja-JP"/>
            </a:br>
            <a:r>
              <a:rPr kumimoji="1" lang="ja-JP" altLang="en-US"/>
              <a:t>　　</a:t>
            </a:r>
            <a:r>
              <a:rPr lang="ja-JP" altLang="en-US"/>
              <a:t>「</a:t>
            </a:r>
            <a:r>
              <a:rPr kumimoji="1" lang="ja-JP" altLang="en-US"/>
              <a:t>参照</a:t>
            </a:r>
            <a:r>
              <a:rPr lang="ja-JP" altLang="en-US"/>
              <a:t>」</a:t>
            </a:r>
            <a:r>
              <a:rPr kumimoji="1" lang="ja-JP" altLang="en-US"/>
              <a:t>をクリックします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FE2B51-F86A-A6A0-472B-355B9EE958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cap="none"/>
              <a:t>Copyright 2024 Technol INC. All Rights Reserved.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264C60-335E-7F7C-0D92-659FE36956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49A76D9-34BC-2312-F8C1-548DD536AA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ja-JP" altLang="en-US"/>
              <a:t>⑦　</a:t>
            </a:r>
            <a:r>
              <a:rPr lang="ja-JP" altLang="en-US"/>
              <a:t>「</a:t>
            </a:r>
            <a:r>
              <a:rPr kumimoji="1" lang="ja-JP" altLang="en-US"/>
              <a:t>信頼されたルート証明機関</a:t>
            </a:r>
            <a:r>
              <a:rPr lang="ja-JP" altLang="en-US"/>
              <a:t>」</a:t>
            </a:r>
            <a:r>
              <a:rPr kumimoji="1" lang="ja-JP" altLang="en-US"/>
              <a:t>を選択し、</a:t>
            </a:r>
            <a:r>
              <a:rPr lang="ja-JP" altLang="en-US"/>
              <a:t>「</a:t>
            </a:r>
            <a:r>
              <a:rPr kumimoji="1" lang="en-US" altLang="ja-JP"/>
              <a:t>OK</a:t>
            </a:r>
            <a:r>
              <a:rPr kumimoji="1" lang="ja-JP" altLang="en-US"/>
              <a:t>」を</a:t>
            </a:r>
            <a:br>
              <a:rPr kumimoji="1" lang="en-US" altLang="ja-JP"/>
            </a:br>
            <a:r>
              <a:rPr kumimoji="1" lang="ja-JP" altLang="en-US"/>
              <a:t>　　クリックします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174ACD7-8E6E-4DA7-F33A-A5819300A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5" y="1628015"/>
            <a:ext cx="3600000" cy="33640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C413233-012C-32D3-8691-37D5F2F01FD6}"/>
              </a:ext>
            </a:extLst>
          </p:cNvPr>
          <p:cNvSpPr/>
          <p:nvPr/>
        </p:nvSpPr>
        <p:spPr>
          <a:xfrm>
            <a:off x="2048346" y="3092695"/>
            <a:ext cx="1285404" cy="1775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864C046-5850-90B1-4203-A6B71FD52C5F}"/>
              </a:ext>
            </a:extLst>
          </p:cNvPr>
          <p:cNvSpPr/>
          <p:nvPr/>
        </p:nvSpPr>
        <p:spPr>
          <a:xfrm>
            <a:off x="4317206" y="3412332"/>
            <a:ext cx="509588" cy="1452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427C967-BB6D-2A59-900B-08928BA0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327" y="1628015"/>
            <a:ext cx="3030855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DBD9682-FE59-209A-1F05-AD3D91F5EF50}"/>
              </a:ext>
            </a:extLst>
          </p:cNvPr>
          <p:cNvSpPr/>
          <p:nvPr/>
        </p:nvSpPr>
        <p:spPr>
          <a:xfrm>
            <a:off x="7834313" y="2633663"/>
            <a:ext cx="1238250" cy="1809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9AA17ED-3DA4-46E2-756D-1DF2E24E413A}"/>
              </a:ext>
            </a:extLst>
          </p:cNvPr>
          <p:cNvSpPr/>
          <p:nvPr/>
        </p:nvSpPr>
        <p:spPr>
          <a:xfrm>
            <a:off x="8528559" y="4071937"/>
            <a:ext cx="815466" cy="2119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16146"/>
      </p:ext>
    </p:extLst>
  </p:cSld>
  <p:clrMapOvr>
    <a:masterClrMapping/>
  </p:clrMapOvr>
</p:sld>
</file>

<file path=ppt/theme/theme1.xml><?xml version="1.0" encoding="utf-8"?>
<a:theme xmlns:a="http://schemas.openxmlformats.org/drawingml/2006/main" name="配当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Lフィルタリング設定.pptx" id="{41C733FD-90A8-4D75-90FB-F1CA2906D28B}" vid="{3F771037-623A-444D-A52A-7FBEE42AA68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MRB操作マニュアル</Template>
  <TotalTime>1204</TotalTime>
  <Words>1503</Words>
  <Application>Microsoft Office PowerPoint</Application>
  <PresentationFormat>ワイド画面</PresentationFormat>
  <Paragraphs>146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6" baseType="lpstr">
      <vt:lpstr>游ゴシック</vt:lpstr>
      <vt:lpstr>Gill Sans MT</vt:lpstr>
      <vt:lpstr>Wingdings 2</vt:lpstr>
      <vt:lpstr>配当</vt:lpstr>
      <vt:lpstr>MRB操作マニュアル</vt:lpstr>
      <vt:lpstr>目次</vt:lpstr>
      <vt:lpstr>1. HTTPSフィルタリング</vt:lpstr>
      <vt:lpstr>PowerPoint プレゼンテーション</vt:lpstr>
      <vt:lpstr>2. 証明書のダウンロード</vt:lpstr>
      <vt:lpstr>3. 証明書の適用（Chrome/Edgeの場合）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4. 証明書の適用（FireFoxの場合）</vt:lpstr>
      <vt:lpstr>PowerPoint プレゼンテーション</vt:lpstr>
      <vt:lpstr>PowerPoint プレゼンテーション</vt:lpstr>
      <vt:lpstr>5. 証明書の適用（Androidの場合）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6. 証明書の適用（iOSの場合）</vt:lpstr>
      <vt:lpstr>PowerPoint プレゼンテーション</vt:lpstr>
      <vt:lpstr>PowerPoint プレゼンテーション</vt:lpstr>
      <vt:lpstr>PowerPoint プレゼンテーション</vt:lpstr>
      <vt:lpstr>7. 対象外URL設定</vt:lpstr>
      <vt:lpstr>PowerPoint プレゼンテーション</vt:lpstr>
      <vt:lpstr>PowerPoint プレゼンテーション</vt:lpstr>
      <vt:lpstr>8. 対象外IP設定</vt:lpstr>
      <vt:lpstr>PowerPoint プレゼンテーション</vt:lpstr>
      <vt:lpstr>PowerPoint プレゼンテーション</vt:lpstr>
      <vt:lpstr>9. 対象外URL/IP設定確認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Technol.Corp 櫻庭竜太</dc:creator>
  <cp:lastModifiedBy>Technol.Corp 櫻庭竜太</cp:lastModifiedBy>
  <cp:revision>1</cp:revision>
  <dcterms:created xsi:type="dcterms:W3CDTF">2025-04-25T05:32:54Z</dcterms:created>
  <dcterms:modified xsi:type="dcterms:W3CDTF">2025-06-05T01:43:44Z</dcterms:modified>
</cp:coreProperties>
</file>