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AE16B2-0DCA-4868-A74B-7272351065B8}" v="247" dt="2025-04-28T08:01:48.6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10" autoAdjust="0"/>
  </p:normalViewPr>
  <p:slideViewPr>
    <p:cSldViewPr snapToGrid="0">
      <p:cViewPr varScale="1">
        <p:scale>
          <a:sx n="97" d="100"/>
          <a:sy n="97" d="100"/>
        </p:scale>
        <p:origin x="1032" y="84"/>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A4AE16B2-0DCA-4868-A74B-7272351065B8}"/>
    <pc:docChg chg="undo custSel addSld modSld">
      <pc:chgData name="Technol.Corp 櫻庭竜太" userId="f291aa17-b8e0-4fe2-8f83-ae8a96cc9266" providerId="ADAL" clId="{A4AE16B2-0DCA-4868-A74B-7272351065B8}" dt="2025-04-28T08:01:48.612" v="1376"/>
      <pc:docMkLst>
        <pc:docMk/>
      </pc:docMkLst>
      <pc:sldChg chg="modSp mod">
        <pc:chgData name="Technol.Corp 櫻庭竜太" userId="f291aa17-b8e0-4fe2-8f83-ae8a96cc9266" providerId="ADAL" clId="{A4AE16B2-0DCA-4868-A74B-7272351065B8}" dt="2025-04-23T02:23:11.154" v="393" actId="207"/>
        <pc:sldMkLst>
          <pc:docMk/>
          <pc:sldMk cId="1907053450" sldId="257"/>
        </pc:sldMkLst>
        <pc:spChg chg="mod">
          <ac:chgData name="Technol.Corp 櫻庭竜太" userId="f291aa17-b8e0-4fe2-8f83-ae8a96cc9266" providerId="ADAL" clId="{A4AE16B2-0DCA-4868-A74B-7272351065B8}" dt="2025-04-23T02:23:11.154" v="393" actId="207"/>
          <ac:spMkLst>
            <pc:docMk/>
            <pc:sldMk cId="1907053450" sldId="257"/>
            <ac:spMk id="7" creationId="{D7EEB5AD-7D57-D7D5-3A4F-840BACE6815A}"/>
          </ac:spMkLst>
        </pc:spChg>
      </pc:sldChg>
      <pc:sldChg chg="addSp delSp modSp mod">
        <pc:chgData name="Technol.Corp 櫻庭竜太" userId="f291aa17-b8e0-4fe2-8f83-ae8a96cc9266" providerId="ADAL" clId="{A4AE16B2-0DCA-4868-A74B-7272351065B8}" dt="2025-04-23T04:31:25.491" v="403" actId="20577"/>
        <pc:sldMkLst>
          <pc:docMk/>
          <pc:sldMk cId="3175047991" sldId="258"/>
        </pc:sldMkLst>
        <pc:spChg chg="mod">
          <ac:chgData name="Technol.Corp 櫻庭竜太" userId="f291aa17-b8e0-4fe2-8f83-ae8a96cc9266" providerId="ADAL" clId="{A4AE16B2-0DCA-4868-A74B-7272351065B8}" dt="2025-04-23T04:31:25.491" v="403" actId="20577"/>
          <ac:spMkLst>
            <pc:docMk/>
            <pc:sldMk cId="3175047991" sldId="258"/>
            <ac:spMk id="2" creationId="{B9EFF229-F101-79EC-252D-FDE0B65B0C6F}"/>
          </ac:spMkLst>
        </pc:spChg>
        <pc:spChg chg="add mod">
          <ac:chgData name="Technol.Corp 櫻庭竜太" userId="f291aa17-b8e0-4fe2-8f83-ae8a96cc9266" providerId="ADAL" clId="{A4AE16B2-0DCA-4868-A74B-7272351065B8}" dt="2025-04-23T01:27:54.583" v="206" actId="14100"/>
          <ac:spMkLst>
            <pc:docMk/>
            <pc:sldMk cId="3175047991" sldId="258"/>
            <ac:spMk id="12" creationId="{02D5101E-87D9-39F0-A2B0-24EFC272B0BB}"/>
          </ac:spMkLst>
        </pc:spChg>
        <pc:spChg chg="add mod">
          <ac:chgData name="Technol.Corp 櫻庭竜太" userId="f291aa17-b8e0-4fe2-8f83-ae8a96cc9266" providerId="ADAL" clId="{A4AE16B2-0DCA-4868-A74B-7272351065B8}" dt="2025-04-23T02:05:09.241" v="271" actId="14100"/>
          <ac:spMkLst>
            <pc:docMk/>
            <pc:sldMk cId="3175047991" sldId="258"/>
            <ac:spMk id="13" creationId="{C5FB4614-2057-00DD-4061-B1222D092DCF}"/>
          </ac:spMkLst>
        </pc:spChg>
        <pc:spChg chg="add mod">
          <ac:chgData name="Technol.Corp 櫻庭竜太" userId="f291aa17-b8e0-4fe2-8f83-ae8a96cc9266" providerId="ADAL" clId="{A4AE16B2-0DCA-4868-A74B-7272351065B8}" dt="2025-04-23T01:28:29.738" v="214" actId="14100"/>
          <ac:spMkLst>
            <pc:docMk/>
            <pc:sldMk cId="3175047991" sldId="258"/>
            <ac:spMk id="14" creationId="{4471DCE5-EFA3-1676-8308-9E0EF2A1E0B5}"/>
          </ac:spMkLst>
        </pc:spChg>
        <pc:spChg chg="add mod">
          <ac:chgData name="Technol.Corp 櫻庭竜太" userId="f291aa17-b8e0-4fe2-8f83-ae8a96cc9266" providerId="ADAL" clId="{A4AE16B2-0DCA-4868-A74B-7272351065B8}" dt="2025-04-23T01:28:49.354" v="218" actId="14100"/>
          <ac:spMkLst>
            <pc:docMk/>
            <pc:sldMk cId="3175047991" sldId="258"/>
            <ac:spMk id="15" creationId="{80A56F3B-455E-127B-A1AC-341C54D240B0}"/>
          </ac:spMkLst>
        </pc:spChg>
        <pc:picChg chg="add mod ord">
          <ac:chgData name="Technol.Corp 櫻庭竜太" userId="f291aa17-b8e0-4fe2-8f83-ae8a96cc9266" providerId="ADAL" clId="{A4AE16B2-0DCA-4868-A74B-7272351065B8}" dt="2025-04-23T02:04:55.755" v="269" actId="1076"/>
          <ac:picMkLst>
            <pc:docMk/>
            <pc:sldMk cId="3175047991" sldId="258"/>
            <ac:picMk id="17" creationId="{A2D9BDE1-B4E2-D99B-3030-0B359E016BF2}"/>
          </ac:picMkLst>
        </pc:picChg>
        <pc:picChg chg="add mod ord">
          <ac:chgData name="Technol.Corp 櫻庭竜太" userId="f291aa17-b8e0-4fe2-8f83-ae8a96cc9266" providerId="ADAL" clId="{A4AE16B2-0DCA-4868-A74B-7272351065B8}" dt="2025-04-23T02:05:29.205" v="282" actId="1076"/>
          <ac:picMkLst>
            <pc:docMk/>
            <pc:sldMk cId="3175047991" sldId="258"/>
            <ac:picMk id="19" creationId="{724C768D-C903-355F-12EE-BEDF8174E74F}"/>
          </ac:picMkLst>
        </pc:picChg>
      </pc:sldChg>
      <pc:sldChg chg="addSp delSp modSp mod">
        <pc:chgData name="Technol.Corp 櫻庭竜太" userId="f291aa17-b8e0-4fe2-8f83-ae8a96cc9266" providerId="ADAL" clId="{A4AE16B2-0DCA-4868-A74B-7272351065B8}" dt="2025-04-23T04:31:50.043" v="404" actId="20577"/>
        <pc:sldMkLst>
          <pc:docMk/>
          <pc:sldMk cId="2153955003" sldId="259"/>
        </pc:sldMkLst>
        <pc:spChg chg="mod">
          <ac:chgData name="Technol.Corp 櫻庭竜太" userId="f291aa17-b8e0-4fe2-8f83-ae8a96cc9266" providerId="ADAL" clId="{A4AE16B2-0DCA-4868-A74B-7272351065B8}" dt="2025-04-23T04:31:50.043" v="404" actId="20577"/>
          <ac:spMkLst>
            <pc:docMk/>
            <pc:sldMk cId="2153955003" sldId="259"/>
            <ac:spMk id="2" creationId="{DA5E35AC-997C-FAFE-C56E-C2F832FB8E1F}"/>
          </ac:spMkLst>
        </pc:spChg>
        <pc:spChg chg="add mod">
          <ac:chgData name="Technol.Corp 櫻庭竜太" userId="f291aa17-b8e0-4fe2-8f83-ae8a96cc9266" providerId="ADAL" clId="{A4AE16B2-0DCA-4868-A74B-7272351065B8}" dt="2025-04-23T02:06:09.319" v="288" actId="14100"/>
          <ac:spMkLst>
            <pc:docMk/>
            <pc:sldMk cId="2153955003" sldId="259"/>
            <ac:spMk id="8" creationId="{E982155A-97F6-D137-AF1B-EC95BA0FFF64}"/>
          </ac:spMkLst>
        </pc:spChg>
        <pc:picChg chg="add mod ord">
          <ac:chgData name="Technol.Corp 櫻庭竜太" userId="f291aa17-b8e0-4fe2-8f83-ae8a96cc9266" providerId="ADAL" clId="{A4AE16B2-0DCA-4868-A74B-7272351065B8}" dt="2025-04-23T02:06:03.585" v="287" actId="1076"/>
          <ac:picMkLst>
            <pc:docMk/>
            <pc:sldMk cId="2153955003" sldId="259"/>
            <ac:picMk id="10" creationId="{CEACAE44-DC12-C6B0-0F98-31870AFCB948}"/>
          </ac:picMkLst>
        </pc:picChg>
      </pc:sldChg>
      <pc:sldChg chg="addSp modSp new mod">
        <pc:chgData name="Technol.Corp 櫻庭竜太" userId="f291aa17-b8e0-4fe2-8f83-ae8a96cc9266" providerId="ADAL" clId="{A4AE16B2-0DCA-4868-A74B-7272351065B8}" dt="2025-04-28T08:01:48.612" v="1376"/>
        <pc:sldMkLst>
          <pc:docMk/>
          <pc:sldMk cId="811520036" sldId="260"/>
        </pc:sldMkLst>
        <pc:spChg chg="mod">
          <ac:chgData name="Technol.Corp 櫻庭竜太" userId="f291aa17-b8e0-4fe2-8f83-ae8a96cc9266" providerId="ADAL" clId="{A4AE16B2-0DCA-4868-A74B-7272351065B8}" dt="2025-04-23T04:32:02.462" v="410" actId="20577"/>
          <ac:spMkLst>
            <pc:docMk/>
            <pc:sldMk cId="811520036" sldId="260"/>
            <ac:spMk id="2" creationId="{FA9063EF-C898-6CAC-D3C7-547F1D5BA17B}"/>
          </ac:spMkLst>
        </pc:spChg>
        <pc:spChg chg="mod">
          <ac:chgData name="Technol.Corp 櫻庭竜太" userId="f291aa17-b8e0-4fe2-8f83-ae8a96cc9266" providerId="ADAL" clId="{A4AE16B2-0DCA-4868-A74B-7272351065B8}" dt="2025-04-23T02:22:25.507" v="391" actId="20577"/>
          <ac:spMkLst>
            <pc:docMk/>
            <pc:sldMk cId="811520036" sldId="260"/>
            <ac:spMk id="3" creationId="{99F81AD5-8152-0692-68CF-658D3BEDD478}"/>
          </ac:spMkLst>
        </pc:spChg>
        <pc:spChg chg="mod">
          <ac:chgData name="Technol.Corp 櫻庭竜太" userId="f291aa17-b8e0-4fe2-8f83-ae8a96cc9266" providerId="ADAL" clId="{A4AE16B2-0DCA-4868-A74B-7272351065B8}" dt="2025-04-23T02:14:20.857" v="339" actId="20577"/>
          <ac:spMkLst>
            <pc:docMk/>
            <pc:sldMk cId="811520036" sldId="260"/>
            <ac:spMk id="6" creationId="{38206A2B-993C-A828-69F8-F4DA993A6845}"/>
          </ac:spMkLst>
        </pc:spChg>
        <pc:spChg chg="mod">
          <ac:chgData name="Technol.Corp 櫻庭竜太" userId="f291aa17-b8e0-4fe2-8f83-ae8a96cc9266" providerId="ADAL" clId="{A4AE16B2-0DCA-4868-A74B-7272351065B8}" dt="2025-04-28T08:01:48.612" v="1376"/>
          <ac:spMkLst>
            <pc:docMk/>
            <pc:sldMk cId="811520036" sldId="260"/>
            <ac:spMk id="7" creationId="{73554D6B-7DA4-756F-4A6C-5C9F437A801E}"/>
          </ac:spMkLst>
        </pc:spChg>
        <pc:spChg chg="add mod">
          <ac:chgData name="Technol.Corp 櫻庭竜太" userId="f291aa17-b8e0-4fe2-8f83-ae8a96cc9266" providerId="ADAL" clId="{A4AE16B2-0DCA-4868-A74B-7272351065B8}" dt="2025-04-23T02:13:38.153" v="329" actId="14100"/>
          <ac:spMkLst>
            <pc:docMk/>
            <pc:sldMk cId="811520036" sldId="260"/>
            <ac:spMk id="12" creationId="{F5C7B461-62C4-16DF-2E7A-27195FB1509A}"/>
          </ac:spMkLst>
        </pc:spChg>
        <pc:spChg chg="add mod">
          <ac:chgData name="Technol.Corp 櫻庭竜太" userId="f291aa17-b8e0-4fe2-8f83-ae8a96cc9266" providerId="ADAL" clId="{A4AE16B2-0DCA-4868-A74B-7272351065B8}" dt="2025-04-23T02:13:53.386" v="331" actId="14100"/>
          <ac:spMkLst>
            <pc:docMk/>
            <pc:sldMk cId="811520036" sldId="260"/>
            <ac:spMk id="13" creationId="{7A034053-D618-0DCA-BA03-6D8697C5B5C4}"/>
          </ac:spMkLst>
        </pc:spChg>
        <pc:spChg chg="add mod">
          <ac:chgData name="Technol.Corp 櫻庭竜太" userId="f291aa17-b8e0-4fe2-8f83-ae8a96cc9266" providerId="ADAL" clId="{A4AE16B2-0DCA-4868-A74B-7272351065B8}" dt="2025-04-23T02:14:13.507" v="334" actId="14100"/>
          <ac:spMkLst>
            <pc:docMk/>
            <pc:sldMk cId="811520036" sldId="260"/>
            <ac:spMk id="14" creationId="{F216D0CB-2AA8-88CC-AA3B-4CA880985F27}"/>
          </ac:spMkLst>
        </pc:spChg>
        <pc:picChg chg="add mod">
          <ac:chgData name="Technol.Corp 櫻庭竜太" userId="f291aa17-b8e0-4fe2-8f83-ae8a96cc9266" providerId="ADAL" clId="{A4AE16B2-0DCA-4868-A74B-7272351065B8}" dt="2025-04-23T02:10:25.573" v="312" actId="1076"/>
          <ac:picMkLst>
            <pc:docMk/>
            <pc:sldMk cId="811520036" sldId="260"/>
            <ac:picMk id="9" creationId="{0D5EE7AE-5AB7-C2D6-EE14-E524D318825B}"/>
          </ac:picMkLst>
        </pc:picChg>
        <pc:picChg chg="add mod">
          <ac:chgData name="Technol.Corp 櫻庭竜太" userId="f291aa17-b8e0-4fe2-8f83-ae8a96cc9266" providerId="ADAL" clId="{A4AE16B2-0DCA-4868-A74B-7272351065B8}" dt="2025-04-23T02:12:52.873" v="324" actId="1076"/>
          <ac:picMkLst>
            <pc:docMk/>
            <pc:sldMk cId="811520036" sldId="260"/>
            <ac:picMk id="11" creationId="{3E4AFB90-F435-E7B2-6AFE-9C6AA9DF1B3F}"/>
          </ac:picMkLst>
        </pc:picChg>
      </pc:sldChg>
      <pc:sldChg chg="addSp modSp new mod">
        <pc:chgData name="Technol.Corp 櫻庭竜太" userId="f291aa17-b8e0-4fe2-8f83-ae8a96cc9266" providerId="ADAL" clId="{A4AE16B2-0DCA-4868-A74B-7272351065B8}" dt="2025-04-23T04:32:10.443" v="411" actId="20577"/>
        <pc:sldMkLst>
          <pc:docMk/>
          <pc:sldMk cId="1890549569" sldId="261"/>
        </pc:sldMkLst>
        <pc:spChg chg="mod">
          <ac:chgData name="Technol.Corp 櫻庭竜太" userId="f291aa17-b8e0-4fe2-8f83-ae8a96cc9266" providerId="ADAL" clId="{A4AE16B2-0DCA-4868-A74B-7272351065B8}" dt="2025-04-23T04:32:10.443" v="411" actId="20577"/>
          <ac:spMkLst>
            <pc:docMk/>
            <pc:sldMk cId="1890549569" sldId="261"/>
            <ac:spMk id="2" creationId="{B3EEC6F4-D258-FCC6-2EC7-2361BC589F12}"/>
          </ac:spMkLst>
        </pc:spChg>
        <pc:spChg chg="mod">
          <ac:chgData name="Technol.Corp 櫻庭竜太" userId="f291aa17-b8e0-4fe2-8f83-ae8a96cc9266" providerId="ADAL" clId="{A4AE16B2-0DCA-4868-A74B-7272351065B8}" dt="2025-04-23T00:46:17.030" v="122"/>
          <ac:spMkLst>
            <pc:docMk/>
            <pc:sldMk cId="1890549569" sldId="261"/>
            <ac:spMk id="3" creationId="{E307ACC0-FDD3-AB00-631A-299A46EA29EA}"/>
          </ac:spMkLst>
        </pc:spChg>
        <pc:spChg chg="mod">
          <ac:chgData name="Technol.Corp 櫻庭竜太" userId="f291aa17-b8e0-4fe2-8f83-ae8a96cc9266" providerId="ADAL" clId="{A4AE16B2-0DCA-4868-A74B-7272351065B8}" dt="2025-04-23T00:46:51.284" v="171"/>
          <ac:spMkLst>
            <pc:docMk/>
            <pc:sldMk cId="1890549569" sldId="261"/>
            <ac:spMk id="6" creationId="{DCD82665-82AC-B45F-9214-5586E77D5638}"/>
          </ac:spMkLst>
        </pc:spChg>
        <pc:spChg chg="add mod">
          <ac:chgData name="Technol.Corp 櫻庭竜太" userId="f291aa17-b8e0-4fe2-8f83-ae8a96cc9266" providerId="ADAL" clId="{A4AE16B2-0DCA-4868-A74B-7272351065B8}" dt="2025-04-23T02:17:38.577" v="371" actId="14100"/>
          <ac:spMkLst>
            <pc:docMk/>
            <pc:sldMk cId="1890549569" sldId="261"/>
            <ac:spMk id="11" creationId="{FDAD3DD6-0BBE-1448-CD96-54FD58533EB5}"/>
          </ac:spMkLst>
        </pc:spChg>
        <pc:spChg chg="add mod">
          <ac:chgData name="Technol.Corp 櫻庭竜太" userId="f291aa17-b8e0-4fe2-8f83-ae8a96cc9266" providerId="ADAL" clId="{A4AE16B2-0DCA-4868-A74B-7272351065B8}" dt="2025-04-23T02:17:54.735" v="375" actId="14100"/>
          <ac:spMkLst>
            <pc:docMk/>
            <pc:sldMk cId="1890549569" sldId="261"/>
            <ac:spMk id="12" creationId="{F7E8FA57-E891-1317-1498-947591FC3EB9}"/>
          </ac:spMkLst>
        </pc:spChg>
        <pc:spChg chg="add mod">
          <ac:chgData name="Technol.Corp 櫻庭竜太" userId="f291aa17-b8e0-4fe2-8f83-ae8a96cc9266" providerId="ADAL" clId="{A4AE16B2-0DCA-4868-A74B-7272351065B8}" dt="2025-04-23T02:18:09.765" v="377" actId="1076"/>
          <ac:spMkLst>
            <pc:docMk/>
            <pc:sldMk cId="1890549569" sldId="261"/>
            <ac:spMk id="13" creationId="{DE6BC3E2-BBD1-5AB3-9F00-B2D85B590B74}"/>
          </ac:spMkLst>
        </pc:spChg>
        <pc:picChg chg="add mod">
          <ac:chgData name="Technol.Corp 櫻庭竜太" userId="f291aa17-b8e0-4fe2-8f83-ae8a96cc9266" providerId="ADAL" clId="{A4AE16B2-0DCA-4868-A74B-7272351065B8}" dt="2025-04-23T02:15:36.497" v="349" actId="1076"/>
          <ac:picMkLst>
            <pc:docMk/>
            <pc:sldMk cId="1890549569" sldId="261"/>
            <ac:picMk id="8" creationId="{28CF40AC-344F-344B-CE5D-CDC41C1E01FB}"/>
          </ac:picMkLst>
        </pc:picChg>
        <pc:picChg chg="add mod">
          <ac:chgData name="Technol.Corp 櫻庭竜太" userId="f291aa17-b8e0-4fe2-8f83-ae8a96cc9266" providerId="ADAL" clId="{A4AE16B2-0DCA-4868-A74B-7272351065B8}" dt="2025-04-23T02:16:39.503" v="368" actId="1076"/>
          <ac:picMkLst>
            <pc:docMk/>
            <pc:sldMk cId="1890549569" sldId="261"/>
            <ac:picMk id="10" creationId="{C303BC47-4153-8E6F-EBA3-E40FC762011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2025/6/5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7C82BE-B527-4BA3-A0E8-B80858307438}" type="datetime1">
              <a:rPr lang="en-US" altLang="ja-JP" smtClean="0"/>
              <a:t>6/5/2025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2024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5EEB818-06CF-4A8E-AA24-B20996F1D0DE}" type="datetime1">
              <a:rPr lang="en-US" altLang="ja-JP" smtClean="0"/>
              <a:t>6/5/2025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6F0ECE-FF3E-4F00-8D7A-72367961747F}" type="datetime1">
              <a:rPr lang="en-US" altLang="ja-JP" smtClean="0"/>
              <a:t>6/5/2025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1CA50-EA78-4B36-8E1E-F9F92CA4CDEB}" type="datetime1">
              <a:rPr lang="en-US" altLang="ja-JP" smtClean="0"/>
              <a:t>6/5/2025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C6CBA4B-3BFC-46F1-A2F0-448EA5EEB26B}" type="datetime1">
              <a:rPr lang="en-US" altLang="ja-JP" smtClean="0"/>
              <a:t>6/5/2025</a:t>
            </a:fld>
            <a:endParaRPr lang="en-US" dirty="0"/>
          </a:p>
        </p:txBody>
      </p:sp>
      <p:sp>
        <p:nvSpPr>
          <p:cNvPr id="6" name="Footer Placeholder 5"/>
          <p:cNvSpPr>
            <a:spLocks noGrp="1"/>
          </p:cNvSpPr>
          <p:nvPr>
            <p:ph type="ftr" sz="quarter" idx="11"/>
          </p:nvPr>
        </p:nvSpPr>
        <p:spPr/>
        <p:txBody>
          <a:body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FDEB3B-3B38-4918-8C59-F4C45A078424}" type="datetime1">
              <a:rPr lang="en-US" altLang="ja-JP" smtClean="0"/>
              <a:t>6/5/2025</a:t>
            </a:fld>
            <a:endParaRPr lang="en-US" dirty="0"/>
          </a:p>
        </p:txBody>
      </p:sp>
      <p:sp>
        <p:nvSpPr>
          <p:cNvPr id="8" name="Footer Placeholder 7"/>
          <p:cNvSpPr>
            <a:spLocks noGrp="1"/>
          </p:cNvSpPr>
          <p:nvPr>
            <p:ph type="ftr" sz="quarter" idx="11"/>
          </p:nvPr>
        </p:nvSpPr>
        <p:spPr/>
        <p:txBody>
          <a:bodyPr/>
          <a:lstStyle/>
          <a:p>
            <a:r>
              <a:rPr lang="en-US" altLang="ja-JP" cap="none"/>
              <a:t>Copyright 2024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6/5/2025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6/5/2025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6/5/2025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2A87D-09A3-4BD8-9C7C-25218D25ED5B}" type="datetime1">
              <a:rPr lang="en-US" altLang="ja-JP" smtClean="0"/>
              <a:t>6/5/2025</a:t>
            </a:fld>
            <a:endParaRPr lang="en-US" dirty="0"/>
          </a:p>
        </p:txBody>
      </p:sp>
      <p:sp>
        <p:nvSpPr>
          <p:cNvPr id="3" name="Footer Placeholder 2"/>
          <p:cNvSpPr>
            <a:spLocks noGrp="1"/>
          </p:cNvSpPr>
          <p:nvPr>
            <p:ph type="ftr" sz="quarter" idx="11"/>
          </p:nvPr>
        </p:nvSpPr>
        <p:spPr/>
        <p:txBody>
          <a:bodyPr/>
          <a:lstStyle/>
          <a:p>
            <a:r>
              <a:rPr lang="en-US" altLang="ja-JP" cap="none"/>
              <a:t>Copyright 2024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391AD58D-98BF-4FA0-BA18-03EB9BFC5F4E}" type="datetime1">
              <a:rPr lang="en-US" altLang="ja-JP" smtClean="0"/>
              <a:t>6/5/2025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ブリッジモード</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アクセス許可リスト</a:t>
            </a:r>
            <a:endParaRPr lang="ja-JP" altLang="en-US"/>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図 18"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724C768D-C903-355F-12EE-BEDF8174E74F}"/>
              </a:ext>
            </a:extLst>
          </p:cNvPr>
          <p:cNvPicPr>
            <a:picLocks noChangeAspect="1"/>
          </p:cNvPicPr>
          <p:nvPr/>
        </p:nvPicPr>
        <p:blipFill>
          <a:blip r:embed="rId2"/>
          <a:stretch>
            <a:fillRect/>
          </a:stretch>
        </p:blipFill>
        <p:spPr>
          <a:xfrm>
            <a:off x="7050755" y="2259806"/>
            <a:ext cx="3600000" cy="2683314"/>
          </a:xfrm>
          <a:prstGeom prst="rect">
            <a:avLst/>
          </a:prstGeom>
          <a:ln w="12700">
            <a:solidFill>
              <a:schemeClr val="tx1"/>
            </a:solidFill>
          </a:ln>
        </p:spPr>
      </p:pic>
      <p:pic>
        <p:nvPicPr>
          <p:cNvPr id="17" name="図 16"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A2D9BDE1-B4E2-D99B-3030-0B359E016BF2}"/>
              </a:ext>
            </a:extLst>
          </p:cNvPr>
          <p:cNvPicPr>
            <a:picLocks noChangeAspect="1"/>
          </p:cNvPicPr>
          <p:nvPr/>
        </p:nvPicPr>
        <p:blipFill>
          <a:blip r:embed="rId3"/>
          <a:stretch>
            <a:fillRect/>
          </a:stretch>
        </p:blipFill>
        <p:spPr>
          <a:xfrm>
            <a:off x="1541245" y="2259806"/>
            <a:ext cx="3600000" cy="2650307"/>
          </a:xfrm>
          <a:prstGeom prst="rect">
            <a:avLst/>
          </a:prstGeom>
          <a:ln w="12700">
            <a:solidFill>
              <a:schemeClr val="tx1"/>
            </a:solidFill>
          </a:ln>
        </p:spPr>
      </p:pic>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a:t>
            </a:r>
            <a:r>
              <a:rPr kumimoji="1" lang="ja-JP" altLang="en-US"/>
              <a:t> メンテナンスアドレス設定</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左下の</a:t>
            </a:r>
            <a:r>
              <a:rPr lang="ja-JP" altLang="en-US"/>
              <a:t>「</a:t>
            </a:r>
            <a:r>
              <a:rPr kumimoji="1" lang="ja-JP" altLang="en-US"/>
              <a:t>メンテナンスアドレス</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3</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ja-JP" altLang="en-US"/>
              <a:t>ブリッジモードで使用する際に </a:t>
            </a:r>
            <a:r>
              <a:rPr kumimoji="1" lang="en-US" altLang="ja-JP"/>
              <a:t>MRB </a:t>
            </a:r>
            <a:r>
              <a:rPr kumimoji="1" lang="ja-JP" altLang="en-US"/>
              <a:t>にアクセスするためのアドレスを設定する手順について説明します</a:t>
            </a:r>
          </a:p>
        </p:txBody>
      </p:sp>
      <p:sp>
        <p:nvSpPr>
          <p:cNvPr id="12" name="正方形/長方形 11">
            <a:extLst>
              <a:ext uri="{FF2B5EF4-FFF2-40B4-BE49-F238E27FC236}">
                <a16:creationId xmlns:a16="http://schemas.microsoft.com/office/drawing/2014/main" id="{02D5101E-87D9-39F0-A2B0-24EFC272B0BB}"/>
              </a:ext>
            </a:extLst>
          </p:cNvPr>
          <p:cNvSpPr/>
          <p:nvPr/>
        </p:nvSpPr>
        <p:spPr>
          <a:xfrm>
            <a:off x="4039797" y="2297906"/>
            <a:ext cx="176603"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C5FB4614-2057-00DD-4061-B1222D092DCF}"/>
              </a:ext>
            </a:extLst>
          </p:cNvPr>
          <p:cNvSpPr/>
          <p:nvPr/>
        </p:nvSpPr>
        <p:spPr>
          <a:xfrm>
            <a:off x="1796660" y="3269456"/>
            <a:ext cx="632215"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471DCE5-EFA3-1676-8308-9E0EF2A1E0B5}"/>
              </a:ext>
            </a:extLst>
          </p:cNvPr>
          <p:cNvSpPr/>
          <p:nvPr/>
        </p:nvSpPr>
        <p:spPr>
          <a:xfrm>
            <a:off x="8171887" y="3055050"/>
            <a:ext cx="1162613" cy="56921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80A56F3B-455E-127B-A1AC-341C54D240B0}"/>
              </a:ext>
            </a:extLst>
          </p:cNvPr>
          <p:cNvSpPr/>
          <p:nvPr/>
        </p:nvSpPr>
        <p:spPr>
          <a:xfrm>
            <a:off x="9786938" y="3840301"/>
            <a:ext cx="310217"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EACAE44-DC12-C6B0-0F98-31870AFCB948}"/>
              </a:ext>
            </a:extLst>
          </p:cNvPr>
          <p:cNvPicPr>
            <a:picLocks noChangeAspect="1"/>
          </p:cNvPicPr>
          <p:nvPr/>
        </p:nvPicPr>
        <p:blipFill>
          <a:blip r:embed="rId2"/>
          <a:stretch>
            <a:fillRect/>
          </a:stretch>
        </p:blipFill>
        <p:spPr>
          <a:xfrm>
            <a:off x="1541245" y="1599532"/>
            <a:ext cx="3600000" cy="2644444"/>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kumimoji="1" lang="ja-JP" altLang="en-US"/>
              <a:t>③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F4E96DCB-FC13-0883-66DC-4A85EF8F6969}"/>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8" name="正方形/長方形 7">
            <a:extLst>
              <a:ext uri="{FF2B5EF4-FFF2-40B4-BE49-F238E27FC236}">
                <a16:creationId xmlns:a16="http://schemas.microsoft.com/office/drawing/2014/main" id="{E982155A-97F6-D137-AF1B-EC95BA0FFF64}"/>
              </a:ext>
            </a:extLst>
          </p:cNvPr>
          <p:cNvSpPr/>
          <p:nvPr/>
        </p:nvSpPr>
        <p:spPr>
          <a:xfrm>
            <a:off x="4276725" y="3078863"/>
            <a:ext cx="307975"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3955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063EF-C898-6CAC-D3C7-547F1D5BA17B}"/>
              </a:ext>
            </a:extLst>
          </p:cNvPr>
          <p:cNvSpPr>
            <a:spLocks noGrp="1"/>
          </p:cNvSpPr>
          <p:nvPr>
            <p:ph type="title"/>
          </p:nvPr>
        </p:nvSpPr>
        <p:spPr/>
        <p:txBody>
          <a:bodyPr/>
          <a:lstStyle/>
          <a:p>
            <a:r>
              <a:rPr kumimoji="1" lang="en-US" altLang="ja-JP"/>
              <a:t>2.</a:t>
            </a:r>
            <a:r>
              <a:rPr kumimoji="1" lang="ja-JP" altLang="en-US"/>
              <a:t> アクセス許可リスト</a:t>
            </a:r>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463CADB7-CC14-F5B6-8986-EAADEF55A609}"/>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kumimoji="1" lang="ja-JP" altLang="en-US"/>
              <a:t>②　</a:t>
            </a:r>
            <a:r>
              <a:rPr lang="ja-JP" altLang="en-US"/>
              <a:t>「</a:t>
            </a:r>
            <a:r>
              <a:rPr kumimoji="1" lang="ja-JP" altLang="en-US"/>
              <a:t>追加</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3554D6B-7DA4-756F-4A6C-5C9F437A801E}"/>
              </a:ext>
            </a:extLst>
          </p:cNvPr>
          <p:cNvSpPr>
            <a:spLocks noGrp="1"/>
          </p:cNvSpPr>
          <p:nvPr>
            <p:ph type="body" sz="quarter" idx="18"/>
          </p:nvPr>
        </p:nvSpPr>
        <p:spPr>
          <a:xfrm>
            <a:off x="591787" y="899940"/>
            <a:ext cx="11024319" cy="812818"/>
          </a:xfrm>
        </p:spPr>
        <p:txBody>
          <a:bodyPr>
            <a:normAutofit/>
          </a:bodyPr>
          <a:lstStyle/>
          <a:p>
            <a:r>
              <a:rPr kumimoji="1" lang="en-US" altLang="ja-JP"/>
              <a:t>MRB</a:t>
            </a:r>
            <a:r>
              <a:rPr kumimoji="1" lang="ja-JP" altLang="en-US"/>
              <a:t>がブリッジモードで、</a:t>
            </a:r>
            <a:r>
              <a:rPr kumimoji="1" lang="en-US" altLang="ja-JP"/>
              <a:t>WAN</a:t>
            </a:r>
            <a:r>
              <a:rPr kumimoji="1" lang="ja-JP" altLang="en-US"/>
              <a:t>側から配下の端末にアクセスが必要な場合の設定手順について説明します</a:t>
            </a:r>
            <a:br>
              <a:rPr kumimoji="1" lang="en-US" altLang="ja-JP"/>
            </a:br>
            <a:r>
              <a:rPr kumimoji="1" lang="en-US" altLang="ja-JP">
                <a:solidFill>
                  <a:srgbClr val="FF0000"/>
                </a:solidFill>
              </a:rPr>
              <a:t>※</a:t>
            </a:r>
            <a:r>
              <a:rPr kumimoji="1" lang="ja-JP" altLang="en-US">
                <a:solidFill>
                  <a:srgbClr val="FF0000"/>
                </a:solidFill>
              </a:rPr>
              <a:t>アクセス可能範囲を制限したい場合は、「インバウンドポリシー」を設定してください（</a:t>
            </a:r>
            <a:r>
              <a:rPr lang="ja-JP" altLang="en-US">
                <a:solidFill>
                  <a:srgbClr val="FF0000"/>
                </a:solidFill>
              </a:rPr>
              <a:t>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pic>
        <p:nvPicPr>
          <p:cNvPr id="9" name="図 8"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0D5EE7AE-5AB7-C2D6-EE14-E524D318825B}"/>
              </a:ext>
            </a:extLst>
          </p:cNvPr>
          <p:cNvPicPr>
            <a:picLocks noChangeAspect="1"/>
          </p:cNvPicPr>
          <p:nvPr/>
        </p:nvPicPr>
        <p:blipFill>
          <a:blip r:embed="rId2"/>
          <a:stretch>
            <a:fillRect/>
          </a:stretch>
        </p:blipFill>
        <p:spPr>
          <a:xfrm>
            <a:off x="1538596" y="2304069"/>
            <a:ext cx="3600000" cy="2678857"/>
          </a:xfrm>
          <a:prstGeom prst="rect">
            <a:avLst/>
          </a:prstGeom>
          <a:ln w="12700">
            <a:solidFill>
              <a:schemeClr val="tx1"/>
            </a:solidFill>
          </a:ln>
        </p:spPr>
      </p:pic>
      <p:pic>
        <p:nvPicPr>
          <p:cNvPr id="11" name="図 10"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3E4AFB90-F435-E7B2-6AFE-9C6AA9DF1B3F}"/>
              </a:ext>
            </a:extLst>
          </p:cNvPr>
          <p:cNvPicPr>
            <a:picLocks noChangeAspect="1"/>
          </p:cNvPicPr>
          <p:nvPr/>
        </p:nvPicPr>
        <p:blipFill>
          <a:blip r:embed="rId3"/>
          <a:stretch>
            <a:fillRect/>
          </a:stretch>
        </p:blipFill>
        <p:spPr>
          <a:xfrm>
            <a:off x="7050755" y="2077883"/>
            <a:ext cx="3600000" cy="2702234"/>
          </a:xfrm>
          <a:prstGeom prst="rect">
            <a:avLst/>
          </a:prstGeom>
          <a:ln w="12700">
            <a:solidFill>
              <a:schemeClr val="tx1"/>
            </a:solidFill>
          </a:ln>
        </p:spPr>
      </p:pic>
      <p:sp>
        <p:nvSpPr>
          <p:cNvPr id="12" name="正方形/長方形 11">
            <a:extLst>
              <a:ext uri="{FF2B5EF4-FFF2-40B4-BE49-F238E27FC236}">
                <a16:creationId xmlns:a16="http://schemas.microsoft.com/office/drawing/2014/main" id="{F5C7B461-62C4-16DF-2E7A-27195FB1509A}"/>
              </a:ext>
            </a:extLst>
          </p:cNvPr>
          <p:cNvSpPr/>
          <p:nvPr/>
        </p:nvSpPr>
        <p:spPr>
          <a:xfrm>
            <a:off x="4017572" y="2300303"/>
            <a:ext cx="202003" cy="12303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034053-D618-0DCA-BA03-6D8697C5B5C4}"/>
              </a:ext>
            </a:extLst>
          </p:cNvPr>
          <p:cNvSpPr/>
          <p:nvPr/>
        </p:nvSpPr>
        <p:spPr>
          <a:xfrm>
            <a:off x="1764911" y="4145756"/>
            <a:ext cx="616340"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16D0CB-2AA8-88CC-AA3B-4CA880985F27}"/>
              </a:ext>
            </a:extLst>
          </p:cNvPr>
          <p:cNvSpPr/>
          <p:nvPr/>
        </p:nvSpPr>
        <p:spPr>
          <a:xfrm>
            <a:off x="9383322" y="2840052"/>
            <a:ext cx="31947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1520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kumimoji="1" lang="ja-JP" altLang="en-US"/>
              <a:t>③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7D6224F4-DD5A-C2A1-9F38-78EF88AFDC01}"/>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kumimoji="1" lang="ja-JP" altLang="en-US"/>
              <a:t>④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pic>
        <p:nvPicPr>
          <p:cNvPr id="8" name="図 7"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28CF40AC-344F-344B-CE5D-CDC41C1E01FB}"/>
              </a:ext>
            </a:extLst>
          </p:cNvPr>
          <p:cNvPicPr>
            <a:picLocks noChangeAspect="1"/>
          </p:cNvPicPr>
          <p:nvPr/>
        </p:nvPicPr>
        <p:blipFill>
          <a:blip r:embed="rId2"/>
          <a:stretch>
            <a:fillRect/>
          </a:stretch>
        </p:blipFill>
        <p:spPr>
          <a:xfrm>
            <a:off x="1538596" y="1584324"/>
            <a:ext cx="3600000" cy="2670823"/>
          </a:xfrm>
          <a:prstGeom prst="rect">
            <a:avLst/>
          </a:prstGeom>
          <a:ln>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303BC47-4153-8E6F-EBA3-E40FC762011F}"/>
              </a:ext>
            </a:extLst>
          </p:cNvPr>
          <p:cNvPicPr>
            <a:picLocks noChangeAspect="1"/>
          </p:cNvPicPr>
          <p:nvPr/>
        </p:nvPicPr>
        <p:blipFill>
          <a:blip r:embed="rId3"/>
          <a:stretch>
            <a:fillRect/>
          </a:stretch>
        </p:blipFill>
        <p:spPr>
          <a:xfrm>
            <a:off x="7048106" y="1584324"/>
            <a:ext cx="3600000" cy="2763411"/>
          </a:xfrm>
          <a:prstGeom prst="rect">
            <a:avLst/>
          </a:prstGeom>
          <a:ln w="12700">
            <a:solidFill>
              <a:schemeClr val="tx1"/>
            </a:solidFill>
          </a:ln>
        </p:spPr>
      </p:pic>
      <p:sp>
        <p:nvSpPr>
          <p:cNvPr id="11" name="正方形/長方形 10">
            <a:extLst>
              <a:ext uri="{FF2B5EF4-FFF2-40B4-BE49-F238E27FC236}">
                <a16:creationId xmlns:a16="http://schemas.microsoft.com/office/drawing/2014/main" id="{FDAD3DD6-0BBE-1448-CD96-54FD58533EB5}"/>
              </a:ext>
            </a:extLst>
          </p:cNvPr>
          <p:cNvSpPr/>
          <p:nvPr/>
        </p:nvSpPr>
        <p:spPr>
          <a:xfrm>
            <a:off x="2628510" y="2501106"/>
            <a:ext cx="2051439" cy="2103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4274343" y="2939261"/>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783853" y="2940849"/>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90549569"/>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212</TotalTime>
  <Words>312</Words>
  <Application>Microsoft Office PowerPoint</Application>
  <PresentationFormat>ワイド画面</PresentationFormat>
  <Paragraphs>26</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Gill Sans MT</vt:lpstr>
      <vt:lpstr>Wingdings 2</vt:lpstr>
      <vt:lpstr>配当</vt:lpstr>
      <vt:lpstr>MRB操作マニュアル</vt:lpstr>
      <vt:lpstr>目次</vt:lpstr>
      <vt:lpstr>1. メンテナンスアドレス設定</vt:lpstr>
      <vt:lpstr>PowerPoint プレゼンテーション</vt:lpstr>
      <vt:lpstr>2. アクセス許可リスト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1</cp:revision>
  <dcterms:created xsi:type="dcterms:W3CDTF">2025-04-22T07:29:49Z</dcterms:created>
  <dcterms:modified xsi:type="dcterms:W3CDTF">2025-06-05T01:46:04Z</dcterms:modified>
</cp:coreProperties>
</file>