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8701EA-1265-4378-8B8E-D3AB5D1B2A9A}" v="2" dt="2025-06-13T00:59:41.2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348701EA-1265-4378-8B8E-D3AB5D1B2A9A}"/>
    <pc:docChg chg="custSel modSld">
      <pc:chgData name="Technol.Corp 櫻庭竜太" userId="f291aa17-b8e0-4fe2-8f83-ae8a96cc9266" providerId="ADAL" clId="{348701EA-1265-4378-8B8E-D3AB5D1B2A9A}" dt="2025-06-13T00:59:41.223" v="22"/>
      <pc:docMkLst>
        <pc:docMk/>
      </pc:docMkLst>
      <pc:sldChg chg="modSp mod">
        <pc:chgData name="Technol.Corp 櫻庭竜太" userId="f291aa17-b8e0-4fe2-8f83-ae8a96cc9266" providerId="ADAL" clId="{348701EA-1265-4378-8B8E-D3AB5D1B2A9A}" dt="2025-06-13T00:59:17.716" v="11" actId="313"/>
        <pc:sldMkLst>
          <pc:docMk/>
          <pc:sldMk cId="3485331223" sldId="259"/>
        </pc:sldMkLst>
        <pc:spChg chg="mod">
          <ac:chgData name="Technol.Corp 櫻庭竜太" userId="f291aa17-b8e0-4fe2-8f83-ae8a96cc9266" providerId="ADAL" clId="{348701EA-1265-4378-8B8E-D3AB5D1B2A9A}" dt="2025-06-13T00:59:17.716" v="11" actId="313"/>
          <ac:spMkLst>
            <pc:docMk/>
            <pc:sldMk cId="3485331223" sldId="259"/>
            <ac:spMk id="6" creationId="{C135A6A4-0DB1-B2FE-2C63-C470B36B22F7}"/>
          </ac:spMkLst>
        </pc:spChg>
      </pc:sldChg>
      <pc:sldChg chg="modSp mod">
        <pc:chgData name="Technol.Corp 櫻庭竜太" userId="f291aa17-b8e0-4fe2-8f83-ae8a96cc9266" providerId="ADAL" clId="{348701EA-1265-4378-8B8E-D3AB5D1B2A9A}" dt="2025-06-13T00:59:41.223" v="22"/>
        <pc:sldMkLst>
          <pc:docMk/>
          <pc:sldMk cId="2808404238" sldId="260"/>
        </pc:sldMkLst>
        <pc:spChg chg="mod">
          <ac:chgData name="Technol.Corp 櫻庭竜太" userId="f291aa17-b8e0-4fe2-8f83-ae8a96cc9266" providerId="ADAL" clId="{348701EA-1265-4378-8B8E-D3AB5D1B2A9A}" dt="2025-06-13T00:59:41.223" v="22"/>
          <ac:spMkLst>
            <pc:docMk/>
            <pc:sldMk cId="2808404238" sldId="260"/>
            <ac:spMk id="3" creationId="{4229E5F4-4862-26B8-6D91-5818DCC2BF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2025/6/13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6/13/2025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ホワイトリスト申請／処理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ホワイトリスト申請処理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ホワイトリスト申請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kumimoji="1" lang="en-US" altLang="ja-JP"/>
              <a:t>Web</a:t>
            </a:r>
            <a:r>
              <a:rPr kumimoji="1" lang="ja-JP" altLang="en-US"/>
              <a:t>サイトがブロックされた場合、このような画面が表示</a:t>
            </a:r>
            <a:br>
              <a:rPr kumimoji="1" lang="en-US" altLang="ja-JP"/>
            </a:br>
            <a:r>
              <a:rPr kumimoji="1" lang="ja-JP" altLang="en-US"/>
              <a:t>　　されますので、右下の</a:t>
            </a:r>
            <a:r>
              <a:rPr lang="ja-JP" altLang="en-US"/>
              <a:t>「</a:t>
            </a:r>
            <a:r>
              <a:rPr kumimoji="1" lang="ja-JP" altLang="en-US"/>
              <a:t>ホワイトリストに登録を申請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このような画面が表示されましたら、申請は完了です</a:t>
            </a:r>
            <a:br>
              <a:rPr kumimoji="1" lang="en-US" altLang="ja-JP"/>
            </a:br>
            <a:r>
              <a:rPr kumimoji="1" lang="ja-JP" altLang="en-US"/>
              <a:t>　　管理者の方にご連絡ください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 </a:t>
            </a:r>
            <a:r>
              <a:rPr kumimoji="1" lang="ja-JP" altLang="en-US"/>
              <a:t>サイトがブロックされた際に、管理者の方に解除申請（ホワイトリスト申請）を行う手順について説明します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6EF44C-DBA1-DB1A-44B2-55BE8A15F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507665"/>
            <a:ext cx="3600000" cy="28570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59794AF-CD7D-5206-0690-8CF57A9ED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83348"/>
            <a:ext cx="3600000" cy="2930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B02DF9-E625-63D3-3A72-2FA3B9DDDE1F}"/>
              </a:ext>
            </a:extLst>
          </p:cNvPr>
          <p:cNvSpPr/>
          <p:nvPr/>
        </p:nvSpPr>
        <p:spPr>
          <a:xfrm>
            <a:off x="4006850" y="4276725"/>
            <a:ext cx="835025" cy="1111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D1EAFD-B677-E859-8DF8-B48B165D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ホワイトリスト申請処理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2D2040-7F4A-83BD-6B20-DCF78766A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管理画面にログイン後、右上部の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左部の</a:t>
            </a:r>
            <a:r>
              <a:rPr lang="ja-JP" altLang="en-US"/>
              <a:t>「</a:t>
            </a:r>
            <a:r>
              <a:rPr kumimoji="1" lang="ja-JP" altLang="en-US"/>
              <a:t>ホワイトリスト処理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E1537B-BB83-7F9C-2077-44988680D2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3C570A7-BDC9-07BE-5BD8-230A0CFA6B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135A6A4-0DB1-B2FE-2C63-C470B36B22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申請があった</a:t>
            </a:r>
            <a:r>
              <a:rPr kumimoji="1" lang="en-US" altLang="ja-JP"/>
              <a:t>Web</a:t>
            </a:r>
            <a:r>
              <a:rPr kumimoji="1" lang="ja-JP" altLang="en-US"/>
              <a:t>サイトに対して、ラジオボタンにより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/>
              <a:t>“</a:t>
            </a:r>
            <a:r>
              <a:rPr kumimoji="1" lang="ja-JP" altLang="en-US"/>
              <a:t>許可</a:t>
            </a:r>
            <a:r>
              <a:rPr lang="en-US" altLang="ja-JP"/>
              <a:t>”</a:t>
            </a:r>
            <a:r>
              <a:rPr kumimoji="1" lang="ja-JP" altLang="en-US"/>
              <a:t>、</a:t>
            </a:r>
            <a:r>
              <a:rPr lang="en-US" altLang="ja-JP"/>
              <a:t>”</a:t>
            </a:r>
            <a:r>
              <a:rPr kumimoji="1" lang="ja-JP" altLang="en-US"/>
              <a:t>拒否</a:t>
            </a:r>
            <a:r>
              <a:rPr lang="en-US" altLang="ja-JP"/>
              <a:t>”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99ADDE-47A5-EAE7-58AC-BFAE848F60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ホワイトリスト申請に対しての処理の手順について記載します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438C8-B0ED-DCFB-F6D8-25CBD6C5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16947"/>
            <a:ext cx="3600000" cy="26531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3A92719-D991-6864-6680-7BB6167BCF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43" y="2320078"/>
            <a:ext cx="3600824" cy="27643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A76B08-012B-5FB3-6166-03411FBB9096}"/>
              </a:ext>
            </a:extLst>
          </p:cNvPr>
          <p:cNvSpPr/>
          <p:nvPr/>
        </p:nvSpPr>
        <p:spPr>
          <a:xfrm>
            <a:off x="4031457" y="2320079"/>
            <a:ext cx="171450" cy="113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4C2190-9D8A-83B8-CBAA-D4E2F05639D9}"/>
              </a:ext>
            </a:extLst>
          </p:cNvPr>
          <p:cNvSpPr/>
          <p:nvPr/>
        </p:nvSpPr>
        <p:spPr>
          <a:xfrm>
            <a:off x="1758950" y="3724275"/>
            <a:ext cx="625475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EA69971-F117-CB05-0DEC-AD88DDE57975}"/>
              </a:ext>
            </a:extLst>
          </p:cNvPr>
          <p:cNvSpPr/>
          <p:nvPr/>
        </p:nvSpPr>
        <p:spPr>
          <a:xfrm>
            <a:off x="10196514" y="3605214"/>
            <a:ext cx="271462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114AFE-C9DB-3135-1F29-52A6CA88D8C1}"/>
              </a:ext>
            </a:extLst>
          </p:cNvPr>
          <p:cNvSpPr/>
          <p:nvPr/>
        </p:nvSpPr>
        <p:spPr>
          <a:xfrm>
            <a:off x="10196514" y="3134254"/>
            <a:ext cx="250030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33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B2C6F-C7A0-0CF3-95F4-C048E37A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9E5F4-4862-26B8-6D91-5818DCC2BF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内容</a:t>
            </a:r>
            <a:r>
              <a:rPr kumimoji="1" lang="ja-JP" altLang="en-US"/>
              <a:t>を確認し、正しければ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をクリックして処理は</a:t>
            </a:r>
            <a:br>
              <a:rPr kumimoji="1" lang="en-US" altLang="ja-JP"/>
            </a:br>
            <a:r>
              <a:rPr kumimoji="1" lang="ja-JP" altLang="en-US"/>
              <a:t>　　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C15EA-3AC3-934A-230A-41DFF63159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3EA0A7-08F2-EF14-8F9F-3ACF583304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C0BA3D2-CC10-9E9E-43F0-990B6DF6E3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951443E-A8AE-36FF-911B-4AEACD0E3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89278"/>
            <a:ext cx="3600000" cy="27402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91DD2E-1E13-E3D6-34D8-6FD3E795BD51}"/>
              </a:ext>
            </a:extLst>
          </p:cNvPr>
          <p:cNvSpPr/>
          <p:nvPr/>
        </p:nvSpPr>
        <p:spPr>
          <a:xfrm>
            <a:off x="4674395" y="2352677"/>
            <a:ext cx="266699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40423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223</TotalTime>
  <Words>234</Words>
  <Application>Microsoft Office PowerPoint</Application>
  <PresentationFormat>ワイド画面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ホワイトリスト申請</vt:lpstr>
      <vt:lpstr>2. ホワイトリスト申請処理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2025-05-08T02:49:06Z</dcterms:created>
  <dcterms:modified xsi:type="dcterms:W3CDTF">2025-06-13T00:59:50Z</dcterms:modified>
</cp:coreProperties>
</file>