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17CFAC-FDC2-4105-AA76-850912B3E20D}" v="10" dt="2025-06-24T04:20:07.67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中間スタイル 4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997" autoAdjust="0"/>
    <p:restoredTop sz="94610" autoAdjust="0"/>
  </p:normalViewPr>
  <p:slideViewPr>
    <p:cSldViewPr snapToGrid="0">
      <p:cViewPr varScale="1">
        <p:scale>
          <a:sx n="100" d="100"/>
          <a:sy n="100" d="100"/>
        </p:scale>
        <p:origin x="108" y="102"/>
      </p:cViewPr>
      <p:guideLst/>
    </p:cSldViewPr>
  </p:slideViewPr>
  <p:outlineViewPr>
    <p:cViewPr>
      <p:scale>
        <a:sx n="33" d="100"/>
        <a:sy n="33" d="100"/>
      </p:scale>
      <p:origin x="0" y="-989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echnol.Corp 櫻庭竜太" userId="f291aa17-b8e0-4fe2-8f83-ae8a96cc9266" providerId="ADAL" clId="{80C2B9FB-301C-4B4A-8C49-AD0FCE02CA4E}"/>
    <pc:docChg chg="modSld">
      <pc:chgData name="Technol.Corp 櫻庭竜太" userId="f291aa17-b8e0-4fe2-8f83-ae8a96cc9266" providerId="ADAL" clId="{80C2B9FB-301C-4B4A-8C49-AD0FCE02CA4E}" dt="2025-06-05T01:02:15.918" v="717"/>
      <pc:docMkLst>
        <pc:docMk/>
      </pc:docMkLst>
      <pc:sldChg chg="modSp mod">
        <pc:chgData name="Technol.Corp 櫻庭竜太" userId="f291aa17-b8e0-4fe2-8f83-ae8a96cc9266" providerId="ADAL" clId="{80C2B9FB-301C-4B4A-8C49-AD0FCE02CA4E}" dt="2025-06-05T01:00:05.292" v="671"/>
        <pc:sldMkLst>
          <pc:docMk/>
          <pc:sldMk cId="3175047991" sldId="258"/>
        </pc:sldMkLst>
        <pc:spChg chg="mod">
          <ac:chgData name="Technol.Corp 櫻庭竜太" userId="f291aa17-b8e0-4fe2-8f83-ae8a96cc9266" providerId="ADAL" clId="{80C2B9FB-301C-4B4A-8C49-AD0FCE02CA4E}" dt="2025-06-05T01:00:05.292" v="671"/>
          <ac:spMkLst>
            <pc:docMk/>
            <pc:sldMk cId="3175047991" sldId="258"/>
            <ac:spMk id="7" creationId="{7C7D7FB3-BAF8-8BCD-4AFA-7EA044971F0A}"/>
          </ac:spMkLst>
        </pc:spChg>
      </pc:sldChg>
      <pc:sldChg chg="modSp mod">
        <pc:chgData name="Technol.Corp 櫻庭竜太" userId="f291aa17-b8e0-4fe2-8f83-ae8a96cc9266" providerId="ADAL" clId="{80C2B9FB-301C-4B4A-8C49-AD0FCE02CA4E}" dt="2025-06-05T01:02:15.918" v="717"/>
        <pc:sldMkLst>
          <pc:docMk/>
          <pc:sldMk cId="579924448" sldId="259"/>
        </pc:sldMkLst>
        <pc:spChg chg="mod">
          <ac:chgData name="Technol.Corp 櫻庭竜太" userId="f291aa17-b8e0-4fe2-8f83-ae8a96cc9266" providerId="ADAL" clId="{80C2B9FB-301C-4B4A-8C49-AD0FCE02CA4E}" dt="2025-06-05T01:02:15.918" v="717"/>
          <ac:spMkLst>
            <pc:docMk/>
            <pc:sldMk cId="579924448" sldId="259"/>
            <ac:spMk id="3" creationId="{5BEE9175-DFFD-60C6-2C7D-7B4FC379E853}"/>
          </ac:spMkLst>
        </pc:spChg>
      </pc:sldChg>
    </pc:docChg>
  </pc:docChgLst>
  <pc:docChgLst>
    <pc:chgData name="Technol.Corp 櫻庭竜太" userId="f291aa17-b8e0-4fe2-8f83-ae8a96cc9266" providerId="ADAL" clId="{23873F50-3F4F-418F-8E0A-C50262142479}"/>
    <pc:docChg chg="undo custSel delSld modSld">
      <pc:chgData name="Technol.Corp 櫻庭竜太" userId="f291aa17-b8e0-4fe2-8f83-ae8a96cc9266" providerId="ADAL" clId="{23873F50-3F4F-418F-8E0A-C50262142479}" dt="2025-04-30T05:46:57.424" v="293" actId="207"/>
      <pc:docMkLst>
        <pc:docMk/>
      </pc:docMkLst>
      <pc:sldChg chg="modSp mod">
        <pc:chgData name="Technol.Corp 櫻庭竜太" userId="f291aa17-b8e0-4fe2-8f83-ae8a96cc9266" providerId="ADAL" clId="{23873F50-3F4F-418F-8E0A-C50262142479}" dt="2025-04-30T05:46:31.268" v="291" actId="20577"/>
        <pc:sldMkLst>
          <pc:docMk/>
          <pc:sldMk cId="726390762" sldId="256"/>
        </pc:sldMkLst>
        <pc:spChg chg="mod">
          <ac:chgData name="Technol.Corp 櫻庭竜太" userId="f291aa17-b8e0-4fe2-8f83-ae8a96cc9266" providerId="ADAL" clId="{23873F50-3F4F-418F-8E0A-C50262142479}" dt="2025-04-30T05:46:31.268" v="291" actId="20577"/>
          <ac:spMkLst>
            <pc:docMk/>
            <pc:sldMk cId="726390762" sldId="256"/>
            <ac:spMk id="3" creationId="{9877EF89-703B-1BE4-9FE9-7A3B7B3691C7}"/>
          </ac:spMkLst>
        </pc:spChg>
      </pc:sldChg>
      <pc:sldChg chg="modSp mod">
        <pc:chgData name="Technol.Corp 櫻庭竜太" userId="f291aa17-b8e0-4fe2-8f83-ae8a96cc9266" providerId="ADAL" clId="{23873F50-3F4F-418F-8E0A-C50262142479}" dt="2025-04-30T05:46:57.424" v="293" actId="207"/>
        <pc:sldMkLst>
          <pc:docMk/>
          <pc:sldMk cId="1907053450" sldId="257"/>
        </pc:sldMkLst>
        <pc:spChg chg="mod">
          <ac:chgData name="Technol.Corp 櫻庭竜太" userId="f291aa17-b8e0-4fe2-8f83-ae8a96cc9266" providerId="ADAL" clId="{23873F50-3F4F-418F-8E0A-C50262142479}" dt="2025-04-30T05:46:57.424" v="293" actId="207"/>
          <ac:spMkLst>
            <pc:docMk/>
            <pc:sldMk cId="1907053450" sldId="257"/>
            <ac:spMk id="7" creationId="{D7EEB5AD-7D57-D7D5-3A4F-840BACE6815A}"/>
          </ac:spMkLst>
        </pc:spChg>
      </pc:sldChg>
      <pc:sldChg chg="addSp delSp modSp mod">
        <pc:chgData name="Technol.Corp 櫻庭竜太" userId="f291aa17-b8e0-4fe2-8f83-ae8a96cc9266" providerId="ADAL" clId="{23873F50-3F4F-418F-8E0A-C50262142479}" dt="2025-04-30T05:43:26.466" v="204" actId="14100"/>
        <pc:sldMkLst>
          <pc:docMk/>
          <pc:sldMk cId="3175047991" sldId="258"/>
        </pc:sldMkLst>
        <pc:spChg chg="mod">
          <ac:chgData name="Technol.Corp 櫻庭竜太" userId="f291aa17-b8e0-4fe2-8f83-ae8a96cc9266" providerId="ADAL" clId="{23873F50-3F4F-418F-8E0A-C50262142479}" dt="2025-04-30T05:29:37.027" v="177"/>
          <ac:spMkLst>
            <pc:docMk/>
            <pc:sldMk cId="3175047991" sldId="258"/>
            <ac:spMk id="2" creationId="{B9EFF229-F101-79EC-252D-FDE0B65B0C6F}"/>
          </ac:spMkLst>
        </pc:spChg>
        <pc:spChg chg="mod">
          <ac:chgData name="Technol.Corp 櫻庭竜太" userId="f291aa17-b8e0-4fe2-8f83-ae8a96cc9266" providerId="ADAL" clId="{23873F50-3F4F-418F-8E0A-C50262142479}" dt="2025-04-30T05:28:31.408" v="110"/>
          <ac:spMkLst>
            <pc:docMk/>
            <pc:sldMk cId="3175047991" sldId="258"/>
            <ac:spMk id="3" creationId="{9099805A-4B7B-B82B-E1F8-1E80F4ED67A8}"/>
          </ac:spMkLst>
        </pc:spChg>
        <pc:spChg chg="mod">
          <ac:chgData name="Technol.Corp 櫻庭竜太" userId="f291aa17-b8e0-4fe2-8f83-ae8a96cc9266" providerId="ADAL" clId="{23873F50-3F4F-418F-8E0A-C50262142479}" dt="2025-04-30T05:29:05.003" v="159" actId="20577"/>
          <ac:spMkLst>
            <pc:docMk/>
            <pc:sldMk cId="3175047991" sldId="258"/>
            <ac:spMk id="6" creationId="{D4270624-54A2-0683-B8B4-16E10A6513C8}"/>
          </ac:spMkLst>
        </pc:spChg>
        <pc:spChg chg="mod">
          <ac:chgData name="Technol.Corp 櫻庭竜太" userId="f291aa17-b8e0-4fe2-8f83-ae8a96cc9266" providerId="ADAL" clId="{23873F50-3F4F-418F-8E0A-C50262142479}" dt="2025-04-30T05:28:21.280" v="87"/>
          <ac:spMkLst>
            <pc:docMk/>
            <pc:sldMk cId="3175047991" sldId="258"/>
            <ac:spMk id="7" creationId="{7C7D7FB3-BAF8-8BCD-4AFA-7EA044971F0A}"/>
          </ac:spMkLst>
        </pc:spChg>
        <pc:spChg chg="add mod">
          <ac:chgData name="Technol.Corp 櫻庭竜太" userId="f291aa17-b8e0-4fe2-8f83-ae8a96cc9266" providerId="ADAL" clId="{23873F50-3F4F-418F-8E0A-C50262142479}" dt="2025-04-30T05:43:03.226" v="200" actId="14100"/>
          <ac:spMkLst>
            <pc:docMk/>
            <pc:sldMk cId="3175047991" sldId="258"/>
            <ac:spMk id="12" creationId="{7096C766-DA2D-90D8-51DE-9BCC0AE72467}"/>
          </ac:spMkLst>
        </pc:spChg>
        <pc:spChg chg="add mod">
          <ac:chgData name="Technol.Corp 櫻庭竜太" userId="f291aa17-b8e0-4fe2-8f83-ae8a96cc9266" providerId="ADAL" clId="{23873F50-3F4F-418F-8E0A-C50262142479}" dt="2025-04-30T05:43:26.466" v="204" actId="14100"/>
          <ac:spMkLst>
            <pc:docMk/>
            <pc:sldMk cId="3175047991" sldId="258"/>
            <ac:spMk id="13" creationId="{C1E1BBE9-FDE6-70AD-F99C-DD7951C296E8}"/>
          </ac:spMkLst>
        </pc:spChg>
        <pc:spChg chg="mod">
          <ac:chgData name="Technol.Corp 櫻庭竜太" userId="f291aa17-b8e0-4fe2-8f83-ae8a96cc9266" providerId="ADAL" clId="{23873F50-3F4F-418F-8E0A-C50262142479}" dt="2025-04-30T05:42:37.774" v="196" actId="14100"/>
          <ac:spMkLst>
            <pc:docMk/>
            <pc:sldMk cId="3175047991" sldId="258"/>
            <ac:spMk id="16" creationId="{A426BC33-3A16-5B1C-435D-7F75B67F4B16}"/>
          </ac:spMkLst>
        </pc:spChg>
        <pc:picChg chg="add mod">
          <ac:chgData name="Technol.Corp 櫻庭竜太" userId="f291aa17-b8e0-4fe2-8f83-ae8a96cc9266" providerId="ADAL" clId="{23873F50-3F4F-418F-8E0A-C50262142479}" dt="2025-04-30T05:42:10.597" v="194" actId="1076"/>
          <ac:picMkLst>
            <pc:docMk/>
            <pc:sldMk cId="3175047991" sldId="258"/>
            <ac:picMk id="11" creationId="{1EA104CE-CA1C-78CE-D0D9-132D447645C8}"/>
          </ac:picMkLst>
        </pc:picChg>
      </pc:sldChg>
      <pc:sldChg chg="addSp delSp modSp mod">
        <pc:chgData name="Technol.Corp 櫻庭竜太" userId="f291aa17-b8e0-4fe2-8f83-ae8a96cc9266" providerId="ADAL" clId="{23873F50-3F4F-418F-8E0A-C50262142479}" dt="2025-04-30T05:46:18.801" v="289" actId="1076"/>
        <pc:sldMkLst>
          <pc:docMk/>
          <pc:sldMk cId="579924448" sldId="259"/>
        </pc:sldMkLst>
        <pc:spChg chg="mod ord">
          <ac:chgData name="Technol.Corp 櫻庭竜太" userId="f291aa17-b8e0-4fe2-8f83-ae8a96cc9266" providerId="ADAL" clId="{23873F50-3F4F-418F-8E0A-C50262142479}" dt="2025-04-30T05:46:18.801" v="289" actId="1076"/>
          <ac:spMkLst>
            <pc:docMk/>
            <pc:sldMk cId="579924448" sldId="259"/>
            <ac:spMk id="9" creationId="{1C8FCFF5-F838-3141-AAB8-EE51BDFF75F9}"/>
          </ac:spMkLst>
        </pc:spChg>
        <pc:picChg chg="add mod ord">
          <ac:chgData name="Technol.Corp 櫻庭竜太" userId="f291aa17-b8e0-4fe2-8f83-ae8a96cc9266" providerId="ADAL" clId="{23873F50-3F4F-418F-8E0A-C50262142479}" dt="2025-04-30T05:46:06.624" v="288" actId="1076"/>
          <ac:picMkLst>
            <pc:docMk/>
            <pc:sldMk cId="579924448" sldId="259"/>
            <ac:picMk id="10" creationId="{8E60181F-9EF6-E098-5FCD-9F940BE6480E}"/>
          </ac:picMkLst>
        </pc:picChg>
      </pc:sldChg>
      <pc:sldChg chg="del">
        <pc:chgData name="Technol.Corp 櫻庭竜太" userId="f291aa17-b8e0-4fe2-8f83-ae8a96cc9266" providerId="ADAL" clId="{23873F50-3F4F-418F-8E0A-C50262142479}" dt="2025-04-30T05:27:38.575" v="15" actId="47"/>
        <pc:sldMkLst>
          <pc:docMk/>
          <pc:sldMk cId="2586673929" sldId="260"/>
        </pc:sldMkLst>
      </pc:sldChg>
      <pc:sldChg chg="del">
        <pc:chgData name="Technol.Corp 櫻庭竜太" userId="f291aa17-b8e0-4fe2-8f83-ae8a96cc9266" providerId="ADAL" clId="{23873F50-3F4F-418F-8E0A-C50262142479}" dt="2025-04-30T05:27:37.188" v="14" actId="47"/>
        <pc:sldMkLst>
          <pc:docMk/>
          <pc:sldMk cId="1933273433" sldId="261"/>
        </pc:sldMkLst>
      </pc:sldChg>
      <pc:sldChg chg="del">
        <pc:chgData name="Technol.Corp 櫻庭竜太" userId="f291aa17-b8e0-4fe2-8f83-ae8a96cc9266" providerId="ADAL" clId="{23873F50-3F4F-418F-8E0A-C50262142479}" dt="2025-04-30T05:27:34.698" v="13" actId="47"/>
        <pc:sldMkLst>
          <pc:docMk/>
          <pc:sldMk cId="3458125100" sldId="262"/>
        </pc:sldMkLst>
      </pc:sldChg>
      <pc:sldChg chg="del">
        <pc:chgData name="Technol.Corp 櫻庭竜太" userId="f291aa17-b8e0-4fe2-8f83-ae8a96cc9266" providerId="ADAL" clId="{23873F50-3F4F-418F-8E0A-C50262142479}" dt="2025-04-30T05:27:34.085" v="12" actId="47"/>
        <pc:sldMkLst>
          <pc:docMk/>
          <pc:sldMk cId="4236785784" sldId="263"/>
        </pc:sldMkLst>
      </pc:sldChg>
      <pc:sldChg chg="del">
        <pc:chgData name="Technol.Corp 櫻庭竜太" userId="f291aa17-b8e0-4fe2-8f83-ae8a96cc9266" providerId="ADAL" clId="{23873F50-3F4F-418F-8E0A-C50262142479}" dt="2025-04-30T05:27:33.856" v="11" actId="47"/>
        <pc:sldMkLst>
          <pc:docMk/>
          <pc:sldMk cId="3176401895" sldId="264"/>
        </pc:sldMkLst>
      </pc:sldChg>
      <pc:sldChg chg="del">
        <pc:chgData name="Technol.Corp 櫻庭竜太" userId="f291aa17-b8e0-4fe2-8f83-ae8a96cc9266" providerId="ADAL" clId="{23873F50-3F4F-418F-8E0A-C50262142479}" dt="2025-04-30T05:27:33.625" v="10" actId="47"/>
        <pc:sldMkLst>
          <pc:docMk/>
          <pc:sldMk cId="3802580703" sldId="265"/>
        </pc:sldMkLst>
      </pc:sldChg>
      <pc:sldChg chg="del">
        <pc:chgData name="Technol.Corp 櫻庭竜太" userId="f291aa17-b8e0-4fe2-8f83-ae8a96cc9266" providerId="ADAL" clId="{23873F50-3F4F-418F-8E0A-C50262142479}" dt="2025-04-30T05:27:33.395" v="9" actId="47"/>
        <pc:sldMkLst>
          <pc:docMk/>
          <pc:sldMk cId="1808270522" sldId="266"/>
        </pc:sldMkLst>
      </pc:sldChg>
      <pc:sldChg chg="del">
        <pc:chgData name="Technol.Corp 櫻庭竜太" userId="f291aa17-b8e0-4fe2-8f83-ae8a96cc9266" providerId="ADAL" clId="{23873F50-3F4F-418F-8E0A-C50262142479}" dt="2025-04-30T05:27:33.188" v="8" actId="47"/>
        <pc:sldMkLst>
          <pc:docMk/>
          <pc:sldMk cId="1412121496" sldId="267"/>
        </pc:sldMkLst>
      </pc:sldChg>
      <pc:sldChg chg="del">
        <pc:chgData name="Technol.Corp 櫻庭竜太" userId="f291aa17-b8e0-4fe2-8f83-ae8a96cc9266" providerId="ADAL" clId="{23873F50-3F4F-418F-8E0A-C50262142479}" dt="2025-04-30T05:27:32.964" v="7" actId="47"/>
        <pc:sldMkLst>
          <pc:docMk/>
          <pc:sldMk cId="1123096353" sldId="268"/>
        </pc:sldMkLst>
      </pc:sldChg>
      <pc:sldChg chg="del">
        <pc:chgData name="Technol.Corp 櫻庭竜太" userId="f291aa17-b8e0-4fe2-8f83-ae8a96cc9266" providerId="ADAL" clId="{23873F50-3F4F-418F-8E0A-C50262142479}" dt="2025-04-30T05:27:32.756" v="6" actId="47"/>
        <pc:sldMkLst>
          <pc:docMk/>
          <pc:sldMk cId="3296516491" sldId="269"/>
        </pc:sldMkLst>
      </pc:sldChg>
      <pc:sldChg chg="del">
        <pc:chgData name="Technol.Corp 櫻庭竜太" userId="f291aa17-b8e0-4fe2-8f83-ae8a96cc9266" providerId="ADAL" clId="{23873F50-3F4F-418F-8E0A-C50262142479}" dt="2025-04-30T05:27:32.501" v="5" actId="47"/>
        <pc:sldMkLst>
          <pc:docMk/>
          <pc:sldMk cId="272773063" sldId="270"/>
        </pc:sldMkLst>
      </pc:sldChg>
      <pc:sldChg chg="del">
        <pc:chgData name="Technol.Corp 櫻庭竜太" userId="f291aa17-b8e0-4fe2-8f83-ae8a96cc9266" providerId="ADAL" clId="{23873F50-3F4F-418F-8E0A-C50262142479}" dt="2025-04-30T05:27:32.214" v="4" actId="47"/>
        <pc:sldMkLst>
          <pc:docMk/>
          <pc:sldMk cId="3818370127" sldId="271"/>
        </pc:sldMkLst>
      </pc:sldChg>
      <pc:sldChg chg="del">
        <pc:chgData name="Technol.Corp 櫻庭竜太" userId="f291aa17-b8e0-4fe2-8f83-ae8a96cc9266" providerId="ADAL" clId="{23873F50-3F4F-418F-8E0A-C50262142479}" dt="2025-04-30T05:27:31.907" v="3" actId="47"/>
        <pc:sldMkLst>
          <pc:docMk/>
          <pc:sldMk cId="2641250289" sldId="272"/>
        </pc:sldMkLst>
      </pc:sldChg>
      <pc:sldChg chg="del">
        <pc:chgData name="Technol.Corp 櫻庭竜太" userId="f291aa17-b8e0-4fe2-8f83-ae8a96cc9266" providerId="ADAL" clId="{23873F50-3F4F-418F-8E0A-C50262142479}" dt="2025-04-30T05:27:31.622" v="2" actId="47"/>
        <pc:sldMkLst>
          <pc:docMk/>
          <pc:sldMk cId="20039984" sldId="273"/>
        </pc:sldMkLst>
      </pc:sldChg>
      <pc:sldChg chg="del">
        <pc:chgData name="Technol.Corp 櫻庭竜太" userId="f291aa17-b8e0-4fe2-8f83-ae8a96cc9266" providerId="ADAL" clId="{23873F50-3F4F-418F-8E0A-C50262142479}" dt="2025-04-30T05:27:31.263" v="1" actId="47"/>
        <pc:sldMkLst>
          <pc:docMk/>
          <pc:sldMk cId="3130190606" sldId="274"/>
        </pc:sldMkLst>
      </pc:sldChg>
      <pc:sldChg chg="del">
        <pc:chgData name="Technol.Corp 櫻庭竜太" userId="f291aa17-b8e0-4fe2-8f83-ae8a96cc9266" providerId="ADAL" clId="{23873F50-3F4F-418F-8E0A-C50262142479}" dt="2025-04-30T05:27:30.633" v="0" actId="47"/>
        <pc:sldMkLst>
          <pc:docMk/>
          <pc:sldMk cId="3659696835" sldId="275"/>
        </pc:sldMkLst>
      </pc:sldChg>
    </pc:docChg>
  </pc:docChgLst>
  <pc:docChgLst>
    <pc:chgData name="Technol.Corp 櫻庭竜太" userId="f291aa17-b8e0-4fe2-8f83-ae8a96cc9266" providerId="ADAL" clId="{3717CFAC-FDC2-4105-AA76-850912B3E20D}"/>
    <pc:docChg chg="modSld">
      <pc:chgData name="Technol.Corp 櫻庭竜太" userId="f291aa17-b8e0-4fe2-8f83-ae8a96cc9266" providerId="ADAL" clId="{3717CFAC-FDC2-4105-AA76-850912B3E20D}" dt="2025-06-24T04:20:07.675" v="37"/>
      <pc:docMkLst>
        <pc:docMk/>
      </pc:docMkLst>
      <pc:sldChg chg="modSp mod">
        <pc:chgData name="Technol.Corp 櫻庭竜太" userId="f291aa17-b8e0-4fe2-8f83-ae8a96cc9266" providerId="ADAL" clId="{3717CFAC-FDC2-4105-AA76-850912B3E20D}" dt="2025-06-24T04:20:07.675" v="37"/>
        <pc:sldMkLst>
          <pc:docMk/>
          <pc:sldMk cId="3175047991" sldId="258"/>
        </pc:sldMkLst>
        <pc:spChg chg="mod">
          <ac:chgData name="Technol.Corp 櫻庭竜太" userId="f291aa17-b8e0-4fe2-8f83-ae8a96cc9266" providerId="ADAL" clId="{3717CFAC-FDC2-4105-AA76-850912B3E20D}" dt="2025-06-24T04:20:07.675" v="37"/>
          <ac:spMkLst>
            <pc:docMk/>
            <pc:sldMk cId="3175047991" sldId="258"/>
            <ac:spMk id="7" creationId="{7C7D7FB3-BAF8-8BCD-4AFA-7EA044971F0A}"/>
          </ac:spMkLst>
        </pc:spChg>
      </pc:sldChg>
    </pc:docChg>
  </pc:docChgLst>
  <pc:docChgLst>
    <pc:chgData name="Technol.Corp 櫻庭竜太" userId="f291aa17-b8e0-4fe2-8f83-ae8a96cc9266" providerId="ADAL" clId="{00C2D8E8-0A4A-4297-9838-B671A7CCD99E}"/>
    <pc:docChg chg="undo custSel modSld">
      <pc:chgData name="Technol.Corp 櫻庭竜太" userId="f291aa17-b8e0-4fe2-8f83-ae8a96cc9266" providerId="ADAL" clId="{00C2D8E8-0A4A-4297-9838-B671A7CCD99E}" dt="2025-04-30T04:36:51.918" v="1377" actId="207"/>
      <pc:docMkLst>
        <pc:docMk/>
      </pc:docMkLst>
      <pc:sldChg chg="modSp mod">
        <pc:chgData name="Technol.Corp 櫻庭竜太" userId="f291aa17-b8e0-4fe2-8f83-ae8a96cc9266" providerId="ADAL" clId="{00C2D8E8-0A4A-4297-9838-B671A7CCD99E}" dt="2025-04-30T04:36:51.918" v="1377" actId="207"/>
        <pc:sldMkLst>
          <pc:docMk/>
          <pc:sldMk cId="1907053450" sldId="257"/>
        </pc:sldMkLst>
        <pc:spChg chg="mod">
          <ac:chgData name="Technol.Corp 櫻庭竜太" userId="f291aa17-b8e0-4fe2-8f83-ae8a96cc9266" providerId="ADAL" clId="{00C2D8E8-0A4A-4297-9838-B671A7CCD99E}" dt="2025-04-30T04:36:51.918" v="1377" actId="207"/>
          <ac:spMkLst>
            <pc:docMk/>
            <pc:sldMk cId="1907053450" sldId="257"/>
            <ac:spMk id="7" creationId="{D7EEB5AD-7D57-D7D5-3A4F-840BACE6815A}"/>
          </ac:spMkLst>
        </pc:spChg>
      </pc:sldChg>
      <pc:sldChg chg="addSp delSp modSp mod">
        <pc:chgData name="Technol.Corp 櫻庭竜太" userId="f291aa17-b8e0-4fe2-8f83-ae8a96cc9266" providerId="ADAL" clId="{00C2D8E8-0A4A-4297-9838-B671A7CCD99E}" dt="2025-04-30T04:31:11.629" v="1375" actId="20577"/>
        <pc:sldMkLst>
          <pc:docMk/>
          <pc:sldMk cId="3175047991" sldId="258"/>
        </pc:sldMkLst>
        <pc:spChg chg="mod">
          <ac:chgData name="Technol.Corp 櫻庭竜太" userId="f291aa17-b8e0-4fe2-8f83-ae8a96cc9266" providerId="ADAL" clId="{00C2D8E8-0A4A-4297-9838-B671A7CCD99E}" dt="2025-04-30T04:17:27.771" v="1032" actId="20577"/>
          <ac:spMkLst>
            <pc:docMk/>
            <pc:sldMk cId="3175047991" sldId="258"/>
            <ac:spMk id="3" creationId="{9099805A-4B7B-B82B-E1F8-1E80F4ED67A8}"/>
          </ac:spMkLst>
        </pc:spChg>
        <pc:spChg chg="mod">
          <ac:chgData name="Technol.Corp 櫻庭竜太" userId="f291aa17-b8e0-4fe2-8f83-ae8a96cc9266" providerId="ADAL" clId="{00C2D8E8-0A4A-4297-9838-B671A7CCD99E}" dt="2025-04-30T04:31:11.629" v="1375" actId="20577"/>
          <ac:spMkLst>
            <pc:docMk/>
            <pc:sldMk cId="3175047991" sldId="258"/>
            <ac:spMk id="6" creationId="{D4270624-54A2-0683-B8B4-16E10A6513C8}"/>
          </ac:spMkLst>
        </pc:spChg>
        <pc:spChg chg="add mod">
          <ac:chgData name="Technol.Corp 櫻庭竜太" userId="f291aa17-b8e0-4fe2-8f83-ae8a96cc9266" providerId="ADAL" clId="{00C2D8E8-0A4A-4297-9838-B671A7CCD99E}" dt="2025-04-30T00:15:35.389" v="55" actId="1582"/>
          <ac:spMkLst>
            <pc:docMk/>
            <pc:sldMk cId="3175047991" sldId="258"/>
            <ac:spMk id="15" creationId="{8A64A046-4BCD-82BE-5A0C-7F9BA36D296C}"/>
          </ac:spMkLst>
        </pc:spChg>
        <pc:spChg chg="add mod">
          <ac:chgData name="Technol.Corp 櫻庭竜太" userId="f291aa17-b8e0-4fe2-8f83-ae8a96cc9266" providerId="ADAL" clId="{00C2D8E8-0A4A-4297-9838-B671A7CCD99E}" dt="2025-04-30T00:16:03.993" v="59" actId="14100"/>
          <ac:spMkLst>
            <pc:docMk/>
            <pc:sldMk cId="3175047991" sldId="258"/>
            <ac:spMk id="16" creationId="{A426BC33-3A16-5B1C-435D-7F75B67F4B16}"/>
          </ac:spMkLst>
        </pc:spChg>
        <pc:picChg chg="add mod">
          <ac:chgData name="Technol.Corp 櫻庭竜太" userId="f291aa17-b8e0-4fe2-8f83-ae8a96cc9266" providerId="ADAL" clId="{00C2D8E8-0A4A-4297-9838-B671A7CCD99E}" dt="2025-04-30T00:08:24.349" v="15" actId="1076"/>
          <ac:picMkLst>
            <pc:docMk/>
            <pc:sldMk cId="3175047991" sldId="258"/>
            <ac:picMk id="10" creationId="{4A817830-7070-3B0F-31F8-F301AC19B47D}"/>
          </ac:picMkLst>
        </pc:picChg>
      </pc:sldChg>
      <pc:sldChg chg="addSp modSp mod">
        <pc:chgData name="Technol.Corp 櫻庭竜太" userId="f291aa17-b8e0-4fe2-8f83-ae8a96cc9266" providerId="ADAL" clId="{00C2D8E8-0A4A-4297-9838-B671A7CCD99E}" dt="2025-04-30T00:18:12.938" v="74" actId="14100"/>
        <pc:sldMkLst>
          <pc:docMk/>
          <pc:sldMk cId="579924448" sldId="259"/>
        </pc:sldMkLst>
        <pc:spChg chg="add mod">
          <ac:chgData name="Technol.Corp 櫻庭竜太" userId="f291aa17-b8e0-4fe2-8f83-ae8a96cc9266" providerId="ADAL" clId="{00C2D8E8-0A4A-4297-9838-B671A7CCD99E}" dt="2025-04-30T00:18:12.938" v="74" actId="14100"/>
          <ac:spMkLst>
            <pc:docMk/>
            <pc:sldMk cId="579924448" sldId="259"/>
            <ac:spMk id="9" creationId="{1C8FCFF5-F838-3141-AAB8-EE51BDFF75F9}"/>
          </ac:spMkLst>
        </pc:spChg>
      </pc:sldChg>
      <pc:sldChg chg="addSp modSp mod">
        <pc:chgData name="Technol.Corp 櫻庭竜太" userId="f291aa17-b8e0-4fe2-8f83-ae8a96cc9266" providerId="ADAL" clId="{00C2D8E8-0A4A-4297-9838-B671A7CCD99E}" dt="2025-04-30T04:17:38.716" v="1037"/>
        <pc:sldMkLst>
          <pc:docMk/>
          <pc:sldMk cId="2586673929" sldId="260"/>
        </pc:sldMkLst>
      </pc:sldChg>
      <pc:sldChg chg="addSp modSp mod">
        <pc:chgData name="Technol.Corp 櫻庭竜太" userId="f291aa17-b8e0-4fe2-8f83-ae8a96cc9266" providerId="ADAL" clId="{00C2D8E8-0A4A-4297-9838-B671A7CCD99E}" dt="2025-04-30T00:24:53.841" v="126" actId="14100"/>
        <pc:sldMkLst>
          <pc:docMk/>
          <pc:sldMk cId="1933273433" sldId="261"/>
        </pc:sldMkLst>
      </pc:sldChg>
      <pc:sldChg chg="addSp modSp mod">
        <pc:chgData name="Technol.Corp 櫻庭竜太" userId="f291aa17-b8e0-4fe2-8f83-ae8a96cc9266" providerId="ADAL" clId="{00C2D8E8-0A4A-4297-9838-B671A7CCD99E}" dt="2025-04-30T00:33:07.672" v="149" actId="1076"/>
        <pc:sldMkLst>
          <pc:docMk/>
          <pc:sldMk cId="3458125100" sldId="262"/>
        </pc:sldMkLst>
      </pc:sldChg>
      <pc:sldChg chg="addSp modSp mod">
        <pc:chgData name="Technol.Corp 櫻庭竜太" userId="f291aa17-b8e0-4fe2-8f83-ae8a96cc9266" providerId="ADAL" clId="{00C2D8E8-0A4A-4297-9838-B671A7CCD99E}" dt="2025-04-30T04:17:59.862" v="1047"/>
        <pc:sldMkLst>
          <pc:docMk/>
          <pc:sldMk cId="4236785784" sldId="263"/>
        </pc:sldMkLst>
      </pc:sldChg>
      <pc:sldChg chg="addSp modSp mod">
        <pc:chgData name="Technol.Corp 櫻庭竜太" userId="f291aa17-b8e0-4fe2-8f83-ae8a96cc9266" providerId="ADAL" clId="{00C2D8E8-0A4A-4297-9838-B671A7CCD99E}" dt="2025-04-30T04:22:12.732" v="1153" actId="20577"/>
        <pc:sldMkLst>
          <pc:docMk/>
          <pc:sldMk cId="3176401895" sldId="264"/>
        </pc:sldMkLst>
      </pc:sldChg>
      <pc:sldChg chg="addSp modSp mod">
        <pc:chgData name="Technol.Corp 櫻庭竜太" userId="f291aa17-b8e0-4fe2-8f83-ae8a96cc9266" providerId="ADAL" clId="{00C2D8E8-0A4A-4297-9838-B671A7CCD99E}" dt="2025-04-30T04:18:28.914" v="1052"/>
        <pc:sldMkLst>
          <pc:docMk/>
          <pc:sldMk cId="3802580703" sldId="265"/>
        </pc:sldMkLst>
      </pc:sldChg>
      <pc:sldChg chg="addSp modSp mod">
        <pc:chgData name="Technol.Corp 櫻庭竜太" userId="f291aa17-b8e0-4fe2-8f83-ae8a96cc9266" providerId="ADAL" clId="{00C2D8E8-0A4A-4297-9838-B671A7CCD99E}" dt="2025-04-30T04:19:04.742" v="1077" actId="20577"/>
        <pc:sldMkLst>
          <pc:docMk/>
          <pc:sldMk cId="1808270522" sldId="266"/>
        </pc:sldMkLst>
      </pc:sldChg>
      <pc:sldChg chg="addSp delSp modSp mod">
        <pc:chgData name="Technol.Corp 櫻庭竜太" userId="f291aa17-b8e0-4fe2-8f83-ae8a96cc9266" providerId="ADAL" clId="{00C2D8E8-0A4A-4297-9838-B671A7CCD99E}" dt="2025-04-30T04:16:24.691" v="973"/>
        <pc:sldMkLst>
          <pc:docMk/>
          <pc:sldMk cId="1412121496" sldId="267"/>
        </pc:sldMkLst>
      </pc:sldChg>
      <pc:sldChg chg="addSp modSp mod">
        <pc:chgData name="Technol.Corp 櫻庭竜太" userId="f291aa17-b8e0-4fe2-8f83-ae8a96cc9266" providerId="ADAL" clId="{00C2D8E8-0A4A-4297-9838-B671A7CCD99E}" dt="2025-04-30T04:17:09.499" v="1013"/>
        <pc:sldMkLst>
          <pc:docMk/>
          <pc:sldMk cId="1123096353" sldId="268"/>
        </pc:sldMkLst>
      </pc:sldChg>
      <pc:sldChg chg="addSp modSp mod">
        <pc:chgData name="Technol.Corp 櫻庭竜太" userId="f291aa17-b8e0-4fe2-8f83-ae8a96cc9266" providerId="ADAL" clId="{00C2D8E8-0A4A-4297-9838-B671A7CCD99E}" dt="2025-04-30T02:16:31.213" v="480" actId="1076"/>
        <pc:sldMkLst>
          <pc:docMk/>
          <pc:sldMk cId="3296516491" sldId="269"/>
        </pc:sldMkLst>
      </pc:sldChg>
      <pc:sldChg chg="addSp modSp mod">
        <pc:chgData name="Technol.Corp 櫻庭竜太" userId="f291aa17-b8e0-4fe2-8f83-ae8a96cc9266" providerId="ADAL" clId="{00C2D8E8-0A4A-4297-9838-B671A7CCD99E}" dt="2025-04-30T02:16:49.845" v="482" actId="1076"/>
        <pc:sldMkLst>
          <pc:docMk/>
          <pc:sldMk cId="272773063" sldId="270"/>
        </pc:sldMkLst>
      </pc:sldChg>
      <pc:sldChg chg="addSp modSp mod">
        <pc:chgData name="Technol.Corp 櫻庭竜太" userId="f291aa17-b8e0-4fe2-8f83-ae8a96cc9266" providerId="ADAL" clId="{00C2D8E8-0A4A-4297-9838-B671A7CCD99E}" dt="2025-04-30T04:25:23.159" v="1305"/>
        <pc:sldMkLst>
          <pc:docMk/>
          <pc:sldMk cId="3818370127" sldId="271"/>
        </pc:sldMkLst>
      </pc:sldChg>
      <pc:sldChg chg="addSp modSp mod">
        <pc:chgData name="Technol.Corp 櫻庭竜太" userId="f291aa17-b8e0-4fe2-8f83-ae8a96cc9266" providerId="ADAL" clId="{00C2D8E8-0A4A-4297-9838-B671A7CCD99E}" dt="2025-04-30T04:20:45.769" v="1127" actId="20577"/>
        <pc:sldMkLst>
          <pc:docMk/>
          <pc:sldMk cId="2641250289" sldId="272"/>
        </pc:sldMkLst>
      </pc:sldChg>
      <pc:sldChg chg="addSp modSp mod">
        <pc:chgData name="Technol.Corp 櫻庭竜太" userId="f291aa17-b8e0-4fe2-8f83-ae8a96cc9266" providerId="ADAL" clId="{00C2D8E8-0A4A-4297-9838-B671A7CCD99E}" dt="2025-04-30T04:25:00.770" v="1295"/>
        <pc:sldMkLst>
          <pc:docMk/>
          <pc:sldMk cId="20039984" sldId="273"/>
        </pc:sldMkLst>
      </pc:sldChg>
      <pc:sldChg chg="addSp delSp modSp mod">
        <pc:chgData name="Technol.Corp 櫻庭竜太" userId="f291aa17-b8e0-4fe2-8f83-ae8a96cc9266" providerId="ADAL" clId="{00C2D8E8-0A4A-4297-9838-B671A7CCD99E}" dt="2025-04-30T04:27:23.100" v="1367" actId="1076"/>
        <pc:sldMkLst>
          <pc:docMk/>
          <pc:sldMk cId="3130190606" sldId="274"/>
        </pc:sldMkLst>
      </pc:sldChg>
      <pc:sldChg chg="addSp delSp modSp mod">
        <pc:chgData name="Technol.Corp 櫻庭竜太" userId="f291aa17-b8e0-4fe2-8f83-ae8a96cc9266" providerId="ADAL" clId="{00C2D8E8-0A4A-4297-9838-B671A7CCD99E}" dt="2025-04-30T04:24:00.084" v="1230"/>
        <pc:sldMkLst>
          <pc:docMk/>
          <pc:sldMk cId="3659696835" sldId="27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9EBDEE5-9EFA-4F17-BC47-BBD98E688FDF}" type="datetimeFigureOut">
              <a:rPr kumimoji="1" lang="ja-JP" altLang="en-US" smtClean="0"/>
              <a:t>2025/6/24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C9D35A-F642-4CD4-A865-22AFABC82C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3645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4A7C82BE-B527-4BA3-A0E8-B80858307438}" type="datetime1">
              <a:rPr lang="en-US" altLang="ja-JP" smtClean="0"/>
              <a:t>6/24/2025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ja-JP" cap="none">
                <a:solidFill>
                  <a:schemeClr val="bg1"/>
                </a:solidFill>
              </a:rPr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15EEB818-06CF-4A8E-AA24-B20996F1D0DE}" type="datetime1">
              <a:rPr lang="en-US" altLang="ja-JP" smtClean="0"/>
              <a:t>6/24/2025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6F0ECE-FF3E-4F00-8D7A-72367961747F}" type="datetime1">
              <a:rPr lang="en-US" altLang="ja-JP" smtClean="0"/>
              <a:t>6/24/2025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5D31CA50-EA78-4B36-8E1E-F9F92CA4CDEB}" type="datetime1">
              <a:rPr lang="en-US" altLang="ja-JP" smtClean="0"/>
              <a:t>6/24/2025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CBA4B-3BFC-46F1-A2F0-448EA5EEB26B}" type="datetime1">
              <a:rPr lang="en-US" altLang="ja-JP" smtClean="0"/>
              <a:t>6/24/2025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DEB3B-3B38-4918-8C59-F4C45A078424}" type="datetime1">
              <a:rPr lang="en-US" altLang="ja-JP" smtClean="0"/>
              <a:t>6/24/2025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1594208"/>
            <a:ext cx="5509510" cy="4896000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91AD58D-98BF-4FA0-BA18-03EB9BFC5F4E}" type="datetime1">
              <a:rPr lang="en-US" altLang="ja-JP" smtClean="0"/>
              <a:t>6/24/2025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1594208"/>
            <a:ext cx="5509510" cy="4904093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5985506" y="1658945"/>
            <a:ext cx="0" cy="4752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3F17E2C-6B70-5DAD-61E6-D05C14CAA0F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91787" y="899940"/>
            <a:ext cx="11024319" cy="63955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分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08032"/>
            <a:ext cx="5509510" cy="5582176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91AD58D-98BF-4FA0-BA18-03EB9BFC5F4E}" type="datetime1">
              <a:rPr lang="en-US" altLang="ja-JP" smtClean="0"/>
              <a:t>6/24/2025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テキスト プレースホルダー 10">
            <a:extLst>
              <a:ext uri="{FF2B5EF4-FFF2-40B4-BE49-F238E27FC236}">
                <a16:creationId xmlns:a16="http://schemas.microsoft.com/office/drawing/2014/main" id="{A689B65D-C4FF-62CC-B3A2-D0211F51605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096000" y="916124"/>
            <a:ext cx="5509510" cy="5582177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F8D8996F-ADBD-DFC1-FB7D-61E2E66F28C3}"/>
              </a:ext>
            </a:extLst>
          </p:cNvPr>
          <p:cNvCxnSpPr>
            <a:cxnSpLocks/>
          </p:cNvCxnSpPr>
          <p:nvPr userDrawn="1"/>
        </p:nvCxnSpPr>
        <p:spPr>
          <a:xfrm>
            <a:off x="6009782" y="972768"/>
            <a:ext cx="0" cy="543600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30097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と本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315243"/>
            <a:ext cx="11300036" cy="48587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430254"/>
            <a:ext cx="11029616" cy="362767"/>
          </a:xfrm>
        </p:spPr>
        <p:txBody>
          <a:bodyPr>
            <a:noAutofit/>
          </a:bodyPr>
          <a:lstStyle>
            <a:lvl1pPr>
              <a:defRPr sz="2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B898A8-42F5-D597-11FD-B34A4CC315A4}"/>
              </a:ext>
            </a:extLst>
          </p:cNvPr>
          <p:cNvSpPr txBox="1"/>
          <p:nvPr userDrawn="1"/>
        </p:nvSpPr>
        <p:spPr>
          <a:xfrm>
            <a:off x="575894" y="916124"/>
            <a:ext cx="110296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400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3C24DA33-1966-2826-9B5A-459BDB186A6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86490" y="916123"/>
            <a:ext cx="11029616" cy="5574085"/>
          </a:xfrm>
        </p:spPr>
        <p:txBody>
          <a:bodyPr anchor="t">
            <a:normAutofit/>
          </a:bodyPr>
          <a:lstStyle>
            <a:lvl1pPr marL="0" indent="0">
              <a:buNone/>
              <a:defRPr sz="1400" b="0"/>
            </a:lvl1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12" name="日付プレースホルダー 11">
            <a:extLst>
              <a:ext uri="{FF2B5EF4-FFF2-40B4-BE49-F238E27FC236}">
                <a16:creationId xmlns:a16="http://schemas.microsoft.com/office/drawing/2014/main" id="{036ECC77-795A-F6A7-EBB9-05559C0AD635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391AD58D-98BF-4FA0-BA18-03EB9BFC5F4E}" type="datetime1">
              <a:rPr lang="en-US" altLang="ja-JP" smtClean="0"/>
              <a:t>6/24/2025</a:t>
            </a:fld>
            <a:endParaRPr lang="en-US" dirty="0"/>
          </a:p>
        </p:txBody>
      </p:sp>
      <p:sp>
        <p:nvSpPr>
          <p:cNvPr id="13" name="フッター プレースホルダー 12">
            <a:extLst>
              <a:ext uri="{FF2B5EF4-FFF2-40B4-BE49-F238E27FC236}">
                <a16:creationId xmlns:a16="http://schemas.microsoft.com/office/drawing/2014/main" id="{7E7FAF23-7C2C-3266-663B-2350753080D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14" name="スライド番号プレースホルダー 13">
            <a:extLst>
              <a:ext uri="{FF2B5EF4-FFF2-40B4-BE49-F238E27FC236}">
                <a16:creationId xmlns:a16="http://schemas.microsoft.com/office/drawing/2014/main" id="{2769A19C-0B56-D8BB-1698-79B7E8FBF31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09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42A87D-09A3-4BD8-9C7C-25218D25ED5B}" type="datetime1">
              <a:rPr lang="en-US" altLang="ja-JP" smtClean="0"/>
              <a:t>6/24/2025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373352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004231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98301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391AD58D-98BF-4FA0-BA18-03EB9BFC5F4E}" type="datetime1">
              <a:rPr lang="en-US" altLang="ja-JP" smtClean="0"/>
              <a:t>6/24/2025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93975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98301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125428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121871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125428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8" r:id="rId7"/>
    <p:sldLayoutId id="2147483657" r:id="rId8"/>
    <p:sldLayoutId id="2147483655" r:id="rId9"/>
    <p:sldLayoutId id="2147483656" r:id="rId10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kumimoji="1"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kumimoji="1"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" Target="slide3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2F7E20-C909-A474-CDEE-B5C181F3EE8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/>
              <a:t>MRB</a:t>
            </a:r>
            <a:r>
              <a:rPr kumimoji="1" lang="ja-JP" altLang="en-US"/>
              <a:t>操作マニュアル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877EF89-703B-1BE4-9FE9-7A3B7B3691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/>
              <a:t>振る舞い検知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6390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>
            <a:extLst>
              <a:ext uri="{FF2B5EF4-FFF2-40B4-BE49-F238E27FC236}">
                <a16:creationId xmlns:a16="http://schemas.microsoft.com/office/drawing/2014/main" id="{08B72F04-A356-94DB-D14A-52CF246AB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目次</a:t>
            </a:r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D7EEB5AD-7D57-D7D5-3A4F-840BACE6815A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altLang="ja-JP"/>
              <a:t>1.</a:t>
            </a:r>
            <a:r>
              <a:rPr lang="ja-JP" altLang="en-US"/>
              <a:t>　</a:t>
            </a:r>
            <a:r>
              <a:rPr lang="ja-JP" altLang="en-US">
                <a:hlinkClick r:id="rId2" action="ppaction://hlinksldjump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振る舞い検知</a:t>
            </a:r>
            <a:endParaRPr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5C6F9BB-2A20-431C-6405-866EA6BFAFD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7D13B4D-FE1B-6B2A-BDCB-F32FA41BBFB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70534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9EFF229-F101-79EC-252D-FDE0B65B0C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1. </a:t>
            </a:r>
            <a:r>
              <a:rPr kumimoji="1" lang="ja-JP" altLang="en-US"/>
              <a:t>振る舞い検知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099805A-4B7B-B82B-E1F8-1E80F4ED67A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①　管理画面にログイン後、右上部の</a:t>
            </a:r>
            <a:r>
              <a:rPr lang="ja-JP" altLang="en-US"/>
              <a:t>「</a:t>
            </a:r>
            <a:r>
              <a:rPr kumimoji="1" lang="ja-JP" altLang="en-US"/>
              <a:t>設定</a:t>
            </a:r>
            <a:r>
              <a:rPr lang="ja-JP" altLang="en-US"/>
              <a:t>」</a:t>
            </a:r>
            <a:r>
              <a:rPr kumimoji="1" lang="ja-JP" altLang="en-US"/>
              <a:t>をクリックし、</a:t>
            </a:r>
            <a:br>
              <a:rPr kumimoji="1" lang="en-US" altLang="ja-JP"/>
            </a:br>
            <a:r>
              <a:rPr kumimoji="1" lang="ja-JP" altLang="en-US"/>
              <a:t>　　左部の</a:t>
            </a:r>
            <a:r>
              <a:rPr lang="ja-JP" altLang="en-US"/>
              <a:t>「振る舞い検知」</a:t>
            </a:r>
            <a:r>
              <a:rPr kumimoji="1" lang="ja-JP" altLang="en-US"/>
              <a:t>をクリックします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094BD70-5431-412A-22F8-754A2B16E86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12F975D-BE3C-155B-4EFF-BF5386BA883D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D4270624-54A2-0683-B8B4-16E10A6513C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r>
              <a:rPr kumimoji="1" lang="ja-JP" altLang="en-US"/>
              <a:t>②　ラジオボタンより検知のレベル</a:t>
            </a:r>
            <a:r>
              <a:rPr lang="ja-JP" altLang="en-US"/>
              <a:t>を</a:t>
            </a:r>
            <a:r>
              <a:rPr kumimoji="1" lang="ja-JP" altLang="en-US"/>
              <a:t>選択し、</a:t>
            </a:r>
            <a:r>
              <a:rPr lang="ja-JP" altLang="en-US"/>
              <a:t>「</a:t>
            </a:r>
            <a:r>
              <a:rPr kumimoji="1" lang="ja-JP" altLang="en-US"/>
              <a:t>次へ</a:t>
            </a:r>
            <a:r>
              <a:rPr lang="ja-JP" altLang="en-US"/>
              <a:t>」</a:t>
            </a:r>
            <a:r>
              <a:rPr kumimoji="1" lang="ja-JP" altLang="en-US"/>
              <a:t>を</a:t>
            </a:r>
            <a:br>
              <a:rPr kumimoji="1" lang="en-US" altLang="ja-JP"/>
            </a:br>
            <a:r>
              <a:rPr kumimoji="1" lang="ja-JP" altLang="en-US"/>
              <a:t>　　クリックします</a:t>
            </a:r>
            <a:endParaRPr kumimoji="1" lang="en-US" altLang="ja-JP"/>
          </a:p>
        </p:txBody>
      </p:sp>
      <p:sp>
        <p:nvSpPr>
          <p:cNvPr id="7" name="テキスト プレースホルダー 6">
            <a:extLst>
              <a:ext uri="{FF2B5EF4-FFF2-40B4-BE49-F238E27FC236}">
                <a16:creationId xmlns:a16="http://schemas.microsoft.com/office/drawing/2014/main" id="{7C7D7FB3-BAF8-8BCD-4AFA-7EA044971F0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ja-JP" altLang="en-US"/>
              <a:t>振る舞い検知は、</a:t>
            </a:r>
            <a:r>
              <a:rPr lang="en-US" altLang="ja-JP"/>
              <a:t>Web</a:t>
            </a:r>
            <a:r>
              <a:rPr lang="ja-JP" altLang="en-US"/>
              <a:t>ブラウジングを除くバックグラウンドの通信を監視し、危険な通信先へのアクセスをブロックします</a:t>
            </a:r>
            <a:br>
              <a:rPr lang="en-US" altLang="ja-JP"/>
            </a:br>
            <a:r>
              <a:rPr lang="ja-JP" altLang="en-US"/>
              <a:t>振る舞い検知</a:t>
            </a:r>
            <a:r>
              <a:rPr kumimoji="1" lang="ja-JP" altLang="en-US"/>
              <a:t>の強度設定の手順について</a:t>
            </a:r>
            <a:r>
              <a:rPr lang="ja-JP" altLang="en-US"/>
              <a:t>説明します</a:t>
            </a:r>
            <a:endParaRPr kumimoji="1" lang="ja-JP" altLang="en-US"/>
          </a:p>
        </p:txBody>
      </p:sp>
      <p:pic>
        <p:nvPicPr>
          <p:cNvPr id="10" name="図 9" descr="グラフィカル ユーザー インターフェイス, テキスト, メール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4A817830-7070-3B0F-31F8-F301AC19B4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8596" y="2340678"/>
            <a:ext cx="3600000" cy="2836227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8A64A046-4BCD-82BE-5A0C-7F9BA36D296C}"/>
              </a:ext>
            </a:extLst>
          </p:cNvPr>
          <p:cNvSpPr/>
          <p:nvPr/>
        </p:nvSpPr>
        <p:spPr>
          <a:xfrm>
            <a:off x="4025900" y="2357438"/>
            <a:ext cx="203200" cy="12541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A426BC33-3A16-5B1C-435D-7F75B67F4B16}"/>
              </a:ext>
            </a:extLst>
          </p:cNvPr>
          <p:cNvSpPr/>
          <p:nvPr/>
        </p:nvSpPr>
        <p:spPr>
          <a:xfrm>
            <a:off x="1797050" y="3274217"/>
            <a:ext cx="393700" cy="88108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1" name="図 10" descr="グラフィカル ユーザー インターフェイス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1EA104CE-CA1C-78CE-D0D9-132D447645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50755" y="2340678"/>
            <a:ext cx="3600000" cy="252178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7096C766-DA2D-90D8-51DE-9BCC0AE72467}"/>
              </a:ext>
            </a:extLst>
          </p:cNvPr>
          <p:cNvSpPr/>
          <p:nvPr/>
        </p:nvSpPr>
        <p:spPr>
          <a:xfrm>
            <a:off x="8199085" y="3116451"/>
            <a:ext cx="1823595" cy="157765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C1E1BBE9-FDE6-70AD-F99C-DD7951C296E8}"/>
              </a:ext>
            </a:extLst>
          </p:cNvPr>
          <p:cNvSpPr/>
          <p:nvPr/>
        </p:nvSpPr>
        <p:spPr>
          <a:xfrm>
            <a:off x="9899649" y="3514253"/>
            <a:ext cx="208405" cy="114772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5047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1EC917B-A87C-400B-6CD2-678CBCD4DD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BEE9175-DFFD-60C6-2C7D-7B4FC379E8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kumimoji="1" lang="ja-JP" altLang="en-US"/>
              <a:t>③　設定を確認し、「確認</a:t>
            </a:r>
            <a:r>
              <a:rPr lang="ja-JP" altLang="en-US"/>
              <a:t>」</a:t>
            </a:r>
            <a:r>
              <a:rPr kumimoji="1" lang="ja-JP" altLang="en-US"/>
              <a:t>をクリックして設定は完了です</a:t>
            </a: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br>
              <a:rPr kumimoji="1" lang="en-US" altLang="ja-JP"/>
            </a:br>
            <a:r>
              <a:rPr kumimoji="1" lang="en-US" altLang="ja-JP">
                <a:solidFill>
                  <a:srgbClr val="FF0000"/>
                </a:solidFill>
              </a:rPr>
              <a:t>※</a:t>
            </a:r>
            <a:r>
              <a:rPr kumimoji="1" lang="ja-JP" altLang="en-US">
                <a:solidFill>
                  <a:srgbClr val="FF0000"/>
                </a:solidFill>
              </a:rPr>
              <a:t>振る舞い検知でブロックさせたい</a:t>
            </a:r>
            <a:r>
              <a:rPr lang="ja-JP" altLang="en-US">
                <a:solidFill>
                  <a:srgbClr val="FF0000"/>
                </a:solidFill>
              </a:rPr>
              <a:t>通信</a:t>
            </a:r>
            <a:r>
              <a:rPr kumimoji="1" lang="ja-JP" altLang="en-US">
                <a:solidFill>
                  <a:srgbClr val="FF0000"/>
                </a:solidFill>
              </a:rPr>
              <a:t>先は</a:t>
            </a:r>
            <a:r>
              <a:rPr kumimoji="1" lang="en-US" altLang="ja-JP">
                <a:solidFill>
                  <a:srgbClr val="FF0000"/>
                </a:solidFill>
              </a:rPr>
              <a:t>IP</a:t>
            </a:r>
            <a:r>
              <a:rPr kumimoji="1" lang="ja-JP" altLang="en-US">
                <a:solidFill>
                  <a:srgbClr val="FF0000"/>
                </a:solidFill>
              </a:rPr>
              <a:t>フィルタリング</a:t>
            </a:r>
            <a:br>
              <a:rPr kumimoji="1" lang="en-US" altLang="ja-JP">
                <a:solidFill>
                  <a:srgbClr val="FF0000"/>
                </a:solidFill>
              </a:rPr>
            </a:br>
            <a:r>
              <a:rPr kumimoji="1" lang="ja-JP" altLang="en-US">
                <a:solidFill>
                  <a:srgbClr val="FF0000"/>
                </a:solidFill>
              </a:rPr>
              <a:t>　のブラックリスト、許可させたい</a:t>
            </a:r>
            <a:r>
              <a:rPr lang="ja-JP" altLang="en-US">
                <a:solidFill>
                  <a:srgbClr val="FF0000"/>
                </a:solidFill>
              </a:rPr>
              <a:t>通信</a:t>
            </a:r>
            <a:r>
              <a:rPr kumimoji="1" lang="ja-JP" altLang="en-US">
                <a:solidFill>
                  <a:srgbClr val="FF0000"/>
                </a:solidFill>
              </a:rPr>
              <a:t>先はホワイトリストに</a:t>
            </a:r>
            <a:br>
              <a:rPr kumimoji="1" lang="en-US" altLang="ja-JP">
                <a:solidFill>
                  <a:srgbClr val="FF0000"/>
                </a:solidFill>
              </a:rPr>
            </a:br>
            <a:r>
              <a:rPr kumimoji="1" lang="ja-JP" altLang="en-US">
                <a:solidFill>
                  <a:srgbClr val="FF0000"/>
                </a:solidFill>
              </a:rPr>
              <a:t>　登録してください</a:t>
            </a:r>
            <a:br>
              <a:rPr kumimoji="1" lang="en-US" altLang="ja-JP">
                <a:solidFill>
                  <a:srgbClr val="FF0000"/>
                </a:solidFill>
              </a:rPr>
            </a:br>
            <a:r>
              <a:rPr kumimoji="1" lang="ja-JP" altLang="en-US">
                <a:solidFill>
                  <a:srgbClr val="FF0000"/>
                </a:solidFill>
              </a:rPr>
              <a:t>（</a:t>
            </a:r>
            <a:r>
              <a:rPr lang="ja-JP" altLang="en-US">
                <a:solidFill>
                  <a:srgbClr val="FF0000"/>
                </a:solidFill>
              </a:rPr>
              <a:t>登録手順</a:t>
            </a:r>
            <a:r>
              <a:rPr kumimoji="1" lang="ja-JP" altLang="en-US">
                <a:solidFill>
                  <a:srgbClr val="FF0000"/>
                </a:solidFill>
              </a:rPr>
              <a:t>につきましては、</a:t>
            </a:r>
            <a:r>
              <a:rPr kumimoji="1" lang="en-US" altLang="ja-JP">
                <a:solidFill>
                  <a:srgbClr val="FF0000"/>
                </a:solidFill>
              </a:rPr>
              <a:t>IP</a:t>
            </a:r>
            <a:r>
              <a:rPr kumimoji="1" lang="ja-JP" altLang="en-US">
                <a:solidFill>
                  <a:srgbClr val="FF0000"/>
                </a:solidFill>
              </a:rPr>
              <a:t>フィルタリング設定の手順を</a:t>
            </a:r>
            <a:br>
              <a:rPr kumimoji="1" lang="en-US" altLang="ja-JP">
                <a:solidFill>
                  <a:srgbClr val="FF0000"/>
                </a:solidFill>
              </a:rPr>
            </a:br>
            <a:r>
              <a:rPr kumimoji="1" lang="ja-JP" altLang="en-US">
                <a:solidFill>
                  <a:srgbClr val="FF0000"/>
                </a:solidFill>
              </a:rPr>
              <a:t>　ご参照ください）</a:t>
            </a:r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5D126AA6-D5FB-CC40-392C-09D592866CE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 altLang="ja-JP" cap="none"/>
              <a:t>Copyright 2024 Technol INC. All Rights Reserved.</a:t>
            </a:r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33643B4A-0AD0-DC82-DC90-D5E355000EB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テキスト プレースホルダー 5">
            <a:extLst>
              <a:ext uri="{FF2B5EF4-FFF2-40B4-BE49-F238E27FC236}">
                <a16:creationId xmlns:a16="http://schemas.microsoft.com/office/drawing/2014/main" id="{355B71D4-E916-ABB8-0575-C496A3BBEAC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kumimoji="1" lang="ja-JP" altLang="en-US"/>
          </a:p>
        </p:txBody>
      </p:sp>
      <p:pic>
        <p:nvPicPr>
          <p:cNvPr id="10" name="図 9" descr="グラフィカル ユーザー インターフェイス, テキスト, アプリケーション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8E60181F-9EF6-E098-5FCD-9F940BE6480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1245" y="1382492"/>
            <a:ext cx="3600000" cy="2492313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1C8FCFF5-F838-3141-AAB8-EE51BDFF75F9}"/>
              </a:ext>
            </a:extLst>
          </p:cNvPr>
          <p:cNvSpPr/>
          <p:nvPr/>
        </p:nvSpPr>
        <p:spPr>
          <a:xfrm>
            <a:off x="4397375" y="2738438"/>
            <a:ext cx="203200" cy="116681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9924448"/>
      </p:ext>
    </p:extLst>
  </p:cSld>
  <p:clrMapOvr>
    <a:masterClrMapping/>
  </p:clrMapOvr>
</p:sld>
</file>

<file path=ppt/theme/theme1.xml><?xml version="1.0" encoding="utf-8"?>
<a:theme xmlns:a="http://schemas.openxmlformats.org/drawingml/2006/main" name="配当">
  <a:themeElements>
    <a:clrScheme name="暖かみのある青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URLフィルタリング設定.pptx" id="{41C733FD-90A8-4D75-90FB-F1CA2906D28B}" vid="{3F771037-623A-444D-A52A-7FBEE42AA68D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MRB操作マニュアル</Template>
  <TotalTime>598</TotalTime>
  <Words>202</Words>
  <Application>Microsoft Office PowerPoint</Application>
  <PresentationFormat>ワイド画面</PresentationFormat>
  <Paragraphs>15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游ゴシック</vt:lpstr>
      <vt:lpstr>Gill Sans MT</vt:lpstr>
      <vt:lpstr>Wingdings 2</vt:lpstr>
      <vt:lpstr>配当</vt:lpstr>
      <vt:lpstr>MRB操作マニュアル</vt:lpstr>
      <vt:lpstr>目次</vt:lpstr>
      <vt:lpstr>1. 振る舞い検知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Technol.Corp 櫻庭竜太</dc:creator>
  <cp:lastModifiedBy>Technol.Corp 櫻庭竜太</cp:lastModifiedBy>
  <cp:revision>1</cp:revision>
  <dcterms:created xsi:type="dcterms:W3CDTF">2025-04-25T05:32:54Z</dcterms:created>
  <dcterms:modified xsi:type="dcterms:W3CDTF">2025-06-24T04:20:16Z</dcterms:modified>
</cp:coreProperties>
</file>