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76" r:id="rId9"/>
    <p:sldId id="277" r:id="rId10"/>
    <p:sldId id="278" r:id="rId11"/>
    <p:sldId id="279" r:id="rId12"/>
    <p:sldId id="280" r:id="rId13"/>
    <p:sldId id="281" r:id="rId14"/>
    <p:sldId id="282" r:id="rId15"/>
    <p:sldId id="295" r:id="rId16"/>
    <p:sldId id="296" r:id="rId17"/>
    <p:sldId id="297" r:id="rId18"/>
    <p:sldId id="283" r:id="rId19"/>
    <p:sldId id="284" r:id="rId20"/>
    <p:sldId id="285" r:id="rId21"/>
    <p:sldId id="293" r:id="rId22"/>
    <p:sldId id="294" r:id="rId23"/>
    <p:sldId id="286" r:id="rId24"/>
    <p:sldId id="287" r:id="rId25"/>
    <p:sldId id="288" r:id="rId26"/>
    <p:sldId id="289" r:id="rId27"/>
    <p:sldId id="263" r:id="rId28"/>
    <p:sldId id="264" r:id="rId29"/>
    <p:sldId id="290" r:id="rId30"/>
    <p:sldId id="265" r:id="rId31"/>
    <p:sldId id="266" r:id="rId32"/>
    <p:sldId id="267" r:id="rId33"/>
    <p:sldId id="268" r:id="rId34"/>
    <p:sldId id="291"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68582-8C07-40AC-8D64-39C8EDB60A06}" v="347" dt="2025-06-25T04:20:08.07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10" autoAdjust="0"/>
  </p:normalViewPr>
  <p:slideViewPr>
    <p:cSldViewPr snapToGrid="0">
      <p:cViewPr varScale="1">
        <p:scale>
          <a:sx n="101" d="100"/>
          <a:sy n="101" d="100"/>
        </p:scale>
        <p:origin x="912"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BC868582-8C07-40AC-8D64-39C8EDB60A06}"/>
    <pc:docChg chg="undo redo custSel addSld modSld sldOrd">
      <pc:chgData name="Technol.Corp 櫻庭竜太" userId="f291aa17-b8e0-4fe2-8f83-ae8a96cc9266" providerId="ADAL" clId="{BC868582-8C07-40AC-8D64-39C8EDB60A06}" dt="2025-06-25T04:31:39.739" v="1919" actId="14100"/>
      <pc:docMkLst>
        <pc:docMk/>
      </pc:docMkLst>
      <pc:sldChg chg="modSp mod">
        <pc:chgData name="Technol.Corp 櫻庭竜太" userId="f291aa17-b8e0-4fe2-8f83-ae8a96cc9266" providerId="ADAL" clId="{BC868582-8C07-40AC-8D64-39C8EDB60A06}" dt="2025-06-04T07:47:34.774" v="1648" actId="207"/>
        <pc:sldMkLst>
          <pc:docMk/>
          <pc:sldMk cId="1907053450" sldId="257"/>
        </pc:sldMkLst>
        <pc:spChg chg="mod">
          <ac:chgData name="Technol.Corp 櫻庭竜太" userId="f291aa17-b8e0-4fe2-8f83-ae8a96cc9266" providerId="ADAL" clId="{BC868582-8C07-40AC-8D64-39C8EDB60A06}" dt="2025-06-04T07:47:34.774" v="1648" actId="207"/>
          <ac:spMkLst>
            <pc:docMk/>
            <pc:sldMk cId="1907053450" sldId="257"/>
            <ac:spMk id="7" creationId="{D7EEB5AD-7D57-D7D5-3A4F-840BACE6815A}"/>
          </ac:spMkLst>
        </pc:spChg>
      </pc:sldChg>
      <pc:sldChg chg="modSp mod">
        <pc:chgData name="Technol.Corp 櫻庭竜太" userId="f291aa17-b8e0-4fe2-8f83-ae8a96cc9266" providerId="ADAL" clId="{BC868582-8C07-40AC-8D64-39C8EDB60A06}" dt="2025-06-02T02:26:23.162" v="259" actId="207"/>
        <pc:sldMkLst>
          <pc:docMk/>
          <pc:sldMk cId="3175047991" sldId="258"/>
        </pc:sldMkLst>
        <pc:spChg chg="mod">
          <ac:chgData name="Technol.Corp 櫻庭竜太" userId="f291aa17-b8e0-4fe2-8f83-ae8a96cc9266" providerId="ADAL" clId="{BC868582-8C07-40AC-8D64-39C8EDB60A06}" dt="2025-06-02T02:26:23.162" v="259" actId="207"/>
          <ac:spMkLst>
            <pc:docMk/>
            <pc:sldMk cId="3175047991" sldId="258"/>
            <ac:spMk id="6" creationId="{D4270624-54A2-0683-B8B4-16E10A6513C8}"/>
          </ac:spMkLst>
        </pc:spChg>
        <pc:spChg chg="mod">
          <ac:chgData name="Technol.Corp 櫻庭竜太" userId="f291aa17-b8e0-4fe2-8f83-ae8a96cc9266" providerId="ADAL" clId="{BC868582-8C07-40AC-8D64-39C8EDB60A06}" dt="2025-06-02T02:14:14.526" v="17" actId="20577"/>
          <ac:spMkLst>
            <pc:docMk/>
            <pc:sldMk cId="3175047991" sldId="258"/>
            <ac:spMk id="7" creationId="{7C7D7FB3-BAF8-8BCD-4AFA-7EA044971F0A}"/>
          </ac:spMkLst>
        </pc:spChg>
        <pc:spChg chg="mod">
          <ac:chgData name="Technol.Corp 櫻庭竜太" userId="f291aa17-b8e0-4fe2-8f83-ae8a96cc9266" providerId="ADAL" clId="{BC868582-8C07-40AC-8D64-39C8EDB60A06}" dt="2025-06-02T02:26:17.607" v="258" actId="1076"/>
          <ac:spMkLst>
            <pc:docMk/>
            <pc:sldMk cId="3175047991" sldId="258"/>
            <ac:spMk id="11" creationId="{430A3683-A0E9-2B8F-F2A6-745A75056678}"/>
          </ac:spMkLst>
        </pc:spChg>
        <pc:spChg chg="mod">
          <ac:chgData name="Technol.Corp 櫻庭竜太" userId="f291aa17-b8e0-4fe2-8f83-ae8a96cc9266" providerId="ADAL" clId="{BC868582-8C07-40AC-8D64-39C8EDB60A06}" dt="2025-06-02T02:26:17.607" v="258" actId="1076"/>
          <ac:spMkLst>
            <pc:docMk/>
            <pc:sldMk cId="3175047991" sldId="258"/>
            <ac:spMk id="12" creationId="{395B90BA-E58D-2D29-49A4-488A505493E7}"/>
          </ac:spMkLst>
        </pc:spChg>
        <pc:picChg chg="mod">
          <ac:chgData name="Technol.Corp 櫻庭竜太" userId="f291aa17-b8e0-4fe2-8f83-ae8a96cc9266" providerId="ADAL" clId="{BC868582-8C07-40AC-8D64-39C8EDB60A06}" dt="2025-06-02T02:26:17.607" v="258" actId="1076"/>
          <ac:picMkLst>
            <pc:docMk/>
            <pc:sldMk cId="3175047991" sldId="258"/>
            <ac:picMk id="9" creationId="{D01B2B17-1E75-CDE6-1E36-27F7F93937B6}"/>
          </ac:picMkLst>
        </pc:picChg>
      </pc:sldChg>
      <pc:sldChg chg="modSp mod">
        <pc:chgData name="Technol.Corp 櫻庭竜太" userId="f291aa17-b8e0-4fe2-8f83-ae8a96cc9266" providerId="ADAL" clId="{BC868582-8C07-40AC-8D64-39C8EDB60A06}" dt="2025-06-04T02:57:52.664" v="353" actId="20577"/>
        <pc:sldMkLst>
          <pc:docMk/>
          <pc:sldMk cId="1933273433" sldId="261"/>
        </pc:sldMkLst>
        <pc:spChg chg="mod">
          <ac:chgData name="Technol.Corp 櫻庭竜太" userId="f291aa17-b8e0-4fe2-8f83-ae8a96cc9266" providerId="ADAL" clId="{BC868582-8C07-40AC-8D64-39C8EDB60A06}" dt="2025-06-04T02:57:52.664" v="353" actId="20577"/>
          <ac:spMkLst>
            <pc:docMk/>
            <pc:sldMk cId="1933273433" sldId="261"/>
            <ac:spMk id="2" creationId="{182C4C09-3725-1E81-C65D-E9490F61DB93}"/>
          </ac:spMkLst>
        </pc:spChg>
      </pc:sldChg>
      <pc:sldChg chg="modSp mod">
        <pc:chgData name="Technol.Corp 櫻庭竜太" userId="f291aa17-b8e0-4fe2-8f83-ae8a96cc9266" providerId="ADAL" clId="{BC868582-8C07-40AC-8D64-39C8EDB60A06}" dt="2025-06-25T04:31:39.739" v="1919" actId="14100"/>
        <pc:sldMkLst>
          <pc:docMk/>
          <pc:sldMk cId="4236785784" sldId="263"/>
        </pc:sldMkLst>
        <pc:spChg chg="mod">
          <ac:chgData name="Technol.Corp 櫻庭竜太" userId="f291aa17-b8e0-4fe2-8f83-ae8a96cc9266" providerId="ADAL" clId="{BC868582-8C07-40AC-8D64-39C8EDB60A06}" dt="2025-06-04T07:42:27.743" v="1590" actId="20577"/>
          <ac:spMkLst>
            <pc:docMk/>
            <pc:sldMk cId="4236785784" sldId="263"/>
            <ac:spMk id="2" creationId="{F46CACFB-07EA-F3B0-0282-C7AFBDDF53A6}"/>
          </ac:spMkLst>
        </pc:spChg>
        <pc:spChg chg="mod">
          <ac:chgData name="Technol.Corp 櫻庭竜太" userId="f291aa17-b8e0-4fe2-8f83-ae8a96cc9266" providerId="ADAL" clId="{BC868582-8C07-40AC-8D64-39C8EDB60A06}" dt="2025-06-25T04:31:28.491" v="1918" actId="14100"/>
          <ac:spMkLst>
            <pc:docMk/>
            <pc:sldMk cId="4236785784" sldId="263"/>
            <ac:spMk id="3" creationId="{097307A2-F590-8879-CD6F-94938A7298C7}"/>
          </ac:spMkLst>
        </pc:spChg>
        <pc:spChg chg="mod">
          <ac:chgData name="Technol.Corp 櫻庭竜太" userId="f291aa17-b8e0-4fe2-8f83-ae8a96cc9266" providerId="ADAL" clId="{BC868582-8C07-40AC-8D64-39C8EDB60A06}" dt="2025-06-25T04:31:39.739" v="1919" actId="14100"/>
          <ac:spMkLst>
            <pc:docMk/>
            <pc:sldMk cId="4236785784" sldId="263"/>
            <ac:spMk id="6" creationId="{88E10EEE-6F7F-ADA6-1E06-3655BFCBEC7E}"/>
          </ac:spMkLst>
        </pc:spChg>
        <pc:spChg chg="mod">
          <ac:chgData name="Technol.Corp 櫻庭竜太" userId="f291aa17-b8e0-4fe2-8f83-ae8a96cc9266" providerId="ADAL" clId="{BC868582-8C07-40AC-8D64-39C8EDB60A06}" dt="2025-06-25T02:59:05.939" v="1849"/>
          <ac:spMkLst>
            <pc:docMk/>
            <pc:sldMk cId="4236785784" sldId="263"/>
            <ac:spMk id="7" creationId="{BA54B68B-8FAB-0507-12E5-D574673E64C7}"/>
          </ac:spMkLst>
        </pc:spChg>
      </pc:sldChg>
      <pc:sldChg chg="modSp mod">
        <pc:chgData name="Technol.Corp 櫻庭竜太" userId="f291aa17-b8e0-4fe2-8f83-ae8a96cc9266" providerId="ADAL" clId="{BC868582-8C07-40AC-8D64-39C8EDB60A06}" dt="2025-06-25T04:20:33.900" v="1917" actId="1076"/>
        <pc:sldMkLst>
          <pc:docMk/>
          <pc:sldMk cId="3176401895" sldId="264"/>
        </pc:sldMkLst>
        <pc:spChg chg="mod">
          <ac:chgData name="Technol.Corp 櫻庭竜太" userId="f291aa17-b8e0-4fe2-8f83-ae8a96cc9266" providerId="ADAL" clId="{BC868582-8C07-40AC-8D64-39C8EDB60A06}" dt="2025-06-25T04:20:12.899" v="1916" actId="207"/>
          <ac:spMkLst>
            <pc:docMk/>
            <pc:sldMk cId="3176401895" sldId="264"/>
            <ac:spMk id="6" creationId="{D20489CF-E8F9-B9FB-BEAA-B0FAB2C32546}"/>
          </ac:spMkLst>
        </pc:spChg>
        <pc:spChg chg="mod">
          <ac:chgData name="Technol.Corp 櫻庭竜太" userId="f291aa17-b8e0-4fe2-8f83-ae8a96cc9266" providerId="ADAL" clId="{BC868582-8C07-40AC-8D64-39C8EDB60A06}" dt="2025-06-25T04:20:33.900" v="1917" actId="1076"/>
          <ac:spMkLst>
            <pc:docMk/>
            <pc:sldMk cId="3176401895" sldId="264"/>
            <ac:spMk id="19" creationId="{331ABC8E-F7ED-A7FA-72A2-1E9687FDCFA1}"/>
          </ac:spMkLst>
        </pc:spChg>
        <pc:spChg chg="mod">
          <ac:chgData name="Technol.Corp 櫻庭竜太" userId="f291aa17-b8e0-4fe2-8f83-ae8a96cc9266" providerId="ADAL" clId="{BC868582-8C07-40AC-8D64-39C8EDB60A06}" dt="2025-06-25T04:20:33.900" v="1917" actId="1076"/>
          <ac:spMkLst>
            <pc:docMk/>
            <pc:sldMk cId="3176401895" sldId="264"/>
            <ac:spMk id="20" creationId="{5C71E151-2B45-285D-56E4-8FF3E1F3F605}"/>
          </ac:spMkLst>
        </pc:spChg>
        <pc:picChg chg="mod">
          <ac:chgData name="Technol.Corp 櫻庭竜太" userId="f291aa17-b8e0-4fe2-8f83-ae8a96cc9266" providerId="ADAL" clId="{BC868582-8C07-40AC-8D64-39C8EDB60A06}" dt="2025-06-25T04:20:33.900" v="1917" actId="1076"/>
          <ac:picMkLst>
            <pc:docMk/>
            <pc:sldMk cId="3176401895" sldId="264"/>
            <ac:picMk id="17" creationId="{EA27F663-4C26-8939-AE05-7FDB96B52EFE}"/>
          </ac:picMkLst>
        </pc:picChg>
      </pc:sldChg>
      <pc:sldChg chg="modSp mod">
        <pc:chgData name="Technol.Corp 櫻庭竜太" userId="f291aa17-b8e0-4fe2-8f83-ae8a96cc9266" providerId="ADAL" clId="{BC868582-8C07-40AC-8D64-39C8EDB60A06}" dt="2025-06-25T04:12:00.503" v="1850"/>
        <pc:sldMkLst>
          <pc:docMk/>
          <pc:sldMk cId="3802580703" sldId="265"/>
        </pc:sldMkLst>
        <pc:spChg chg="mod">
          <ac:chgData name="Technol.Corp 櫻庭竜太" userId="f291aa17-b8e0-4fe2-8f83-ae8a96cc9266" providerId="ADAL" clId="{BC868582-8C07-40AC-8D64-39C8EDB60A06}" dt="2025-06-04T07:42:34.625" v="1592" actId="20577"/>
          <ac:spMkLst>
            <pc:docMk/>
            <pc:sldMk cId="3802580703" sldId="265"/>
            <ac:spMk id="2" creationId="{038BEACE-999D-DB5B-C759-864E94C2C128}"/>
          </ac:spMkLst>
        </pc:spChg>
        <pc:spChg chg="mod">
          <ac:chgData name="Technol.Corp 櫻庭竜太" userId="f291aa17-b8e0-4fe2-8f83-ae8a96cc9266" providerId="ADAL" clId="{BC868582-8C07-40AC-8D64-39C8EDB60A06}" dt="2025-06-25T04:12:00.503" v="1850"/>
          <ac:spMkLst>
            <pc:docMk/>
            <pc:sldMk cId="3802580703" sldId="265"/>
            <ac:spMk id="7" creationId="{5E855C7A-7E5B-E0A4-C17D-3AB374D02554}"/>
          </ac:spMkLst>
        </pc:spChg>
      </pc:sldChg>
      <pc:sldChg chg="modSp mod">
        <pc:chgData name="Technol.Corp 櫻庭竜太" userId="f291aa17-b8e0-4fe2-8f83-ae8a96cc9266" providerId="ADAL" clId="{BC868582-8C07-40AC-8D64-39C8EDB60A06}" dt="2025-06-04T07:42:41.469" v="1595" actId="20577"/>
        <pc:sldMkLst>
          <pc:docMk/>
          <pc:sldMk cId="1123096353" sldId="268"/>
        </pc:sldMkLst>
        <pc:spChg chg="mod">
          <ac:chgData name="Technol.Corp 櫻庭竜太" userId="f291aa17-b8e0-4fe2-8f83-ae8a96cc9266" providerId="ADAL" clId="{BC868582-8C07-40AC-8D64-39C8EDB60A06}" dt="2025-06-04T07:42:41.469" v="1595" actId="20577"/>
          <ac:spMkLst>
            <pc:docMk/>
            <pc:sldMk cId="1123096353" sldId="268"/>
            <ac:spMk id="2" creationId="{30A56826-ED03-0CB1-1840-AF4218305280}"/>
          </ac:spMkLst>
        </pc:spChg>
      </pc:sldChg>
      <pc:sldChg chg="modSp mod">
        <pc:chgData name="Technol.Corp 櫻庭竜太" userId="f291aa17-b8e0-4fe2-8f83-ae8a96cc9266" providerId="ADAL" clId="{BC868582-8C07-40AC-8D64-39C8EDB60A06}" dt="2025-06-04T07:48:27.772" v="1653" actId="14100"/>
        <pc:sldMkLst>
          <pc:docMk/>
          <pc:sldMk cId="1520849415" sldId="279"/>
        </pc:sldMkLst>
        <pc:spChg chg="mod">
          <ac:chgData name="Technol.Corp 櫻庭竜太" userId="f291aa17-b8e0-4fe2-8f83-ae8a96cc9266" providerId="ADAL" clId="{BC868582-8C07-40AC-8D64-39C8EDB60A06}" dt="2025-06-04T07:48:27.772" v="1653" actId="14100"/>
          <ac:spMkLst>
            <pc:docMk/>
            <pc:sldMk cId="1520849415" sldId="279"/>
            <ac:spMk id="9" creationId="{E8DFBF35-EAA2-6740-166B-696D5392D84C}"/>
          </ac:spMkLst>
        </pc:spChg>
        <pc:picChg chg="mod">
          <ac:chgData name="Technol.Corp 櫻庭竜太" userId="f291aa17-b8e0-4fe2-8f83-ae8a96cc9266" providerId="ADAL" clId="{BC868582-8C07-40AC-8D64-39C8EDB60A06}" dt="2025-06-04T07:47:50.662" v="1651" actId="1076"/>
          <ac:picMkLst>
            <pc:docMk/>
            <pc:sldMk cId="1520849415" sldId="279"/>
            <ac:picMk id="7" creationId="{56C6B326-A8A3-D5FC-3C34-972065A6079E}"/>
          </ac:picMkLst>
        </pc:picChg>
      </pc:sldChg>
      <pc:sldChg chg="modSp mod">
        <pc:chgData name="Technol.Corp 櫻庭竜太" userId="f291aa17-b8e0-4fe2-8f83-ae8a96cc9266" providerId="ADAL" clId="{BC868582-8C07-40AC-8D64-39C8EDB60A06}" dt="2025-06-04T07:42:10.206" v="1584" actId="20577"/>
        <pc:sldMkLst>
          <pc:docMk/>
          <pc:sldMk cId="1139095451" sldId="283"/>
        </pc:sldMkLst>
        <pc:spChg chg="mod">
          <ac:chgData name="Technol.Corp 櫻庭竜太" userId="f291aa17-b8e0-4fe2-8f83-ae8a96cc9266" providerId="ADAL" clId="{BC868582-8C07-40AC-8D64-39C8EDB60A06}" dt="2025-06-04T07:42:10.206" v="1584" actId="20577"/>
          <ac:spMkLst>
            <pc:docMk/>
            <pc:sldMk cId="1139095451" sldId="283"/>
            <ac:spMk id="2" creationId="{2BEDADCD-F49B-D711-8B0F-65ADA50D0495}"/>
          </ac:spMkLst>
        </pc:spChg>
      </pc:sldChg>
      <pc:sldChg chg="modSp mod">
        <pc:chgData name="Technol.Corp 櫻庭竜太" userId="f291aa17-b8e0-4fe2-8f83-ae8a96cc9266" providerId="ADAL" clId="{BC868582-8C07-40AC-8D64-39C8EDB60A06}" dt="2025-06-04T07:42:18.686" v="1586" actId="20577"/>
        <pc:sldMkLst>
          <pc:docMk/>
          <pc:sldMk cId="342814121" sldId="286"/>
        </pc:sldMkLst>
        <pc:spChg chg="mod">
          <ac:chgData name="Technol.Corp 櫻庭竜太" userId="f291aa17-b8e0-4fe2-8f83-ae8a96cc9266" providerId="ADAL" clId="{BC868582-8C07-40AC-8D64-39C8EDB60A06}" dt="2025-06-04T07:42:18.686" v="1586" actId="20577"/>
          <ac:spMkLst>
            <pc:docMk/>
            <pc:sldMk cId="342814121" sldId="286"/>
            <ac:spMk id="2" creationId="{6399CDE9-500A-D334-7073-60B9A0F9D015}"/>
          </ac:spMkLst>
        </pc:spChg>
      </pc:sldChg>
      <pc:sldChg chg="modSp mod">
        <pc:chgData name="Technol.Corp 櫻庭竜太" userId="f291aa17-b8e0-4fe2-8f83-ae8a96cc9266" providerId="ADAL" clId="{BC868582-8C07-40AC-8D64-39C8EDB60A06}" dt="2025-06-04T07:50:27.885" v="1656" actId="14100"/>
        <pc:sldMkLst>
          <pc:docMk/>
          <pc:sldMk cId="2660278393" sldId="289"/>
        </pc:sldMkLst>
        <pc:spChg chg="mod">
          <ac:chgData name="Technol.Corp 櫻庭竜太" userId="f291aa17-b8e0-4fe2-8f83-ae8a96cc9266" providerId="ADAL" clId="{BC868582-8C07-40AC-8D64-39C8EDB60A06}" dt="2025-06-04T07:50:27.885" v="1656" actId="14100"/>
          <ac:spMkLst>
            <pc:docMk/>
            <pc:sldMk cId="2660278393" sldId="289"/>
            <ac:spMk id="8" creationId="{BAE7077F-3532-1221-87DD-406BDF1DD4AC}"/>
          </ac:spMkLst>
        </pc:spChg>
        <pc:picChg chg="mod">
          <ac:chgData name="Technol.Corp 櫻庭竜太" userId="f291aa17-b8e0-4fe2-8f83-ae8a96cc9266" providerId="ADAL" clId="{BC868582-8C07-40AC-8D64-39C8EDB60A06}" dt="2025-06-04T07:50:15.769" v="1654" actId="14100"/>
          <ac:picMkLst>
            <pc:docMk/>
            <pc:sldMk cId="2660278393" sldId="289"/>
            <ac:picMk id="7" creationId="{DC2B64DD-CD3D-48F0-ADF1-69CCD05CD73A}"/>
          </ac:picMkLst>
        </pc:picChg>
      </pc:sldChg>
      <pc:sldChg chg="addSp delSp modSp add mod ord">
        <pc:chgData name="Technol.Corp 櫻庭竜太" userId="f291aa17-b8e0-4fe2-8f83-ae8a96cc9266" providerId="ADAL" clId="{BC868582-8C07-40AC-8D64-39C8EDB60A06}" dt="2025-06-04T07:19:46.734" v="659"/>
        <pc:sldMkLst>
          <pc:docMk/>
          <pc:sldMk cId="692531231" sldId="295"/>
        </pc:sldMkLst>
        <pc:spChg chg="mod">
          <ac:chgData name="Technol.Corp 櫻庭竜太" userId="f291aa17-b8e0-4fe2-8f83-ae8a96cc9266" providerId="ADAL" clId="{BC868582-8C07-40AC-8D64-39C8EDB60A06}" dt="2025-06-04T07:16:39.153" v="638" actId="20577"/>
          <ac:spMkLst>
            <pc:docMk/>
            <pc:sldMk cId="692531231" sldId="295"/>
            <ac:spMk id="2" creationId="{58A58932-93C5-37B1-D54D-DA030AE1EEE0}"/>
          </ac:spMkLst>
        </pc:spChg>
        <pc:spChg chg="mod">
          <ac:chgData name="Technol.Corp 櫻庭竜太" userId="f291aa17-b8e0-4fe2-8f83-ae8a96cc9266" providerId="ADAL" clId="{BC868582-8C07-40AC-8D64-39C8EDB60A06}" dt="2025-06-04T07:19:46.734" v="659"/>
          <ac:spMkLst>
            <pc:docMk/>
            <pc:sldMk cId="692531231" sldId="295"/>
            <ac:spMk id="6" creationId="{7905ACAF-E772-C119-AED9-F7138068179D}"/>
          </ac:spMkLst>
        </pc:spChg>
        <pc:spChg chg="mod">
          <ac:chgData name="Technol.Corp 櫻庭竜太" userId="f291aa17-b8e0-4fe2-8f83-ae8a96cc9266" providerId="ADAL" clId="{BC868582-8C07-40AC-8D64-39C8EDB60A06}" dt="2025-06-04T03:01:49.558" v="426" actId="14100"/>
          <ac:spMkLst>
            <pc:docMk/>
            <pc:sldMk cId="692531231" sldId="295"/>
            <ac:spMk id="9" creationId="{DF88D45B-979C-4A9D-2651-C8BA2C9BA651}"/>
          </ac:spMkLst>
        </pc:spChg>
        <pc:spChg chg="mod">
          <ac:chgData name="Technol.Corp 櫻庭竜太" userId="f291aa17-b8e0-4fe2-8f83-ae8a96cc9266" providerId="ADAL" clId="{BC868582-8C07-40AC-8D64-39C8EDB60A06}" dt="2025-06-04T07:15:56.069" v="636" actId="14100"/>
          <ac:spMkLst>
            <pc:docMk/>
            <pc:sldMk cId="692531231" sldId="295"/>
            <ac:spMk id="11" creationId="{CA224130-0CE0-0390-737F-D6464F2DA275}"/>
          </ac:spMkLst>
        </pc:spChg>
        <pc:spChg chg="add mod">
          <ac:chgData name="Technol.Corp 櫻庭竜太" userId="f291aa17-b8e0-4fe2-8f83-ae8a96cc9266" providerId="ADAL" clId="{BC868582-8C07-40AC-8D64-39C8EDB60A06}" dt="2025-06-04T07:15:47.069" v="634" actId="14100"/>
          <ac:spMkLst>
            <pc:docMk/>
            <pc:sldMk cId="692531231" sldId="295"/>
            <ac:spMk id="18" creationId="{7DCC41D5-776C-8627-0F65-B5B24BC3F977}"/>
          </ac:spMkLst>
        </pc:spChg>
        <pc:picChg chg="add mod ord">
          <ac:chgData name="Technol.Corp 櫻庭竜太" userId="f291aa17-b8e0-4fe2-8f83-ae8a96cc9266" providerId="ADAL" clId="{BC868582-8C07-40AC-8D64-39C8EDB60A06}" dt="2025-06-04T03:01:29.310" v="423" actId="1076"/>
          <ac:picMkLst>
            <pc:docMk/>
            <pc:sldMk cId="692531231" sldId="295"/>
            <ac:picMk id="13" creationId="{9AA1630D-D85D-5663-8AB5-BB24234020D4}"/>
          </ac:picMkLst>
        </pc:picChg>
        <pc:picChg chg="add mod">
          <ac:chgData name="Technol.Corp 櫻庭竜太" userId="f291aa17-b8e0-4fe2-8f83-ae8a96cc9266" providerId="ADAL" clId="{BC868582-8C07-40AC-8D64-39C8EDB60A06}" dt="2025-06-04T03:02:53.062" v="433" actId="1076"/>
          <ac:picMkLst>
            <pc:docMk/>
            <pc:sldMk cId="692531231" sldId="295"/>
            <ac:picMk id="15" creationId="{BCFA1339-C8BA-7D88-2532-4B5C6FCE58B4}"/>
          </ac:picMkLst>
        </pc:picChg>
        <pc:picChg chg="add mod ord">
          <ac:chgData name="Technol.Corp 櫻庭竜太" userId="f291aa17-b8e0-4fe2-8f83-ae8a96cc9266" providerId="ADAL" clId="{BC868582-8C07-40AC-8D64-39C8EDB60A06}" dt="2025-06-04T07:15:02.025" v="624" actId="1076"/>
          <ac:picMkLst>
            <pc:docMk/>
            <pc:sldMk cId="692531231" sldId="295"/>
            <ac:picMk id="17" creationId="{EADB379E-9633-1A30-4CAC-E8B5A703F4F5}"/>
          </ac:picMkLst>
        </pc:picChg>
      </pc:sldChg>
      <pc:sldChg chg="addSp modSp new mod">
        <pc:chgData name="Technol.Corp 櫻庭竜太" userId="f291aa17-b8e0-4fe2-8f83-ae8a96cc9266" providerId="ADAL" clId="{BC868582-8C07-40AC-8D64-39C8EDB60A06}" dt="2025-06-04T07:34:17.392" v="1299" actId="14100"/>
        <pc:sldMkLst>
          <pc:docMk/>
          <pc:sldMk cId="943405406" sldId="296"/>
        </pc:sldMkLst>
        <pc:spChg chg="mod">
          <ac:chgData name="Technol.Corp 櫻庭竜太" userId="f291aa17-b8e0-4fe2-8f83-ae8a96cc9266" providerId="ADAL" clId="{BC868582-8C07-40AC-8D64-39C8EDB60A06}" dt="2025-06-04T07:30:09.236" v="1222" actId="20577"/>
          <ac:spMkLst>
            <pc:docMk/>
            <pc:sldMk cId="943405406" sldId="296"/>
            <ac:spMk id="3" creationId="{95A508C1-DA56-9580-4E7D-D6BD6746F057}"/>
          </ac:spMkLst>
        </pc:spChg>
        <pc:spChg chg="mod">
          <ac:chgData name="Technol.Corp 櫻庭竜太" userId="f291aa17-b8e0-4fe2-8f83-ae8a96cc9266" providerId="ADAL" clId="{BC868582-8C07-40AC-8D64-39C8EDB60A06}" dt="2025-06-04T07:31:15.154" v="1273"/>
          <ac:spMkLst>
            <pc:docMk/>
            <pc:sldMk cId="943405406" sldId="296"/>
            <ac:spMk id="6" creationId="{03573602-C625-F87A-883F-4A8EFC54BEF3}"/>
          </ac:spMkLst>
        </pc:spChg>
        <pc:spChg chg="add mod">
          <ac:chgData name="Technol.Corp 櫻庭竜太" userId="f291aa17-b8e0-4fe2-8f83-ae8a96cc9266" providerId="ADAL" clId="{BC868582-8C07-40AC-8D64-39C8EDB60A06}" dt="2025-06-04T07:24:07.580" v="855" actId="14100"/>
          <ac:spMkLst>
            <pc:docMk/>
            <pc:sldMk cId="943405406" sldId="296"/>
            <ac:spMk id="13" creationId="{5F26D71C-EA2C-B5FE-777C-92256A6D328C}"/>
          </ac:spMkLst>
        </pc:spChg>
        <pc:spChg chg="add mod">
          <ac:chgData name="Technol.Corp 櫻庭竜太" userId="f291aa17-b8e0-4fe2-8f83-ae8a96cc9266" providerId="ADAL" clId="{BC868582-8C07-40AC-8D64-39C8EDB60A06}" dt="2025-06-04T07:33:39.644" v="1291" actId="14100"/>
          <ac:spMkLst>
            <pc:docMk/>
            <pc:sldMk cId="943405406" sldId="296"/>
            <ac:spMk id="16" creationId="{5F2A8798-70A2-3A27-4643-6CFB8BC57A62}"/>
          </ac:spMkLst>
        </pc:spChg>
        <pc:spChg chg="add mod">
          <ac:chgData name="Technol.Corp 櫻庭竜太" userId="f291aa17-b8e0-4fe2-8f83-ae8a96cc9266" providerId="ADAL" clId="{BC868582-8C07-40AC-8D64-39C8EDB60A06}" dt="2025-06-04T07:34:03.947" v="1295" actId="14100"/>
          <ac:spMkLst>
            <pc:docMk/>
            <pc:sldMk cId="943405406" sldId="296"/>
            <ac:spMk id="17" creationId="{477F5484-BD83-500A-098F-1EEA6DF76334}"/>
          </ac:spMkLst>
        </pc:spChg>
        <pc:spChg chg="add mod">
          <ac:chgData name="Technol.Corp 櫻庭竜太" userId="f291aa17-b8e0-4fe2-8f83-ae8a96cc9266" providerId="ADAL" clId="{BC868582-8C07-40AC-8D64-39C8EDB60A06}" dt="2025-06-04T07:34:17.392" v="1299" actId="14100"/>
          <ac:spMkLst>
            <pc:docMk/>
            <pc:sldMk cId="943405406" sldId="296"/>
            <ac:spMk id="18" creationId="{9EC81CA4-C40B-2F59-DE5F-34ADD05FCBA4}"/>
          </ac:spMkLst>
        </pc:spChg>
        <pc:picChg chg="add mod modCrop">
          <ac:chgData name="Technol.Corp 櫻庭竜太" userId="f291aa17-b8e0-4fe2-8f83-ae8a96cc9266" providerId="ADAL" clId="{BC868582-8C07-40AC-8D64-39C8EDB60A06}" dt="2025-06-04T07:21:54.284" v="833" actId="1076"/>
          <ac:picMkLst>
            <pc:docMk/>
            <pc:sldMk cId="943405406" sldId="296"/>
            <ac:picMk id="8" creationId="{D114A5D0-72FD-FD9D-50AD-B517615C08EA}"/>
          </ac:picMkLst>
        </pc:picChg>
        <pc:picChg chg="add mod">
          <ac:chgData name="Technol.Corp 櫻庭竜太" userId="f291aa17-b8e0-4fe2-8f83-ae8a96cc9266" providerId="ADAL" clId="{BC868582-8C07-40AC-8D64-39C8EDB60A06}" dt="2025-06-04T07:22:34.317" v="837" actId="1076"/>
          <ac:picMkLst>
            <pc:docMk/>
            <pc:sldMk cId="943405406" sldId="296"/>
            <ac:picMk id="10" creationId="{1403CBC1-2AFC-0D62-EA79-F1FF6A26603A}"/>
          </ac:picMkLst>
        </pc:picChg>
        <pc:picChg chg="add mod">
          <ac:chgData name="Technol.Corp 櫻庭竜太" userId="f291aa17-b8e0-4fe2-8f83-ae8a96cc9266" providerId="ADAL" clId="{BC868582-8C07-40AC-8D64-39C8EDB60A06}" dt="2025-06-04T07:23:10.803" v="843" actId="14100"/>
          <ac:picMkLst>
            <pc:docMk/>
            <pc:sldMk cId="943405406" sldId="296"/>
            <ac:picMk id="12" creationId="{7AD815F9-3C9E-BCB6-F0F9-92898782BC90}"/>
          </ac:picMkLst>
        </pc:picChg>
        <pc:picChg chg="add mod">
          <ac:chgData name="Technol.Corp 櫻庭竜太" userId="f291aa17-b8e0-4fe2-8f83-ae8a96cc9266" providerId="ADAL" clId="{BC868582-8C07-40AC-8D64-39C8EDB60A06}" dt="2025-06-04T07:32:21.059" v="1287" actId="1076"/>
          <ac:picMkLst>
            <pc:docMk/>
            <pc:sldMk cId="943405406" sldId="296"/>
            <ac:picMk id="15" creationId="{B74DE9D0-F534-F345-CDD8-830043965105}"/>
          </ac:picMkLst>
        </pc:picChg>
      </pc:sldChg>
      <pc:sldChg chg="addSp modSp new mod">
        <pc:chgData name="Technol.Corp 櫻庭竜太" userId="f291aa17-b8e0-4fe2-8f83-ae8a96cc9266" providerId="ADAL" clId="{BC868582-8C07-40AC-8D64-39C8EDB60A06}" dt="2025-06-04T07:39:57.213" v="1580" actId="14100"/>
        <pc:sldMkLst>
          <pc:docMk/>
          <pc:sldMk cId="946501386" sldId="297"/>
        </pc:sldMkLst>
        <pc:spChg chg="mod">
          <ac:chgData name="Technol.Corp 櫻庭竜太" userId="f291aa17-b8e0-4fe2-8f83-ae8a96cc9266" providerId="ADAL" clId="{BC868582-8C07-40AC-8D64-39C8EDB60A06}" dt="2025-06-04T07:38:17.262" v="1566"/>
          <ac:spMkLst>
            <pc:docMk/>
            <pc:sldMk cId="946501386" sldId="297"/>
            <ac:spMk id="3" creationId="{34E1BB38-889D-9C4B-B7E9-BE0964BF4EDF}"/>
          </ac:spMkLst>
        </pc:spChg>
        <pc:spChg chg="add mod">
          <ac:chgData name="Technol.Corp 櫻庭竜太" userId="f291aa17-b8e0-4fe2-8f83-ae8a96cc9266" providerId="ADAL" clId="{BC868582-8C07-40AC-8D64-39C8EDB60A06}" dt="2025-06-04T07:38:51.001" v="1571" actId="14100"/>
          <ac:spMkLst>
            <pc:docMk/>
            <pc:sldMk cId="946501386" sldId="297"/>
            <ac:spMk id="9" creationId="{C5B17440-3492-4048-C20D-9B22C9994270}"/>
          </ac:spMkLst>
        </pc:spChg>
        <pc:spChg chg="add mod">
          <ac:chgData name="Technol.Corp 櫻庭竜太" userId="f291aa17-b8e0-4fe2-8f83-ae8a96cc9266" providerId="ADAL" clId="{BC868582-8C07-40AC-8D64-39C8EDB60A06}" dt="2025-06-04T07:39:11.386" v="1575" actId="14100"/>
          <ac:spMkLst>
            <pc:docMk/>
            <pc:sldMk cId="946501386" sldId="297"/>
            <ac:spMk id="10" creationId="{3F47DA67-D150-A98E-9671-2BE59EEED352}"/>
          </ac:spMkLst>
        </pc:spChg>
        <pc:picChg chg="add mod">
          <ac:chgData name="Technol.Corp 櫻庭竜太" userId="f291aa17-b8e0-4fe2-8f83-ae8a96cc9266" providerId="ADAL" clId="{BC868582-8C07-40AC-8D64-39C8EDB60A06}" dt="2025-06-04T07:38:23.241" v="1567" actId="1076"/>
          <ac:picMkLst>
            <pc:docMk/>
            <pc:sldMk cId="946501386" sldId="297"/>
            <ac:picMk id="8" creationId="{C178EE8E-30DB-4163-6E9F-7DA08DD7BD94}"/>
          </ac:picMkLst>
        </pc:picChg>
        <pc:picChg chg="add mod">
          <ac:chgData name="Technol.Corp 櫻庭竜太" userId="f291aa17-b8e0-4fe2-8f83-ae8a96cc9266" providerId="ADAL" clId="{BC868582-8C07-40AC-8D64-39C8EDB60A06}" dt="2025-06-04T07:39:57.213" v="1580" actId="14100"/>
          <ac:picMkLst>
            <pc:docMk/>
            <pc:sldMk cId="946501386" sldId="297"/>
            <ac:picMk id="12" creationId="{72E6FD7A-C0F2-9B86-E5D2-5BF1DE0594F8}"/>
          </ac:picMkLst>
        </pc:picChg>
      </pc:sldChg>
    </pc:docChg>
  </pc:docChgLst>
  <pc:docChgLst>
    <pc:chgData name="Technol.Corp 櫻庭竜太" userId="f291aa17-b8e0-4fe2-8f83-ae8a96cc9266" providerId="ADAL" clId="{00C2D8E8-0A4A-4297-9838-B671A7CCD99E}"/>
    <pc:docChg chg="undo custSel modSld">
      <pc:chgData name="Technol.Corp 櫻庭竜太" userId="f291aa17-b8e0-4fe2-8f83-ae8a96cc9266" providerId="ADAL" clId="{00C2D8E8-0A4A-4297-9838-B671A7CCD99E}" dt="2025-04-30T04:36:51.918" v="1377" actId="207"/>
      <pc:docMkLst>
        <pc:docMk/>
      </pc:docMkLst>
      <pc:sldChg chg="modSp mod">
        <pc:chgData name="Technol.Corp 櫻庭竜太" userId="f291aa17-b8e0-4fe2-8f83-ae8a96cc9266" providerId="ADAL" clId="{00C2D8E8-0A4A-4297-9838-B671A7CCD99E}" dt="2025-04-30T04:36:51.918" v="1377" actId="207"/>
        <pc:sldMkLst>
          <pc:docMk/>
          <pc:sldMk cId="1907053450" sldId="257"/>
        </pc:sldMkLst>
        <pc:spChg chg="mod">
          <ac:chgData name="Technol.Corp 櫻庭竜太" userId="f291aa17-b8e0-4fe2-8f83-ae8a96cc9266" providerId="ADAL" clId="{00C2D8E8-0A4A-4297-9838-B671A7CCD99E}" dt="2025-04-30T04:36:51.918" v="1377" actId="207"/>
          <ac:spMkLst>
            <pc:docMk/>
            <pc:sldMk cId="1907053450" sldId="257"/>
            <ac:spMk id="7" creationId="{D7EEB5AD-7D57-D7D5-3A4F-840BACE6815A}"/>
          </ac:spMkLst>
        </pc:spChg>
      </pc:sldChg>
      <pc:sldChg chg="addSp delSp modSp mod">
        <pc:chgData name="Technol.Corp 櫻庭竜太" userId="f291aa17-b8e0-4fe2-8f83-ae8a96cc9266" providerId="ADAL" clId="{00C2D8E8-0A4A-4297-9838-B671A7CCD99E}" dt="2025-04-30T04:31:11.629" v="1375" actId="20577"/>
        <pc:sldMkLst>
          <pc:docMk/>
          <pc:sldMk cId="3175047991" sldId="258"/>
        </pc:sldMkLst>
        <pc:spChg chg="mod">
          <ac:chgData name="Technol.Corp 櫻庭竜太" userId="f291aa17-b8e0-4fe2-8f83-ae8a96cc9266" providerId="ADAL" clId="{00C2D8E8-0A4A-4297-9838-B671A7CCD99E}" dt="2025-04-30T04:17:27.771" v="1032" actId="20577"/>
          <ac:spMkLst>
            <pc:docMk/>
            <pc:sldMk cId="3175047991" sldId="258"/>
            <ac:spMk id="3" creationId="{9099805A-4B7B-B82B-E1F8-1E80F4ED67A8}"/>
          </ac:spMkLst>
        </pc:spChg>
        <pc:spChg chg="mod">
          <ac:chgData name="Technol.Corp 櫻庭竜太" userId="f291aa17-b8e0-4fe2-8f83-ae8a96cc9266" providerId="ADAL" clId="{00C2D8E8-0A4A-4297-9838-B671A7CCD99E}" dt="2025-04-30T04:31:11.629" v="1375" actId="20577"/>
          <ac:spMkLst>
            <pc:docMk/>
            <pc:sldMk cId="3175047991" sldId="258"/>
            <ac:spMk id="6" creationId="{D4270624-54A2-0683-B8B4-16E10A6513C8}"/>
          </ac:spMkLst>
        </pc:spChg>
        <pc:spChg chg="add mod">
          <ac:chgData name="Technol.Corp 櫻庭竜太" userId="f291aa17-b8e0-4fe2-8f83-ae8a96cc9266" providerId="ADAL" clId="{00C2D8E8-0A4A-4297-9838-B671A7CCD99E}" dt="2025-04-30T00:15:35.389" v="55" actId="1582"/>
          <ac:spMkLst>
            <pc:docMk/>
            <pc:sldMk cId="3175047991" sldId="258"/>
            <ac:spMk id="15" creationId="{8A64A046-4BCD-82BE-5A0C-7F9BA36D296C}"/>
          </ac:spMkLst>
        </pc:spChg>
        <pc:spChg chg="add mod">
          <ac:chgData name="Technol.Corp 櫻庭竜太" userId="f291aa17-b8e0-4fe2-8f83-ae8a96cc9266" providerId="ADAL" clId="{00C2D8E8-0A4A-4297-9838-B671A7CCD99E}" dt="2025-04-30T00:16:03.993" v="59" actId="14100"/>
          <ac:spMkLst>
            <pc:docMk/>
            <pc:sldMk cId="3175047991" sldId="258"/>
            <ac:spMk id="16" creationId="{A426BC33-3A16-5B1C-435D-7F75B67F4B16}"/>
          </ac:spMkLst>
        </pc:spChg>
        <pc:picChg chg="add mod">
          <ac:chgData name="Technol.Corp 櫻庭竜太" userId="f291aa17-b8e0-4fe2-8f83-ae8a96cc9266" providerId="ADAL" clId="{00C2D8E8-0A4A-4297-9838-B671A7CCD99E}" dt="2025-04-30T00:08:24.349" v="15" actId="1076"/>
          <ac:picMkLst>
            <pc:docMk/>
            <pc:sldMk cId="3175047991" sldId="258"/>
            <ac:picMk id="10" creationId="{4A817830-7070-3B0F-31F8-F301AC19B47D}"/>
          </ac:picMkLst>
        </pc:picChg>
      </pc:sldChg>
      <pc:sldChg chg="addSp modSp mod">
        <pc:chgData name="Technol.Corp 櫻庭竜太" userId="f291aa17-b8e0-4fe2-8f83-ae8a96cc9266" providerId="ADAL" clId="{00C2D8E8-0A4A-4297-9838-B671A7CCD99E}" dt="2025-04-30T00:18:12.938" v="74" actId="14100"/>
        <pc:sldMkLst>
          <pc:docMk/>
          <pc:sldMk cId="579924448" sldId="259"/>
        </pc:sldMkLst>
      </pc:sldChg>
      <pc:sldChg chg="addSp modSp mod">
        <pc:chgData name="Technol.Corp 櫻庭竜太" userId="f291aa17-b8e0-4fe2-8f83-ae8a96cc9266" providerId="ADAL" clId="{00C2D8E8-0A4A-4297-9838-B671A7CCD99E}" dt="2025-04-30T04:17:38.716" v="1037"/>
        <pc:sldMkLst>
          <pc:docMk/>
          <pc:sldMk cId="2586673929" sldId="260"/>
        </pc:sldMkLst>
        <pc:spChg chg="mod">
          <ac:chgData name="Technol.Corp 櫻庭竜太" userId="f291aa17-b8e0-4fe2-8f83-ae8a96cc9266" providerId="ADAL" clId="{00C2D8E8-0A4A-4297-9838-B671A7CCD99E}" dt="2025-04-30T04:17:38.716" v="1037"/>
          <ac:spMkLst>
            <pc:docMk/>
            <pc:sldMk cId="2586673929" sldId="260"/>
            <ac:spMk id="3" creationId="{9ABBA9D0-EB91-E6C9-AB86-4C63D172F3D4}"/>
          </ac:spMkLst>
        </pc:spChg>
        <pc:spChg chg="mod">
          <ac:chgData name="Technol.Corp 櫻庭竜太" userId="f291aa17-b8e0-4fe2-8f83-ae8a96cc9266" providerId="ADAL" clId="{00C2D8E8-0A4A-4297-9838-B671A7CCD99E}" dt="2025-04-30T04:04:21.936" v="702" actId="20577"/>
          <ac:spMkLst>
            <pc:docMk/>
            <pc:sldMk cId="2586673929" sldId="260"/>
            <ac:spMk id="7" creationId="{3DE1E69B-4EAB-5A51-844A-C5C814740B06}"/>
          </ac:spMkLst>
        </pc:spChg>
      </pc:sldChg>
      <pc:sldChg chg="addSp modSp mod">
        <pc:chgData name="Technol.Corp 櫻庭竜太" userId="f291aa17-b8e0-4fe2-8f83-ae8a96cc9266" providerId="ADAL" clId="{00C2D8E8-0A4A-4297-9838-B671A7CCD99E}" dt="2025-04-30T00:24:53.841" v="126" actId="14100"/>
        <pc:sldMkLst>
          <pc:docMk/>
          <pc:sldMk cId="1933273433" sldId="261"/>
        </pc:sldMkLst>
      </pc:sldChg>
      <pc:sldChg chg="addSp modSp mod">
        <pc:chgData name="Technol.Corp 櫻庭竜太" userId="f291aa17-b8e0-4fe2-8f83-ae8a96cc9266" providerId="ADAL" clId="{00C2D8E8-0A4A-4297-9838-B671A7CCD99E}" dt="2025-04-30T00:33:07.672" v="149" actId="1076"/>
        <pc:sldMkLst>
          <pc:docMk/>
          <pc:sldMk cId="3458125100" sldId="262"/>
        </pc:sldMkLst>
      </pc:sldChg>
      <pc:sldChg chg="addSp modSp mod">
        <pc:chgData name="Technol.Corp 櫻庭竜太" userId="f291aa17-b8e0-4fe2-8f83-ae8a96cc9266" providerId="ADAL" clId="{00C2D8E8-0A4A-4297-9838-B671A7CCD99E}" dt="2025-04-30T04:17:59.862" v="1047"/>
        <pc:sldMkLst>
          <pc:docMk/>
          <pc:sldMk cId="4236785784" sldId="263"/>
        </pc:sldMkLst>
        <pc:spChg chg="mod">
          <ac:chgData name="Technol.Corp 櫻庭竜太" userId="f291aa17-b8e0-4fe2-8f83-ae8a96cc9266" providerId="ADAL" clId="{00C2D8E8-0A4A-4297-9838-B671A7CCD99E}" dt="2025-04-30T04:17:59.862" v="1047"/>
          <ac:spMkLst>
            <pc:docMk/>
            <pc:sldMk cId="4236785784" sldId="263"/>
            <ac:spMk id="3" creationId="{097307A2-F590-8879-CD6F-94938A7298C7}"/>
          </ac:spMkLst>
        </pc:spChg>
        <pc:spChg chg="mod">
          <ac:chgData name="Technol.Corp 櫻庭竜太" userId="f291aa17-b8e0-4fe2-8f83-ae8a96cc9266" providerId="ADAL" clId="{00C2D8E8-0A4A-4297-9838-B671A7CCD99E}" dt="2025-04-30T04:12:27.402" v="735"/>
          <ac:spMkLst>
            <pc:docMk/>
            <pc:sldMk cId="4236785784" sldId="263"/>
            <ac:spMk id="7" creationId="{BA54B68B-8FAB-0507-12E5-D574673E64C7}"/>
          </ac:spMkLst>
        </pc:spChg>
        <pc:spChg chg="add mod">
          <ac:chgData name="Technol.Corp 櫻庭竜太" userId="f291aa17-b8e0-4fe2-8f83-ae8a96cc9266" providerId="ADAL" clId="{00C2D8E8-0A4A-4297-9838-B671A7CCD99E}" dt="2025-04-30T00:39:03.641" v="150"/>
          <ac:spMkLst>
            <pc:docMk/>
            <pc:sldMk cId="4236785784" sldId="263"/>
            <ac:spMk id="9" creationId="{C7DBA9FA-10CD-C512-C545-4B8E989CDFC4}"/>
          </ac:spMkLst>
        </pc:spChg>
        <pc:spChg chg="add mod">
          <ac:chgData name="Technol.Corp 櫻庭竜太" userId="f291aa17-b8e0-4fe2-8f83-ae8a96cc9266" providerId="ADAL" clId="{00C2D8E8-0A4A-4297-9838-B671A7CCD99E}" dt="2025-04-30T00:39:03.641" v="150"/>
          <ac:spMkLst>
            <pc:docMk/>
            <pc:sldMk cId="4236785784" sldId="263"/>
            <ac:spMk id="10" creationId="{1BC0B8CD-AEBF-89C7-5B55-F935CFA2226F}"/>
          </ac:spMkLst>
        </pc:spChg>
        <pc:picChg chg="add mod">
          <ac:chgData name="Technol.Corp 櫻庭竜太" userId="f291aa17-b8e0-4fe2-8f83-ae8a96cc9266" providerId="ADAL" clId="{00C2D8E8-0A4A-4297-9838-B671A7CCD99E}" dt="2025-04-30T00:39:03.641" v="150"/>
          <ac:picMkLst>
            <pc:docMk/>
            <pc:sldMk cId="4236785784" sldId="263"/>
            <ac:picMk id="8" creationId="{3B55FE9E-0F53-362D-D9D5-8E62D5311F77}"/>
          </ac:picMkLst>
        </pc:picChg>
      </pc:sldChg>
      <pc:sldChg chg="addSp modSp mod">
        <pc:chgData name="Technol.Corp 櫻庭竜太" userId="f291aa17-b8e0-4fe2-8f83-ae8a96cc9266" providerId="ADAL" clId="{00C2D8E8-0A4A-4297-9838-B671A7CCD99E}" dt="2025-04-30T04:22:12.732" v="1153" actId="20577"/>
        <pc:sldMkLst>
          <pc:docMk/>
          <pc:sldMk cId="3176401895" sldId="264"/>
        </pc:sldMkLst>
        <pc:spChg chg="mod">
          <ac:chgData name="Technol.Corp 櫻庭竜太" userId="f291aa17-b8e0-4fe2-8f83-ae8a96cc9266" providerId="ADAL" clId="{00C2D8E8-0A4A-4297-9838-B671A7CCD99E}" dt="2025-04-30T04:22:12.732" v="1153" actId="20577"/>
          <ac:spMkLst>
            <pc:docMk/>
            <pc:sldMk cId="3176401895" sldId="264"/>
            <ac:spMk id="3" creationId="{734DB797-64CB-83A1-D88B-9198F5C63242}"/>
          </ac:spMkLst>
        </pc:spChg>
      </pc:sldChg>
      <pc:sldChg chg="addSp modSp mod">
        <pc:chgData name="Technol.Corp 櫻庭竜太" userId="f291aa17-b8e0-4fe2-8f83-ae8a96cc9266" providerId="ADAL" clId="{00C2D8E8-0A4A-4297-9838-B671A7CCD99E}" dt="2025-04-30T04:18:28.914" v="1052"/>
        <pc:sldMkLst>
          <pc:docMk/>
          <pc:sldMk cId="3802580703" sldId="265"/>
        </pc:sldMkLst>
        <pc:spChg chg="mod">
          <ac:chgData name="Technol.Corp 櫻庭竜太" userId="f291aa17-b8e0-4fe2-8f83-ae8a96cc9266" providerId="ADAL" clId="{00C2D8E8-0A4A-4297-9838-B671A7CCD99E}" dt="2025-04-30T04:18:28.914" v="1052"/>
          <ac:spMkLst>
            <pc:docMk/>
            <pc:sldMk cId="3802580703" sldId="265"/>
            <ac:spMk id="3" creationId="{11AE1006-2DAD-8DBB-312A-F5CE3E6D3FC7}"/>
          </ac:spMkLst>
        </pc:spChg>
        <pc:spChg chg="mod">
          <ac:chgData name="Technol.Corp 櫻庭竜太" userId="f291aa17-b8e0-4fe2-8f83-ae8a96cc9266" providerId="ADAL" clId="{00C2D8E8-0A4A-4297-9838-B671A7CCD99E}" dt="2025-04-30T04:13:58.950" v="811"/>
          <ac:spMkLst>
            <pc:docMk/>
            <pc:sldMk cId="3802580703" sldId="265"/>
            <ac:spMk id="7" creationId="{5E855C7A-7E5B-E0A4-C17D-3AB374D02554}"/>
          </ac:spMkLst>
        </pc:spChg>
        <pc:spChg chg="add mod">
          <ac:chgData name="Technol.Corp 櫻庭竜太" userId="f291aa17-b8e0-4fe2-8f83-ae8a96cc9266" providerId="ADAL" clId="{00C2D8E8-0A4A-4297-9838-B671A7CCD99E}" dt="2025-04-30T00:56:51.873" v="210"/>
          <ac:spMkLst>
            <pc:docMk/>
            <pc:sldMk cId="3802580703" sldId="265"/>
            <ac:spMk id="9" creationId="{45FE49E1-B283-0BB2-4E58-CE5214511018}"/>
          </ac:spMkLst>
        </pc:spChg>
        <pc:spChg chg="add mod">
          <ac:chgData name="Technol.Corp 櫻庭竜太" userId="f291aa17-b8e0-4fe2-8f83-ae8a96cc9266" providerId="ADAL" clId="{00C2D8E8-0A4A-4297-9838-B671A7CCD99E}" dt="2025-04-30T00:56:51.873" v="210"/>
          <ac:spMkLst>
            <pc:docMk/>
            <pc:sldMk cId="3802580703" sldId="265"/>
            <ac:spMk id="10" creationId="{BF856802-65B7-45BF-88FA-6AD5153ECD05}"/>
          </ac:spMkLst>
        </pc:spChg>
        <pc:picChg chg="add mod">
          <ac:chgData name="Technol.Corp 櫻庭竜太" userId="f291aa17-b8e0-4fe2-8f83-ae8a96cc9266" providerId="ADAL" clId="{00C2D8E8-0A4A-4297-9838-B671A7CCD99E}" dt="2025-04-30T00:56:51.873" v="210"/>
          <ac:picMkLst>
            <pc:docMk/>
            <pc:sldMk cId="3802580703" sldId="265"/>
            <ac:picMk id="8" creationId="{9B4C6D5C-78E5-A42C-922A-59223B013565}"/>
          </ac:picMkLst>
        </pc:picChg>
      </pc:sldChg>
      <pc:sldChg chg="addSp modSp mod">
        <pc:chgData name="Technol.Corp 櫻庭竜太" userId="f291aa17-b8e0-4fe2-8f83-ae8a96cc9266" providerId="ADAL" clId="{00C2D8E8-0A4A-4297-9838-B671A7CCD99E}" dt="2025-04-30T04:19:04.742" v="1077" actId="20577"/>
        <pc:sldMkLst>
          <pc:docMk/>
          <pc:sldMk cId="1808270522" sldId="266"/>
        </pc:sldMkLst>
        <pc:spChg chg="mod">
          <ac:chgData name="Technol.Corp 櫻庭竜太" userId="f291aa17-b8e0-4fe2-8f83-ae8a96cc9266" providerId="ADAL" clId="{00C2D8E8-0A4A-4297-9838-B671A7CCD99E}" dt="2025-04-30T04:19:04.742" v="1077" actId="20577"/>
          <ac:spMkLst>
            <pc:docMk/>
            <pc:sldMk cId="1808270522" sldId="266"/>
            <ac:spMk id="6" creationId="{CA4E15F8-6574-CFBF-5832-1DC4708E8721}"/>
          </ac:spMkLst>
        </pc:spChg>
      </pc:sldChg>
      <pc:sldChg chg="addSp delSp modSp mod">
        <pc:chgData name="Technol.Corp 櫻庭竜太" userId="f291aa17-b8e0-4fe2-8f83-ae8a96cc9266" providerId="ADAL" clId="{00C2D8E8-0A4A-4297-9838-B671A7CCD99E}" dt="2025-04-30T04:16:24.691" v="973"/>
        <pc:sldMkLst>
          <pc:docMk/>
          <pc:sldMk cId="1412121496" sldId="267"/>
        </pc:sldMkLst>
        <pc:spChg chg="mod">
          <ac:chgData name="Technol.Corp 櫻庭竜太" userId="f291aa17-b8e0-4fe2-8f83-ae8a96cc9266" providerId="ADAL" clId="{00C2D8E8-0A4A-4297-9838-B671A7CCD99E}" dt="2025-04-30T04:15:55.356" v="893"/>
          <ac:spMkLst>
            <pc:docMk/>
            <pc:sldMk cId="1412121496" sldId="267"/>
            <ac:spMk id="3" creationId="{4F3829CF-5A00-6D6B-C92E-42EF03FA0AB4}"/>
          </ac:spMkLst>
        </pc:spChg>
        <pc:spChg chg="mod">
          <ac:chgData name="Technol.Corp 櫻庭竜太" userId="f291aa17-b8e0-4fe2-8f83-ae8a96cc9266" providerId="ADAL" clId="{00C2D8E8-0A4A-4297-9838-B671A7CCD99E}" dt="2025-04-30T04:16:24.691" v="973"/>
          <ac:spMkLst>
            <pc:docMk/>
            <pc:sldMk cId="1412121496" sldId="267"/>
            <ac:spMk id="6" creationId="{B5FCB791-E8BF-36AE-EFDC-4A2F14644085}"/>
          </ac:spMkLst>
        </pc:spChg>
      </pc:sldChg>
      <pc:sldChg chg="addSp modSp mod">
        <pc:chgData name="Technol.Corp 櫻庭竜太" userId="f291aa17-b8e0-4fe2-8f83-ae8a96cc9266" providerId="ADAL" clId="{00C2D8E8-0A4A-4297-9838-B671A7CCD99E}" dt="2025-04-30T04:17:09.499" v="1013"/>
        <pc:sldMkLst>
          <pc:docMk/>
          <pc:sldMk cId="1123096353" sldId="268"/>
        </pc:sldMkLst>
        <pc:spChg chg="mod">
          <ac:chgData name="Technol.Corp 櫻庭竜太" userId="f291aa17-b8e0-4fe2-8f83-ae8a96cc9266" providerId="ADAL" clId="{00C2D8E8-0A4A-4297-9838-B671A7CCD99E}" dt="2025-04-30T04:17:09.499" v="1013"/>
          <ac:spMkLst>
            <pc:docMk/>
            <pc:sldMk cId="1123096353" sldId="268"/>
            <ac:spMk id="3" creationId="{9402A7FD-E373-6EA2-62DC-C6C3C4C212E5}"/>
          </ac:spMkLst>
        </pc:spChg>
        <pc:spChg chg="mod">
          <ac:chgData name="Technol.Corp 櫻庭竜太" userId="f291aa17-b8e0-4fe2-8f83-ae8a96cc9266" providerId="ADAL" clId="{00C2D8E8-0A4A-4297-9838-B671A7CCD99E}" dt="2025-04-30T04:16:53.279" v="994"/>
          <ac:spMkLst>
            <pc:docMk/>
            <pc:sldMk cId="1123096353" sldId="268"/>
            <ac:spMk id="7" creationId="{B72A5ACF-3565-4EDD-C149-546E4EFD7893}"/>
          </ac:spMkLst>
        </pc:spChg>
      </pc:sldChg>
      <pc:sldChg chg="addSp modSp mod">
        <pc:chgData name="Technol.Corp 櫻庭竜太" userId="f291aa17-b8e0-4fe2-8f83-ae8a96cc9266" providerId="ADAL" clId="{00C2D8E8-0A4A-4297-9838-B671A7CCD99E}" dt="2025-04-30T02:16:31.213" v="480" actId="1076"/>
        <pc:sldMkLst>
          <pc:docMk/>
          <pc:sldMk cId="3296516491" sldId="269"/>
        </pc:sldMkLst>
      </pc:sldChg>
      <pc:sldChg chg="addSp modSp mod">
        <pc:chgData name="Technol.Corp 櫻庭竜太" userId="f291aa17-b8e0-4fe2-8f83-ae8a96cc9266" providerId="ADAL" clId="{00C2D8E8-0A4A-4297-9838-B671A7CCD99E}" dt="2025-04-30T02:16:49.845" v="482" actId="1076"/>
        <pc:sldMkLst>
          <pc:docMk/>
          <pc:sldMk cId="272773063" sldId="270"/>
        </pc:sldMkLst>
      </pc:sldChg>
      <pc:sldChg chg="addSp modSp mod">
        <pc:chgData name="Technol.Corp 櫻庭竜太" userId="f291aa17-b8e0-4fe2-8f83-ae8a96cc9266" providerId="ADAL" clId="{00C2D8E8-0A4A-4297-9838-B671A7CCD99E}" dt="2025-04-30T04:25:23.159" v="1305"/>
        <pc:sldMkLst>
          <pc:docMk/>
          <pc:sldMk cId="3818370127" sldId="271"/>
        </pc:sldMkLst>
      </pc:sldChg>
      <pc:sldChg chg="addSp modSp mod">
        <pc:chgData name="Technol.Corp 櫻庭竜太" userId="f291aa17-b8e0-4fe2-8f83-ae8a96cc9266" providerId="ADAL" clId="{00C2D8E8-0A4A-4297-9838-B671A7CCD99E}" dt="2025-04-30T04:20:45.769" v="1127" actId="20577"/>
        <pc:sldMkLst>
          <pc:docMk/>
          <pc:sldMk cId="2641250289" sldId="272"/>
        </pc:sldMkLst>
      </pc:sldChg>
      <pc:sldChg chg="addSp modSp mod">
        <pc:chgData name="Technol.Corp 櫻庭竜太" userId="f291aa17-b8e0-4fe2-8f83-ae8a96cc9266" providerId="ADAL" clId="{00C2D8E8-0A4A-4297-9838-B671A7CCD99E}" dt="2025-04-30T04:25:00.770" v="1295"/>
        <pc:sldMkLst>
          <pc:docMk/>
          <pc:sldMk cId="20039984" sldId="273"/>
        </pc:sldMkLst>
      </pc:sldChg>
      <pc:sldChg chg="addSp delSp modSp mod">
        <pc:chgData name="Technol.Corp 櫻庭竜太" userId="f291aa17-b8e0-4fe2-8f83-ae8a96cc9266" providerId="ADAL" clId="{00C2D8E8-0A4A-4297-9838-B671A7CCD99E}" dt="2025-04-30T04:27:23.100" v="1367" actId="1076"/>
        <pc:sldMkLst>
          <pc:docMk/>
          <pc:sldMk cId="3130190606" sldId="274"/>
        </pc:sldMkLst>
      </pc:sldChg>
      <pc:sldChg chg="addSp delSp modSp mod">
        <pc:chgData name="Technol.Corp 櫻庭竜太" userId="f291aa17-b8e0-4fe2-8f83-ae8a96cc9266" providerId="ADAL" clId="{00C2D8E8-0A4A-4297-9838-B671A7CCD99E}" dt="2025-04-30T04:24:00.084" v="1230"/>
        <pc:sldMkLst>
          <pc:docMk/>
          <pc:sldMk cId="3659696835" sldId="275"/>
        </pc:sldMkLst>
      </pc:sldChg>
    </pc:docChg>
  </pc:docChgLst>
  <pc:docChgLst>
    <pc:chgData name="Technol.Corp 櫻庭竜太" userId="f291aa17-b8e0-4fe2-8f83-ae8a96cc9266" providerId="ADAL" clId="{E89504B3-1342-4F8C-A976-441C3CFC3AB1}"/>
    <pc:docChg chg="undo custSel addSld delSld modSld">
      <pc:chgData name="Technol.Corp 櫻庭竜太" userId="f291aa17-b8e0-4fe2-8f83-ae8a96cc9266" providerId="ADAL" clId="{E89504B3-1342-4F8C-A976-441C3CFC3AB1}" dt="2025-05-07T00:26:02.298" v="4606" actId="207"/>
      <pc:docMkLst>
        <pc:docMk/>
      </pc:docMkLst>
      <pc:sldChg chg="modSp mod">
        <pc:chgData name="Technol.Corp 櫻庭竜太" userId="f291aa17-b8e0-4fe2-8f83-ae8a96cc9266" providerId="ADAL" clId="{E89504B3-1342-4F8C-A976-441C3CFC3AB1}" dt="2025-04-30T05:57:26.536" v="8"/>
        <pc:sldMkLst>
          <pc:docMk/>
          <pc:sldMk cId="726390762" sldId="256"/>
        </pc:sldMkLst>
        <pc:spChg chg="mod">
          <ac:chgData name="Technol.Corp 櫻庭竜太" userId="f291aa17-b8e0-4fe2-8f83-ae8a96cc9266" providerId="ADAL" clId="{E89504B3-1342-4F8C-A976-441C3CFC3AB1}" dt="2025-04-30T05:57:26.536" v="8"/>
          <ac:spMkLst>
            <pc:docMk/>
            <pc:sldMk cId="726390762" sldId="256"/>
            <ac:spMk id="3" creationId="{9877EF89-703B-1BE4-9FE9-7A3B7B3691C7}"/>
          </ac:spMkLst>
        </pc:spChg>
      </pc:sldChg>
      <pc:sldChg chg="modSp mod">
        <pc:chgData name="Technol.Corp 櫻庭竜太" userId="f291aa17-b8e0-4fe2-8f83-ae8a96cc9266" providerId="ADAL" clId="{E89504B3-1342-4F8C-A976-441C3CFC3AB1}" dt="2025-05-07T00:26:02.298" v="4606" actId="207"/>
        <pc:sldMkLst>
          <pc:docMk/>
          <pc:sldMk cId="1907053450" sldId="257"/>
        </pc:sldMkLst>
        <pc:spChg chg="mod">
          <ac:chgData name="Technol.Corp 櫻庭竜太" userId="f291aa17-b8e0-4fe2-8f83-ae8a96cc9266" providerId="ADAL" clId="{E89504B3-1342-4F8C-A976-441C3CFC3AB1}" dt="2025-05-07T00:26:02.298" v="4606" actId="207"/>
          <ac:spMkLst>
            <pc:docMk/>
            <pc:sldMk cId="1907053450" sldId="257"/>
            <ac:spMk id="7" creationId="{D7EEB5AD-7D57-D7D5-3A4F-840BACE6815A}"/>
          </ac:spMkLst>
        </pc:spChg>
      </pc:sldChg>
      <pc:sldChg chg="addSp delSp modSp mod">
        <pc:chgData name="Technol.Corp 櫻庭竜太" userId="f291aa17-b8e0-4fe2-8f83-ae8a96cc9266" providerId="ADAL" clId="{E89504B3-1342-4F8C-A976-441C3CFC3AB1}" dt="2025-05-01T02:49:04.336" v="2661" actId="14100"/>
        <pc:sldMkLst>
          <pc:docMk/>
          <pc:sldMk cId="3175047991" sldId="258"/>
        </pc:sldMkLst>
        <pc:spChg chg="mod">
          <ac:chgData name="Technol.Corp 櫻庭竜太" userId="f291aa17-b8e0-4fe2-8f83-ae8a96cc9266" providerId="ADAL" clId="{E89504B3-1342-4F8C-A976-441C3CFC3AB1}" dt="2025-04-30T06:02:56.458" v="497"/>
          <ac:spMkLst>
            <pc:docMk/>
            <pc:sldMk cId="3175047991" sldId="258"/>
            <ac:spMk id="2" creationId="{B9EFF229-F101-79EC-252D-FDE0B65B0C6F}"/>
          </ac:spMkLst>
        </pc:spChg>
        <pc:spChg chg="mod">
          <ac:chgData name="Technol.Corp 櫻庭竜太" userId="f291aa17-b8e0-4fe2-8f83-ae8a96cc9266" providerId="ADAL" clId="{E89504B3-1342-4F8C-A976-441C3CFC3AB1}" dt="2025-04-30T06:06:11.737" v="693"/>
          <ac:spMkLst>
            <pc:docMk/>
            <pc:sldMk cId="3175047991" sldId="258"/>
            <ac:spMk id="3" creationId="{9099805A-4B7B-B82B-E1F8-1E80F4ED67A8}"/>
          </ac:spMkLst>
        </pc:spChg>
        <pc:spChg chg="mod">
          <ac:chgData name="Technol.Corp 櫻庭竜太" userId="f291aa17-b8e0-4fe2-8f83-ae8a96cc9266" providerId="ADAL" clId="{E89504B3-1342-4F8C-A976-441C3CFC3AB1}" dt="2025-04-30T06:44:35.479" v="775"/>
          <ac:spMkLst>
            <pc:docMk/>
            <pc:sldMk cId="3175047991" sldId="258"/>
            <ac:spMk id="6" creationId="{D4270624-54A2-0683-B8B4-16E10A6513C8}"/>
          </ac:spMkLst>
        </pc:spChg>
        <pc:spChg chg="mod">
          <ac:chgData name="Technol.Corp 櫻庭竜太" userId="f291aa17-b8e0-4fe2-8f83-ae8a96cc9266" providerId="ADAL" clId="{E89504B3-1342-4F8C-A976-441C3CFC3AB1}" dt="2025-04-30T06:05:53.852" v="657" actId="207"/>
          <ac:spMkLst>
            <pc:docMk/>
            <pc:sldMk cId="3175047991" sldId="258"/>
            <ac:spMk id="7" creationId="{7C7D7FB3-BAF8-8BCD-4AFA-7EA044971F0A}"/>
          </ac:spMkLst>
        </pc:spChg>
        <pc:spChg chg="add mod">
          <ac:chgData name="Technol.Corp 櫻庭竜太" userId="f291aa17-b8e0-4fe2-8f83-ae8a96cc9266" providerId="ADAL" clId="{E89504B3-1342-4F8C-A976-441C3CFC3AB1}" dt="2025-05-01T02:48:40.789" v="2656" actId="14100"/>
          <ac:spMkLst>
            <pc:docMk/>
            <pc:sldMk cId="3175047991" sldId="258"/>
            <ac:spMk id="11" creationId="{430A3683-A0E9-2B8F-F2A6-745A75056678}"/>
          </ac:spMkLst>
        </pc:spChg>
        <pc:spChg chg="add mod">
          <ac:chgData name="Technol.Corp 櫻庭竜太" userId="f291aa17-b8e0-4fe2-8f83-ae8a96cc9266" providerId="ADAL" clId="{E89504B3-1342-4F8C-A976-441C3CFC3AB1}" dt="2025-05-01T02:49:04.336" v="2661" actId="14100"/>
          <ac:spMkLst>
            <pc:docMk/>
            <pc:sldMk cId="3175047991" sldId="258"/>
            <ac:spMk id="12" creationId="{395B90BA-E58D-2D29-49A4-488A505493E7}"/>
          </ac:spMkLst>
        </pc:spChg>
        <pc:spChg chg="mod">
          <ac:chgData name="Technol.Corp 櫻庭竜太" userId="f291aa17-b8e0-4fe2-8f83-ae8a96cc9266" providerId="ADAL" clId="{E89504B3-1342-4F8C-A976-441C3CFC3AB1}" dt="2025-04-30T06:45:25.643" v="778" actId="14100"/>
          <ac:spMkLst>
            <pc:docMk/>
            <pc:sldMk cId="3175047991" sldId="258"/>
            <ac:spMk id="16" creationId="{A426BC33-3A16-5B1C-435D-7F75B67F4B16}"/>
          </ac:spMkLst>
        </pc:spChg>
        <pc:picChg chg="add mod">
          <ac:chgData name="Technol.Corp 櫻庭竜太" userId="f291aa17-b8e0-4fe2-8f83-ae8a96cc9266" providerId="ADAL" clId="{E89504B3-1342-4F8C-A976-441C3CFC3AB1}" dt="2025-05-01T02:47:56.707" v="2652" actId="1076"/>
          <ac:picMkLst>
            <pc:docMk/>
            <pc:sldMk cId="3175047991" sldId="258"/>
            <ac:picMk id="9" creationId="{D01B2B17-1E75-CDE6-1E36-27F7F93937B6}"/>
          </ac:picMkLst>
        </pc:picChg>
      </pc:sldChg>
      <pc:sldChg chg="addSp delSp modSp mod">
        <pc:chgData name="Technol.Corp 櫻庭竜太" userId="f291aa17-b8e0-4fe2-8f83-ae8a96cc9266" providerId="ADAL" clId="{E89504B3-1342-4F8C-A976-441C3CFC3AB1}" dt="2025-05-01T02:51:00.973" v="2685" actId="1076"/>
        <pc:sldMkLst>
          <pc:docMk/>
          <pc:sldMk cId="579924448" sldId="259"/>
        </pc:sldMkLst>
        <pc:spChg chg="mod">
          <ac:chgData name="Technol.Corp 櫻庭竜太" userId="f291aa17-b8e0-4fe2-8f83-ae8a96cc9266" providerId="ADAL" clId="{E89504B3-1342-4F8C-A976-441C3CFC3AB1}" dt="2025-05-01T02:28:07.381" v="2639" actId="20577"/>
          <ac:spMkLst>
            <pc:docMk/>
            <pc:sldMk cId="579924448" sldId="259"/>
            <ac:spMk id="3" creationId="{5BEE9175-DFFD-60C6-2C7D-7B4FC379E853}"/>
          </ac:spMkLst>
        </pc:spChg>
        <pc:spChg chg="add mod">
          <ac:chgData name="Technol.Corp 櫻庭竜太" userId="f291aa17-b8e0-4fe2-8f83-ae8a96cc9266" providerId="ADAL" clId="{E89504B3-1342-4F8C-A976-441C3CFC3AB1}" dt="2025-05-01T02:51:00.973" v="2685" actId="1076"/>
          <ac:spMkLst>
            <pc:docMk/>
            <pc:sldMk cId="579924448" sldId="259"/>
            <ac:spMk id="9" creationId="{F93B87AD-A7C3-901B-2CFE-041DB21B8896}"/>
          </ac:spMkLst>
        </pc:spChg>
        <pc:picChg chg="add mod">
          <ac:chgData name="Technol.Corp 櫻庭竜太" userId="f291aa17-b8e0-4fe2-8f83-ae8a96cc9266" providerId="ADAL" clId="{E89504B3-1342-4F8C-A976-441C3CFC3AB1}" dt="2025-05-01T02:50:17.103" v="2683" actId="1076"/>
          <ac:picMkLst>
            <pc:docMk/>
            <pc:sldMk cId="579924448" sldId="259"/>
            <ac:picMk id="8" creationId="{E19B52E6-CC9E-9738-24E8-49679341A499}"/>
          </ac:picMkLst>
        </pc:picChg>
      </pc:sldChg>
      <pc:sldChg chg="addSp delSp modSp mod">
        <pc:chgData name="Technol.Corp 櫻庭竜太" userId="f291aa17-b8e0-4fe2-8f83-ae8a96cc9266" providerId="ADAL" clId="{E89504B3-1342-4F8C-A976-441C3CFC3AB1}" dt="2025-05-01T04:04:14.932" v="2758" actId="14100"/>
        <pc:sldMkLst>
          <pc:docMk/>
          <pc:sldMk cId="2586673929" sldId="260"/>
        </pc:sldMkLst>
        <pc:spChg chg="mod">
          <ac:chgData name="Technol.Corp 櫻庭竜太" userId="f291aa17-b8e0-4fe2-8f83-ae8a96cc9266" providerId="ADAL" clId="{E89504B3-1342-4F8C-A976-441C3CFC3AB1}" dt="2025-04-30T06:45:58.366" v="819"/>
          <ac:spMkLst>
            <pc:docMk/>
            <pc:sldMk cId="2586673929" sldId="260"/>
            <ac:spMk id="2" creationId="{51244368-7B16-7C5C-D0D2-C67987F61F07}"/>
          </ac:spMkLst>
        </pc:spChg>
        <pc:spChg chg="mod">
          <ac:chgData name="Technol.Corp 櫻庭竜太" userId="f291aa17-b8e0-4fe2-8f83-ae8a96cc9266" providerId="ADAL" clId="{E89504B3-1342-4F8C-A976-441C3CFC3AB1}" dt="2025-04-30T06:47:29.465" v="882"/>
          <ac:spMkLst>
            <pc:docMk/>
            <pc:sldMk cId="2586673929" sldId="260"/>
            <ac:spMk id="3" creationId="{9ABBA9D0-EB91-E6C9-AB86-4C63D172F3D4}"/>
          </ac:spMkLst>
        </pc:spChg>
        <pc:spChg chg="mod">
          <ac:chgData name="Technol.Corp 櫻庭竜太" userId="f291aa17-b8e0-4fe2-8f83-ae8a96cc9266" providerId="ADAL" clId="{E89504B3-1342-4F8C-A976-441C3CFC3AB1}" dt="2025-04-30T06:48:27.585" v="931"/>
          <ac:spMkLst>
            <pc:docMk/>
            <pc:sldMk cId="2586673929" sldId="260"/>
            <ac:spMk id="6" creationId="{FE94C398-1E7A-0B8E-F0F9-F69D9462E794}"/>
          </ac:spMkLst>
        </pc:spChg>
        <pc:spChg chg="mod">
          <ac:chgData name="Technol.Corp 櫻庭竜太" userId="f291aa17-b8e0-4fe2-8f83-ae8a96cc9266" providerId="ADAL" clId="{E89504B3-1342-4F8C-A976-441C3CFC3AB1}" dt="2025-04-30T06:46:15.062" v="821"/>
          <ac:spMkLst>
            <pc:docMk/>
            <pc:sldMk cId="2586673929" sldId="260"/>
            <ac:spMk id="7" creationId="{3DE1E69B-4EAB-5A51-844A-C5C814740B06}"/>
          </ac:spMkLst>
        </pc:spChg>
        <pc:spChg chg="add mod">
          <ac:chgData name="Technol.Corp 櫻庭竜太" userId="f291aa17-b8e0-4fe2-8f83-ae8a96cc9266" providerId="ADAL" clId="{E89504B3-1342-4F8C-A976-441C3CFC3AB1}" dt="2025-05-01T04:01:19.445" v="2716" actId="1076"/>
          <ac:spMkLst>
            <pc:docMk/>
            <pc:sldMk cId="2586673929" sldId="260"/>
            <ac:spMk id="10" creationId="{40A21198-8E83-9007-B9FF-B57ACCB2F278}"/>
          </ac:spMkLst>
        </pc:spChg>
        <pc:spChg chg="add mod">
          <ac:chgData name="Technol.Corp 櫻庭竜太" userId="f291aa17-b8e0-4fe2-8f83-ae8a96cc9266" providerId="ADAL" clId="{E89504B3-1342-4F8C-A976-441C3CFC3AB1}" dt="2025-05-01T04:01:42.256" v="2720" actId="14100"/>
          <ac:spMkLst>
            <pc:docMk/>
            <pc:sldMk cId="2586673929" sldId="260"/>
            <ac:spMk id="11" creationId="{5D171588-7A61-DC00-E67D-A53A8B1D8592}"/>
          </ac:spMkLst>
        </pc:spChg>
        <pc:spChg chg="add mod">
          <ac:chgData name="Technol.Corp 櫻庭竜太" userId="f291aa17-b8e0-4fe2-8f83-ae8a96cc9266" providerId="ADAL" clId="{E89504B3-1342-4F8C-A976-441C3CFC3AB1}" dt="2025-05-01T04:04:14.932" v="2758" actId="14100"/>
          <ac:spMkLst>
            <pc:docMk/>
            <pc:sldMk cId="2586673929" sldId="260"/>
            <ac:spMk id="13" creationId="{D6CEF904-4691-18BA-3D43-7D4FCFA32317}"/>
          </ac:spMkLst>
        </pc:spChg>
        <pc:picChg chg="add mod">
          <ac:chgData name="Technol.Corp 櫻庭竜太" userId="f291aa17-b8e0-4fe2-8f83-ae8a96cc9266" providerId="ADAL" clId="{E89504B3-1342-4F8C-A976-441C3CFC3AB1}" dt="2025-05-01T02:53:33.669" v="2714" actId="1076"/>
          <ac:picMkLst>
            <pc:docMk/>
            <pc:sldMk cId="2586673929" sldId="260"/>
            <ac:picMk id="9" creationId="{503BFD79-7C40-CB43-221D-54B9A2981C78}"/>
          </ac:picMkLst>
        </pc:picChg>
        <pc:picChg chg="add mod modCrop">
          <ac:chgData name="Technol.Corp 櫻庭竜太" userId="f291aa17-b8e0-4fe2-8f83-ae8a96cc9266" providerId="ADAL" clId="{E89504B3-1342-4F8C-A976-441C3CFC3AB1}" dt="2025-05-01T04:04:02.803" v="2755" actId="1076"/>
          <ac:picMkLst>
            <pc:docMk/>
            <pc:sldMk cId="2586673929" sldId="260"/>
            <ac:picMk id="12" creationId="{F7AC5971-2348-45A8-A421-BBF48A1D9A09}"/>
          </ac:picMkLst>
        </pc:picChg>
      </pc:sldChg>
      <pc:sldChg chg="addSp delSp modSp mod modClrScheme chgLayout">
        <pc:chgData name="Technol.Corp 櫻庭竜太" userId="f291aa17-b8e0-4fe2-8f83-ae8a96cc9266" providerId="ADAL" clId="{E89504B3-1342-4F8C-A976-441C3CFC3AB1}" dt="2025-05-01T04:06:36.573" v="2787" actId="14100"/>
        <pc:sldMkLst>
          <pc:docMk/>
          <pc:sldMk cId="1933273433" sldId="261"/>
        </pc:sldMkLst>
        <pc:spChg chg="mod ord">
          <ac:chgData name="Technol.Corp 櫻庭竜太" userId="f291aa17-b8e0-4fe2-8f83-ae8a96cc9266" providerId="ADAL" clId="{E89504B3-1342-4F8C-A976-441C3CFC3AB1}" dt="2025-04-30T06:50:19.449" v="943" actId="700"/>
          <ac:spMkLst>
            <pc:docMk/>
            <pc:sldMk cId="1933273433" sldId="261"/>
            <ac:spMk id="2" creationId="{182C4C09-3725-1E81-C65D-E9490F61DB93}"/>
          </ac:spMkLst>
        </pc:spChg>
        <pc:spChg chg="mod ord">
          <ac:chgData name="Technol.Corp 櫻庭竜太" userId="f291aa17-b8e0-4fe2-8f83-ae8a96cc9266" providerId="ADAL" clId="{E89504B3-1342-4F8C-A976-441C3CFC3AB1}" dt="2025-04-30T06:51:05.130" v="1001"/>
          <ac:spMkLst>
            <pc:docMk/>
            <pc:sldMk cId="1933273433" sldId="261"/>
            <ac:spMk id="3" creationId="{6A8C985B-00CE-087B-1885-1AAF0579DD86}"/>
          </ac:spMkLst>
        </pc:spChg>
        <pc:spChg chg="mod ord">
          <ac:chgData name="Technol.Corp 櫻庭竜太" userId="f291aa17-b8e0-4fe2-8f83-ae8a96cc9266" providerId="ADAL" clId="{E89504B3-1342-4F8C-A976-441C3CFC3AB1}" dt="2025-04-30T06:50:19.449" v="943" actId="700"/>
          <ac:spMkLst>
            <pc:docMk/>
            <pc:sldMk cId="1933273433" sldId="261"/>
            <ac:spMk id="4" creationId="{9F162503-8CBE-4ACF-2837-43985062D441}"/>
          </ac:spMkLst>
        </pc:spChg>
        <pc:spChg chg="mod ord">
          <ac:chgData name="Technol.Corp 櫻庭竜太" userId="f291aa17-b8e0-4fe2-8f83-ae8a96cc9266" providerId="ADAL" clId="{E89504B3-1342-4F8C-A976-441C3CFC3AB1}" dt="2025-04-30T06:50:19.449" v="943" actId="700"/>
          <ac:spMkLst>
            <pc:docMk/>
            <pc:sldMk cId="1933273433" sldId="261"/>
            <ac:spMk id="5" creationId="{124B63A7-E508-06DE-5D91-5D5F4D03F89C}"/>
          </ac:spMkLst>
        </pc:spChg>
        <pc:spChg chg="mod ord">
          <ac:chgData name="Technol.Corp 櫻庭竜太" userId="f291aa17-b8e0-4fe2-8f83-ae8a96cc9266" providerId="ADAL" clId="{E89504B3-1342-4F8C-A976-441C3CFC3AB1}" dt="2025-04-30T06:51:20.729" v="1040"/>
          <ac:spMkLst>
            <pc:docMk/>
            <pc:sldMk cId="1933273433" sldId="261"/>
            <ac:spMk id="6" creationId="{1780F02A-71EE-4504-4DE8-22FCDB522EA9}"/>
          </ac:spMkLst>
        </pc:spChg>
        <pc:spChg chg="add mod ord">
          <ac:chgData name="Technol.Corp 櫻庭竜太" userId="f291aa17-b8e0-4fe2-8f83-ae8a96cc9266" providerId="ADAL" clId="{E89504B3-1342-4F8C-A976-441C3CFC3AB1}" dt="2025-04-30T06:50:53.147" v="980"/>
          <ac:spMkLst>
            <pc:docMk/>
            <pc:sldMk cId="1933273433" sldId="261"/>
            <ac:spMk id="7" creationId="{061516E4-C64F-F81E-EE46-BB4E500DB496}"/>
          </ac:spMkLst>
        </pc:spChg>
        <pc:spChg chg="add mod">
          <ac:chgData name="Technol.Corp 櫻庭竜太" userId="f291aa17-b8e0-4fe2-8f83-ae8a96cc9266" providerId="ADAL" clId="{E89504B3-1342-4F8C-A976-441C3CFC3AB1}" dt="2025-05-01T04:05:37.411" v="2766" actId="1076"/>
          <ac:spMkLst>
            <pc:docMk/>
            <pc:sldMk cId="1933273433" sldId="261"/>
            <ac:spMk id="9" creationId="{D8D3F1EF-E183-019C-F0A9-71FCCEB8A7F7}"/>
          </ac:spMkLst>
        </pc:spChg>
        <pc:spChg chg="add mod">
          <ac:chgData name="Technol.Corp 櫻庭竜太" userId="f291aa17-b8e0-4fe2-8f83-ae8a96cc9266" providerId="ADAL" clId="{E89504B3-1342-4F8C-A976-441C3CFC3AB1}" dt="2025-05-01T04:06:36.573" v="2787" actId="14100"/>
          <ac:spMkLst>
            <pc:docMk/>
            <pc:sldMk cId="1933273433" sldId="261"/>
            <ac:spMk id="11" creationId="{9C6BF6E1-8209-0486-D2C0-28D9C8BCEA9A}"/>
          </ac:spMkLst>
        </pc:spChg>
        <pc:picChg chg="add mod">
          <ac:chgData name="Technol.Corp 櫻庭竜太" userId="f291aa17-b8e0-4fe2-8f83-ae8a96cc9266" providerId="ADAL" clId="{E89504B3-1342-4F8C-A976-441C3CFC3AB1}" dt="2025-05-01T04:05:20.219" v="2764" actId="1076"/>
          <ac:picMkLst>
            <pc:docMk/>
            <pc:sldMk cId="1933273433" sldId="261"/>
            <ac:picMk id="8" creationId="{53B81F90-5632-5E26-8556-5C3C1085A348}"/>
          </ac:picMkLst>
        </pc:picChg>
        <pc:picChg chg="add mod">
          <ac:chgData name="Technol.Corp 櫻庭竜太" userId="f291aa17-b8e0-4fe2-8f83-ae8a96cc9266" providerId="ADAL" clId="{E89504B3-1342-4F8C-A976-441C3CFC3AB1}" dt="2025-05-01T04:06:07.036" v="2783" actId="1076"/>
          <ac:picMkLst>
            <pc:docMk/>
            <pc:sldMk cId="1933273433" sldId="261"/>
            <ac:picMk id="10" creationId="{DB08A459-1B09-EB1F-52BC-32A372EA16C0}"/>
          </ac:picMkLst>
        </pc:picChg>
      </pc:sldChg>
      <pc:sldChg chg="addSp delSp modSp mod">
        <pc:chgData name="Technol.Corp 櫻庭竜太" userId="f291aa17-b8e0-4fe2-8f83-ae8a96cc9266" providerId="ADAL" clId="{E89504B3-1342-4F8C-A976-441C3CFC3AB1}" dt="2025-05-01T04:09:28.610" v="2838" actId="14100"/>
        <pc:sldMkLst>
          <pc:docMk/>
          <pc:sldMk cId="3458125100" sldId="262"/>
        </pc:sldMkLst>
        <pc:spChg chg="mod">
          <ac:chgData name="Technol.Corp 櫻庭竜太" userId="f291aa17-b8e0-4fe2-8f83-ae8a96cc9266" providerId="ADAL" clId="{E89504B3-1342-4F8C-A976-441C3CFC3AB1}" dt="2025-04-30T06:51:53.627" v="1091"/>
          <ac:spMkLst>
            <pc:docMk/>
            <pc:sldMk cId="3458125100" sldId="262"/>
            <ac:spMk id="3" creationId="{D46FF5C5-10EE-ABB1-EB3F-E08AB34B5BE4}"/>
          </ac:spMkLst>
        </pc:spChg>
        <pc:spChg chg="mod">
          <ac:chgData name="Technol.Corp 櫻庭竜太" userId="f291aa17-b8e0-4fe2-8f83-ae8a96cc9266" providerId="ADAL" clId="{E89504B3-1342-4F8C-A976-441C3CFC3AB1}" dt="2025-04-30T06:52:49.235" v="1188" actId="20577"/>
          <ac:spMkLst>
            <pc:docMk/>
            <pc:sldMk cId="3458125100" sldId="262"/>
            <ac:spMk id="6" creationId="{B46C1475-C3D7-25BD-6587-9590D17F4A2C}"/>
          </ac:spMkLst>
        </pc:spChg>
        <pc:spChg chg="add mod">
          <ac:chgData name="Technol.Corp 櫻庭竜太" userId="f291aa17-b8e0-4fe2-8f83-ae8a96cc9266" providerId="ADAL" clId="{E89504B3-1342-4F8C-A976-441C3CFC3AB1}" dt="2025-05-01T04:07:53.645" v="2816" actId="14100"/>
          <ac:spMkLst>
            <pc:docMk/>
            <pc:sldMk cId="3458125100" sldId="262"/>
            <ac:spMk id="8" creationId="{B3D801A3-F91A-5769-ACFE-3B9E6E8AA24F}"/>
          </ac:spMkLst>
        </pc:spChg>
        <pc:spChg chg="add mod">
          <ac:chgData name="Technol.Corp 櫻庭竜太" userId="f291aa17-b8e0-4fe2-8f83-ae8a96cc9266" providerId="ADAL" clId="{E89504B3-1342-4F8C-A976-441C3CFC3AB1}" dt="2025-05-01T04:09:00.836" v="2833" actId="14100"/>
          <ac:spMkLst>
            <pc:docMk/>
            <pc:sldMk cId="3458125100" sldId="262"/>
            <ac:spMk id="10" creationId="{6DDC98EB-38C9-E94E-2964-CC516035D4DC}"/>
          </ac:spMkLst>
        </pc:spChg>
        <pc:spChg chg="add mod">
          <ac:chgData name="Technol.Corp 櫻庭竜太" userId="f291aa17-b8e0-4fe2-8f83-ae8a96cc9266" providerId="ADAL" clId="{E89504B3-1342-4F8C-A976-441C3CFC3AB1}" dt="2025-05-01T04:09:28.610" v="2838" actId="14100"/>
          <ac:spMkLst>
            <pc:docMk/>
            <pc:sldMk cId="3458125100" sldId="262"/>
            <ac:spMk id="11" creationId="{E70EBDFC-F05A-AE08-72E1-E00FD7FE1C51}"/>
          </ac:spMkLst>
        </pc:spChg>
        <pc:picChg chg="add mod modCrop">
          <ac:chgData name="Technol.Corp 櫻庭竜太" userId="f291aa17-b8e0-4fe2-8f83-ae8a96cc9266" providerId="ADAL" clId="{E89504B3-1342-4F8C-A976-441C3CFC3AB1}" dt="2025-05-01T04:08:21.224" v="2819" actId="732"/>
          <ac:picMkLst>
            <pc:docMk/>
            <pc:sldMk cId="3458125100" sldId="262"/>
            <ac:picMk id="7" creationId="{B16907D8-6606-389A-C743-8DFACD2C6773}"/>
          </ac:picMkLst>
        </pc:picChg>
        <pc:picChg chg="add mod">
          <ac:chgData name="Technol.Corp 櫻庭竜太" userId="f291aa17-b8e0-4fe2-8f83-ae8a96cc9266" providerId="ADAL" clId="{E89504B3-1342-4F8C-A976-441C3CFC3AB1}" dt="2025-05-01T04:08:44.139" v="2830" actId="1076"/>
          <ac:picMkLst>
            <pc:docMk/>
            <pc:sldMk cId="3458125100" sldId="262"/>
            <ac:picMk id="9" creationId="{B93EA986-F924-14B6-FE48-01614B0362AC}"/>
          </ac:picMkLst>
        </pc:picChg>
      </pc:sldChg>
      <pc:sldChg chg="addSp delSp modSp mod">
        <pc:chgData name="Technol.Corp 櫻庭竜太" userId="f291aa17-b8e0-4fe2-8f83-ae8a96cc9266" providerId="ADAL" clId="{E89504B3-1342-4F8C-A976-441C3CFC3AB1}" dt="2025-05-01T08:09:50.034" v="3325"/>
        <pc:sldMkLst>
          <pc:docMk/>
          <pc:sldMk cId="4236785784" sldId="263"/>
        </pc:sldMkLst>
        <pc:spChg chg="mod">
          <ac:chgData name="Technol.Corp 櫻庭竜太" userId="f291aa17-b8e0-4fe2-8f83-ae8a96cc9266" providerId="ADAL" clId="{E89504B3-1342-4F8C-A976-441C3CFC3AB1}" dt="2025-05-01T01:42:56.055" v="2074"/>
          <ac:spMkLst>
            <pc:docMk/>
            <pc:sldMk cId="4236785784" sldId="263"/>
            <ac:spMk id="2" creationId="{F46CACFB-07EA-F3B0-0282-C7AFBDDF53A6}"/>
          </ac:spMkLst>
        </pc:spChg>
        <pc:spChg chg="mod">
          <ac:chgData name="Technol.Corp 櫻庭竜太" userId="f291aa17-b8e0-4fe2-8f83-ae8a96cc9266" providerId="ADAL" clId="{E89504B3-1342-4F8C-A976-441C3CFC3AB1}" dt="2025-05-01T01:50:02.400" v="2125"/>
          <ac:spMkLst>
            <pc:docMk/>
            <pc:sldMk cId="4236785784" sldId="263"/>
            <ac:spMk id="3" creationId="{097307A2-F590-8879-CD6F-94938A7298C7}"/>
          </ac:spMkLst>
        </pc:spChg>
        <pc:spChg chg="mod">
          <ac:chgData name="Technol.Corp 櫻庭竜太" userId="f291aa17-b8e0-4fe2-8f83-ae8a96cc9266" providerId="ADAL" clId="{E89504B3-1342-4F8C-A976-441C3CFC3AB1}" dt="2025-05-01T01:50:30.095" v="2154"/>
          <ac:spMkLst>
            <pc:docMk/>
            <pc:sldMk cId="4236785784" sldId="263"/>
            <ac:spMk id="6" creationId="{88E10EEE-6F7F-ADA6-1E06-3655BFCBEC7E}"/>
          </ac:spMkLst>
        </pc:spChg>
        <pc:spChg chg="mod">
          <ac:chgData name="Technol.Corp 櫻庭竜太" userId="f291aa17-b8e0-4fe2-8f83-ae8a96cc9266" providerId="ADAL" clId="{E89504B3-1342-4F8C-A976-441C3CFC3AB1}" dt="2025-05-01T01:51:53.313" v="2169"/>
          <ac:spMkLst>
            <pc:docMk/>
            <pc:sldMk cId="4236785784" sldId="263"/>
            <ac:spMk id="7" creationId="{BA54B68B-8FAB-0507-12E5-D574673E64C7}"/>
          </ac:spMkLst>
        </pc:spChg>
        <pc:spChg chg="mod">
          <ac:chgData name="Technol.Corp 櫻庭竜太" userId="f291aa17-b8e0-4fe2-8f83-ae8a96cc9266" providerId="ADAL" clId="{E89504B3-1342-4F8C-A976-441C3CFC3AB1}" dt="2025-05-01T01:50:54.033" v="2158" actId="14100"/>
          <ac:spMkLst>
            <pc:docMk/>
            <pc:sldMk cId="4236785784" sldId="263"/>
            <ac:spMk id="10" creationId="{1BC0B8CD-AEBF-89C7-5B55-F935CFA2226F}"/>
          </ac:spMkLst>
        </pc:spChg>
        <pc:spChg chg="add mod">
          <ac:chgData name="Technol.Corp 櫻庭竜太" userId="f291aa17-b8e0-4fe2-8f83-ae8a96cc9266" providerId="ADAL" clId="{E89504B3-1342-4F8C-A976-441C3CFC3AB1}" dt="2025-05-01T08:09:50.034" v="3325"/>
          <ac:spMkLst>
            <pc:docMk/>
            <pc:sldMk cId="4236785784" sldId="263"/>
            <ac:spMk id="14" creationId="{F52418BD-031A-E6AE-90D9-ADD9327892DA}"/>
          </ac:spMkLst>
        </pc:spChg>
        <pc:picChg chg="add mod">
          <ac:chgData name="Technol.Corp 櫻庭竜太" userId="f291aa17-b8e0-4fe2-8f83-ae8a96cc9266" providerId="ADAL" clId="{E89504B3-1342-4F8C-A976-441C3CFC3AB1}" dt="2025-05-01T08:09:50.034" v="3325"/>
          <ac:picMkLst>
            <pc:docMk/>
            <pc:sldMk cId="4236785784" sldId="263"/>
            <ac:picMk id="13" creationId="{9732BD64-E606-D92F-ECE7-D66B9CFCEDA0}"/>
          </ac:picMkLst>
        </pc:picChg>
      </pc:sldChg>
      <pc:sldChg chg="addSp delSp modSp mod">
        <pc:chgData name="Technol.Corp 櫻庭竜太" userId="f291aa17-b8e0-4fe2-8f83-ae8a96cc9266" providerId="ADAL" clId="{E89504B3-1342-4F8C-A976-441C3CFC3AB1}" dt="2025-05-01T08:10:15.870" v="3329"/>
        <pc:sldMkLst>
          <pc:docMk/>
          <pc:sldMk cId="3176401895" sldId="264"/>
        </pc:sldMkLst>
        <pc:spChg chg="mod">
          <ac:chgData name="Technol.Corp 櫻庭竜太" userId="f291aa17-b8e0-4fe2-8f83-ae8a96cc9266" providerId="ADAL" clId="{E89504B3-1342-4F8C-A976-441C3CFC3AB1}" dt="2025-05-01T01:55:37.192" v="2208" actId="20577"/>
          <ac:spMkLst>
            <pc:docMk/>
            <pc:sldMk cId="3176401895" sldId="264"/>
            <ac:spMk id="3" creationId="{734DB797-64CB-83A1-D88B-9198F5C63242}"/>
          </ac:spMkLst>
        </pc:spChg>
        <pc:spChg chg="mod">
          <ac:chgData name="Technol.Corp 櫻庭竜太" userId="f291aa17-b8e0-4fe2-8f83-ae8a96cc9266" providerId="ADAL" clId="{E89504B3-1342-4F8C-A976-441C3CFC3AB1}" dt="2025-05-01T01:56:04.735" v="2223"/>
          <ac:spMkLst>
            <pc:docMk/>
            <pc:sldMk cId="3176401895" sldId="264"/>
            <ac:spMk id="6" creationId="{D20489CF-E8F9-B9FB-BEAA-B0FAB2C32546}"/>
          </ac:spMkLst>
        </pc:spChg>
        <pc:spChg chg="add mod">
          <ac:chgData name="Technol.Corp 櫻庭竜太" userId="f291aa17-b8e0-4fe2-8f83-ae8a96cc9266" providerId="ADAL" clId="{E89504B3-1342-4F8C-A976-441C3CFC3AB1}" dt="2025-05-01T08:10:01.951" v="3327"/>
          <ac:spMkLst>
            <pc:docMk/>
            <pc:sldMk cId="3176401895" sldId="264"/>
            <ac:spMk id="18" creationId="{1391EC33-D5E2-305F-CE72-064D40A7F022}"/>
          </ac:spMkLst>
        </pc:spChg>
        <pc:spChg chg="add mod">
          <ac:chgData name="Technol.Corp 櫻庭竜太" userId="f291aa17-b8e0-4fe2-8f83-ae8a96cc9266" providerId="ADAL" clId="{E89504B3-1342-4F8C-A976-441C3CFC3AB1}" dt="2025-05-01T08:10:15.870" v="3329"/>
          <ac:spMkLst>
            <pc:docMk/>
            <pc:sldMk cId="3176401895" sldId="264"/>
            <ac:spMk id="19" creationId="{331ABC8E-F7ED-A7FA-72A2-1E9687FDCFA1}"/>
          </ac:spMkLst>
        </pc:spChg>
        <pc:spChg chg="add mod">
          <ac:chgData name="Technol.Corp 櫻庭竜太" userId="f291aa17-b8e0-4fe2-8f83-ae8a96cc9266" providerId="ADAL" clId="{E89504B3-1342-4F8C-A976-441C3CFC3AB1}" dt="2025-05-01T08:10:15.870" v="3329"/>
          <ac:spMkLst>
            <pc:docMk/>
            <pc:sldMk cId="3176401895" sldId="264"/>
            <ac:spMk id="20" creationId="{5C71E151-2B45-285D-56E4-8FF3E1F3F605}"/>
          </ac:spMkLst>
        </pc:spChg>
        <pc:picChg chg="add mod">
          <ac:chgData name="Technol.Corp 櫻庭竜太" userId="f291aa17-b8e0-4fe2-8f83-ae8a96cc9266" providerId="ADAL" clId="{E89504B3-1342-4F8C-A976-441C3CFC3AB1}" dt="2025-05-01T08:10:01.951" v="3327"/>
          <ac:picMkLst>
            <pc:docMk/>
            <pc:sldMk cId="3176401895" sldId="264"/>
            <ac:picMk id="7" creationId="{5ECED2DA-7693-93A4-5051-FF4EA37F3901}"/>
          </ac:picMkLst>
        </pc:picChg>
        <pc:picChg chg="add mod">
          <ac:chgData name="Technol.Corp 櫻庭竜太" userId="f291aa17-b8e0-4fe2-8f83-ae8a96cc9266" providerId="ADAL" clId="{E89504B3-1342-4F8C-A976-441C3CFC3AB1}" dt="2025-05-01T08:10:15.870" v="3329"/>
          <ac:picMkLst>
            <pc:docMk/>
            <pc:sldMk cId="3176401895" sldId="264"/>
            <ac:picMk id="17" creationId="{EA27F663-4C26-8939-AE05-7FDB96B52EFE}"/>
          </ac:picMkLst>
        </pc:picChg>
      </pc:sldChg>
      <pc:sldChg chg="addSp delSp modSp mod">
        <pc:chgData name="Technol.Corp 櫻庭竜太" userId="f291aa17-b8e0-4fe2-8f83-ae8a96cc9266" providerId="ADAL" clId="{E89504B3-1342-4F8C-A976-441C3CFC3AB1}" dt="2025-05-01T08:22:09.967" v="3335" actId="14100"/>
        <pc:sldMkLst>
          <pc:docMk/>
          <pc:sldMk cId="3802580703" sldId="265"/>
        </pc:sldMkLst>
        <pc:spChg chg="mod">
          <ac:chgData name="Technol.Corp 櫻庭竜太" userId="f291aa17-b8e0-4fe2-8f83-ae8a96cc9266" providerId="ADAL" clId="{E89504B3-1342-4F8C-A976-441C3CFC3AB1}" dt="2025-05-01T01:58:20.479" v="2316"/>
          <ac:spMkLst>
            <pc:docMk/>
            <pc:sldMk cId="3802580703" sldId="265"/>
            <ac:spMk id="2" creationId="{038BEACE-999D-DB5B-C759-864E94C2C128}"/>
          </ac:spMkLst>
        </pc:spChg>
        <pc:spChg chg="mod">
          <ac:chgData name="Technol.Corp 櫻庭竜太" userId="f291aa17-b8e0-4fe2-8f83-ae8a96cc9266" providerId="ADAL" clId="{E89504B3-1342-4F8C-A976-441C3CFC3AB1}" dt="2025-05-01T01:59:49.785" v="2353"/>
          <ac:spMkLst>
            <pc:docMk/>
            <pc:sldMk cId="3802580703" sldId="265"/>
            <ac:spMk id="3" creationId="{11AE1006-2DAD-8DBB-312A-F5CE3E6D3FC7}"/>
          </ac:spMkLst>
        </pc:spChg>
        <pc:spChg chg="mod">
          <ac:chgData name="Technol.Corp 櫻庭竜太" userId="f291aa17-b8e0-4fe2-8f83-ae8a96cc9266" providerId="ADAL" clId="{E89504B3-1342-4F8C-A976-441C3CFC3AB1}" dt="2025-05-01T02:00:17.473" v="2379"/>
          <ac:spMkLst>
            <pc:docMk/>
            <pc:sldMk cId="3802580703" sldId="265"/>
            <ac:spMk id="6" creationId="{0B481E84-8CEC-1812-D79B-1F298E4ED60B}"/>
          </ac:spMkLst>
        </pc:spChg>
        <pc:spChg chg="mod">
          <ac:chgData name="Technol.Corp 櫻庭竜太" userId="f291aa17-b8e0-4fe2-8f83-ae8a96cc9266" providerId="ADAL" clId="{E89504B3-1342-4F8C-A976-441C3CFC3AB1}" dt="2025-05-01T01:59:35.082" v="2325"/>
          <ac:spMkLst>
            <pc:docMk/>
            <pc:sldMk cId="3802580703" sldId="265"/>
            <ac:spMk id="7" creationId="{5E855C7A-7E5B-E0A4-C17D-3AB374D02554}"/>
          </ac:spMkLst>
        </pc:spChg>
        <pc:spChg chg="mod">
          <ac:chgData name="Technol.Corp 櫻庭竜太" userId="f291aa17-b8e0-4fe2-8f83-ae8a96cc9266" providerId="ADAL" clId="{E89504B3-1342-4F8C-A976-441C3CFC3AB1}" dt="2025-05-01T02:00:00.620" v="2355" actId="14100"/>
          <ac:spMkLst>
            <pc:docMk/>
            <pc:sldMk cId="3802580703" sldId="265"/>
            <ac:spMk id="10" creationId="{BF856802-65B7-45BF-88FA-6AD5153ECD05}"/>
          </ac:spMkLst>
        </pc:spChg>
        <pc:spChg chg="add mod">
          <ac:chgData name="Technol.Corp 櫻庭竜太" userId="f291aa17-b8e0-4fe2-8f83-ae8a96cc9266" providerId="ADAL" clId="{E89504B3-1342-4F8C-A976-441C3CFC3AB1}" dt="2025-05-01T08:22:09.967" v="3335" actId="14100"/>
          <ac:spMkLst>
            <pc:docMk/>
            <pc:sldMk cId="3802580703" sldId="265"/>
            <ac:spMk id="14" creationId="{583CD11E-0EEC-A6F5-E19C-3E7F3DB2C74F}"/>
          </ac:spMkLst>
        </pc:spChg>
        <pc:picChg chg="add mod">
          <ac:chgData name="Technol.Corp 櫻庭竜太" userId="f291aa17-b8e0-4fe2-8f83-ae8a96cc9266" providerId="ADAL" clId="{E89504B3-1342-4F8C-A976-441C3CFC3AB1}" dt="2025-05-01T07:53:10.074" v="3261"/>
          <ac:picMkLst>
            <pc:docMk/>
            <pc:sldMk cId="3802580703" sldId="265"/>
            <ac:picMk id="13" creationId="{0D0B55AC-328A-A7B1-7750-8FD1FB3CC286}"/>
          </ac:picMkLst>
        </pc:picChg>
      </pc:sldChg>
      <pc:sldChg chg="addSp delSp modSp mod">
        <pc:chgData name="Technol.Corp 櫻庭竜太" userId="f291aa17-b8e0-4fe2-8f83-ae8a96cc9266" providerId="ADAL" clId="{E89504B3-1342-4F8C-A976-441C3CFC3AB1}" dt="2025-05-01T08:29:43.826" v="3384" actId="14100"/>
        <pc:sldMkLst>
          <pc:docMk/>
          <pc:sldMk cId="1808270522" sldId="266"/>
        </pc:sldMkLst>
        <pc:spChg chg="mod">
          <ac:chgData name="Technol.Corp 櫻庭竜太" userId="f291aa17-b8e0-4fe2-8f83-ae8a96cc9266" providerId="ADAL" clId="{E89504B3-1342-4F8C-A976-441C3CFC3AB1}" dt="2025-05-01T02:01:00.542" v="2415"/>
          <ac:spMkLst>
            <pc:docMk/>
            <pc:sldMk cId="1808270522" sldId="266"/>
            <ac:spMk id="3" creationId="{A1F93AAE-E161-14EA-1F9A-22ED2BDCEFC9}"/>
          </ac:spMkLst>
        </pc:spChg>
        <pc:spChg chg="mod">
          <ac:chgData name="Technol.Corp 櫻庭竜太" userId="f291aa17-b8e0-4fe2-8f83-ae8a96cc9266" providerId="ADAL" clId="{E89504B3-1342-4F8C-A976-441C3CFC3AB1}" dt="2025-05-01T02:04:26.127" v="2437" actId="20577"/>
          <ac:spMkLst>
            <pc:docMk/>
            <pc:sldMk cId="1808270522" sldId="266"/>
            <ac:spMk id="6" creationId="{CA4E15F8-6574-CFBF-5832-1DC4708E8721}"/>
          </ac:spMkLst>
        </pc:spChg>
        <pc:spChg chg="add mod">
          <ac:chgData name="Technol.Corp 櫻庭竜太" userId="f291aa17-b8e0-4fe2-8f83-ae8a96cc9266" providerId="ADAL" clId="{E89504B3-1342-4F8C-A976-441C3CFC3AB1}" dt="2025-05-01T08:27:53.668" v="3375" actId="14100"/>
          <ac:spMkLst>
            <pc:docMk/>
            <pc:sldMk cId="1808270522" sldId="266"/>
            <ac:spMk id="25" creationId="{BB625570-886E-64DB-84F3-5DE555D2A8DF}"/>
          </ac:spMkLst>
        </pc:spChg>
        <pc:spChg chg="add mod">
          <ac:chgData name="Technol.Corp 櫻庭竜太" userId="f291aa17-b8e0-4fe2-8f83-ae8a96cc9266" providerId="ADAL" clId="{E89504B3-1342-4F8C-A976-441C3CFC3AB1}" dt="2025-05-01T08:29:23.084" v="3380" actId="14100"/>
          <ac:spMkLst>
            <pc:docMk/>
            <pc:sldMk cId="1808270522" sldId="266"/>
            <ac:spMk id="26" creationId="{D6D3EC1C-4B0C-338C-A6C7-9A67A2139467}"/>
          </ac:spMkLst>
        </pc:spChg>
        <pc:spChg chg="add mod">
          <ac:chgData name="Technol.Corp 櫻庭竜太" userId="f291aa17-b8e0-4fe2-8f83-ae8a96cc9266" providerId="ADAL" clId="{E89504B3-1342-4F8C-A976-441C3CFC3AB1}" dt="2025-05-01T08:29:43.826" v="3384" actId="14100"/>
          <ac:spMkLst>
            <pc:docMk/>
            <pc:sldMk cId="1808270522" sldId="266"/>
            <ac:spMk id="27" creationId="{BFE3F740-86DD-0F1F-EDDB-19F9E2C26513}"/>
          </ac:spMkLst>
        </pc:spChg>
        <pc:picChg chg="add mod">
          <ac:chgData name="Technol.Corp 櫻庭竜太" userId="f291aa17-b8e0-4fe2-8f83-ae8a96cc9266" providerId="ADAL" clId="{E89504B3-1342-4F8C-A976-441C3CFC3AB1}" dt="2025-05-01T08:25:41.369" v="3347" actId="1076"/>
          <ac:picMkLst>
            <pc:docMk/>
            <pc:sldMk cId="1808270522" sldId="266"/>
            <ac:picMk id="22" creationId="{A3CF4C83-1BDF-C68A-9646-C976A2735346}"/>
          </ac:picMkLst>
        </pc:picChg>
        <pc:picChg chg="add mod">
          <ac:chgData name="Technol.Corp 櫻庭竜太" userId="f291aa17-b8e0-4fe2-8f83-ae8a96cc9266" providerId="ADAL" clId="{E89504B3-1342-4F8C-A976-441C3CFC3AB1}" dt="2025-05-01T08:26:33.086" v="3360" actId="1076"/>
          <ac:picMkLst>
            <pc:docMk/>
            <pc:sldMk cId="1808270522" sldId="266"/>
            <ac:picMk id="24" creationId="{1E7D8C35-2B3E-4A7C-0724-8747C6B4218C}"/>
          </ac:picMkLst>
        </pc:picChg>
      </pc:sldChg>
      <pc:sldChg chg="addSp delSp modSp mod">
        <pc:chgData name="Technol.Corp 櫻庭竜太" userId="f291aa17-b8e0-4fe2-8f83-ae8a96cc9266" providerId="ADAL" clId="{E89504B3-1342-4F8C-A976-441C3CFC3AB1}" dt="2025-05-01T08:30:21.957" v="3388" actId="14100"/>
        <pc:sldMkLst>
          <pc:docMk/>
          <pc:sldMk cId="1412121496" sldId="267"/>
        </pc:sldMkLst>
        <pc:spChg chg="mod">
          <ac:chgData name="Technol.Corp 櫻庭竜太" userId="f291aa17-b8e0-4fe2-8f83-ae8a96cc9266" providerId="ADAL" clId="{E89504B3-1342-4F8C-A976-441C3CFC3AB1}" dt="2025-05-01T02:05:51.212" v="2477"/>
          <ac:spMkLst>
            <pc:docMk/>
            <pc:sldMk cId="1412121496" sldId="267"/>
            <ac:spMk id="3" creationId="{4F3829CF-5A00-6D6B-C92E-42EF03FA0AB4}"/>
          </ac:spMkLst>
        </pc:spChg>
        <pc:spChg chg="mod">
          <ac:chgData name="Technol.Corp 櫻庭竜太" userId="f291aa17-b8e0-4fe2-8f83-ae8a96cc9266" providerId="ADAL" clId="{E89504B3-1342-4F8C-A976-441C3CFC3AB1}" dt="2025-05-01T08:09:15.395" v="3324" actId="2085"/>
          <ac:spMkLst>
            <pc:docMk/>
            <pc:sldMk cId="1412121496" sldId="267"/>
            <ac:spMk id="6" creationId="{B5FCB791-E8BF-36AE-EFDC-4A2F14644085}"/>
          </ac:spMkLst>
        </pc:spChg>
        <pc:spChg chg="add mod">
          <ac:chgData name="Technol.Corp 櫻庭竜太" userId="f291aa17-b8e0-4fe2-8f83-ae8a96cc9266" providerId="ADAL" clId="{E89504B3-1342-4F8C-A976-441C3CFC3AB1}" dt="2025-05-01T08:30:21.957" v="3388" actId="14100"/>
          <ac:spMkLst>
            <pc:docMk/>
            <pc:sldMk cId="1412121496" sldId="267"/>
            <ac:spMk id="18" creationId="{F52848BE-D684-BBA6-20FE-1ACBABB0DB0E}"/>
          </ac:spMkLst>
        </pc:spChg>
        <pc:picChg chg="add mod">
          <ac:chgData name="Technol.Corp 櫻庭竜太" userId="f291aa17-b8e0-4fe2-8f83-ae8a96cc9266" providerId="ADAL" clId="{E89504B3-1342-4F8C-A976-441C3CFC3AB1}" dt="2025-05-01T08:27:29.052" v="3371" actId="1076"/>
          <ac:picMkLst>
            <pc:docMk/>
            <pc:sldMk cId="1412121496" sldId="267"/>
            <ac:picMk id="17" creationId="{D9118EE6-05CD-067C-954C-051ABB6D2D2C}"/>
          </ac:picMkLst>
        </pc:picChg>
      </pc:sldChg>
      <pc:sldChg chg="addSp delSp modSp mod">
        <pc:chgData name="Technol.Corp 櫻庭竜太" userId="f291aa17-b8e0-4fe2-8f83-ae8a96cc9266" providerId="ADAL" clId="{E89504B3-1342-4F8C-A976-441C3CFC3AB1}" dt="2025-05-07T00:21:58.477" v="4594" actId="14100"/>
        <pc:sldMkLst>
          <pc:docMk/>
          <pc:sldMk cId="1123096353" sldId="268"/>
        </pc:sldMkLst>
        <pc:spChg chg="mod">
          <ac:chgData name="Technol.Corp 櫻庭竜太" userId="f291aa17-b8e0-4fe2-8f83-ae8a96cc9266" providerId="ADAL" clId="{E89504B3-1342-4F8C-A976-441C3CFC3AB1}" dt="2025-05-01T02:07:04.614" v="2535"/>
          <ac:spMkLst>
            <pc:docMk/>
            <pc:sldMk cId="1123096353" sldId="268"/>
            <ac:spMk id="2" creationId="{30A56826-ED03-0CB1-1840-AF4218305280}"/>
          </ac:spMkLst>
        </pc:spChg>
        <pc:spChg chg="mod">
          <ac:chgData name="Technol.Corp 櫻庭竜太" userId="f291aa17-b8e0-4fe2-8f83-ae8a96cc9266" providerId="ADAL" clId="{E89504B3-1342-4F8C-A976-441C3CFC3AB1}" dt="2025-05-01T02:08:22.724" v="2569"/>
          <ac:spMkLst>
            <pc:docMk/>
            <pc:sldMk cId="1123096353" sldId="268"/>
            <ac:spMk id="3" creationId="{9402A7FD-E373-6EA2-62DC-C6C3C4C212E5}"/>
          </ac:spMkLst>
        </pc:spChg>
        <pc:spChg chg="mod">
          <ac:chgData name="Technol.Corp 櫻庭竜太" userId="f291aa17-b8e0-4fe2-8f83-ae8a96cc9266" providerId="ADAL" clId="{E89504B3-1342-4F8C-A976-441C3CFC3AB1}" dt="2025-05-01T02:08:49.366" v="2593"/>
          <ac:spMkLst>
            <pc:docMk/>
            <pc:sldMk cId="1123096353" sldId="268"/>
            <ac:spMk id="6" creationId="{40842366-9F73-732A-D9AC-AF6FC3FCA2A1}"/>
          </ac:spMkLst>
        </pc:spChg>
        <pc:spChg chg="mod">
          <ac:chgData name="Technol.Corp 櫻庭竜太" userId="f291aa17-b8e0-4fe2-8f83-ae8a96cc9266" providerId="ADAL" clId="{E89504B3-1342-4F8C-A976-441C3CFC3AB1}" dt="2025-05-01T02:07:20.018" v="2537"/>
          <ac:spMkLst>
            <pc:docMk/>
            <pc:sldMk cId="1123096353" sldId="268"/>
            <ac:spMk id="7" creationId="{B72A5ACF-3565-4EDD-C149-546E4EFD7893}"/>
          </ac:spMkLst>
        </pc:spChg>
        <pc:spChg chg="add mod">
          <ac:chgData name="Technol.Corp 櫻庭竜太" userId="f291aa17-b8e0-4fe2-8f83-ae8a96cc9266" providerId="ADAL" clId="{E89504B3-1342-4F8C-A976-441C3CFC3AB1}" dt="2025-05-07T00:21:33.966" v="4590" actId="14100"/>
          <ac:spMkLst>
            <pc:docMk/>
            <pc:sldMk cId="1123096353" sldId="268"/>
            <ac:spMk id="10" creationId="{8AD8E966-51A1-2E42-E3C0-E329C0AB2D0F}"/>
          </ac:spMkLst>
        </pc:spChg>
        <pc:spChg chg="add mod">
          <ac:chgData name="Technol.Corp 櫻庭竜太" userId="f291aa17-b8e0-4fe2-8f83-ae8a96cc9266" providerId="ADAL" clId="{E89504B3-1342-4F8C-A976-441C3CFC3AB1}" dt="2025-05-07T00:21:58.477" v="4594" actId="14100"/>
          <ac:spMkLst>
            <pc:docMk/>
            <pc:sldMk cId="1123096353" sldId="268"/>
            <ac:spMk id="11" creationId="{24D22952-ED74-0F2E-C635-D97388AA850C}"/>
          </ac:spMkLst>
        </pc:spChg>
        <pc:picChg chg="add mod modCrop">
          <ac:chgData name="Technol.Corp 櫻庭竜太" userId="f291aa17-b8e0-4fe2-8f83-ae8a96cc9266" providerId="ADAL" clId="{E89504B3-1342-4F8C-A976-441C3CFC3AB1}" dt="2025-05-02T06:58:08.125" v="4410" actId="692"/>
          <ac:picMkLst>
            <pc:docMk/>
            <pc:sldMk cId="1123096353" sldId="268"/>
            <ac:picMk id="8" creationId="{4E880902-51CB-BFD5-CA90-327F42F019E6}"/>
          </ac:picMkLst>
        </pc:picChg>
        <pc:picChg chg="add mod">
          <ac:chgData name="Technol.Corp 櫻庭竜太" userId="f291aa17-b8e0-4fe2-8f83-ae8a96cc9266" providerId="ADAL" clId="{E89504B3-1342-4F8C-A976-441C3CFC3AB1}" dt="2025-05-02T06:58:36.504" v="4437" actId="1076"/>
          <ac:picMkLst>
            <pc:docMk/>
            <pc:sldMk cId="1123096353" sldId="268"/>
            <ac:picMk id="9" creationId="{A2A791F5-A372-E1EA-8F23-D164E5C81812}"/>
          </ac:picMkLst>
        </pc:picChg>
      </pc:sldChg>
      <pc:sldChg chg="del">
        <pc:chgData name="Technol.Corp 櫻庭竜太" userId="f291aa17-b8e0-4fe2-8f83-ae8a96cc9266" providerId="ADAL" clId="{E89504B3-1342-4F8C-A976-441C3CFC3AB1}" dt="2025-05-01T02:07:36.310" v="2544" actId="47"/>
        <pc:sldMkLst>
          <pc:docMk/>
          <pc:sldMk cId="3296516491" sldId="269"/>
        </pc:sldMkLst>
      </pc:sldChg>
      <pc:sldChg chg="del">
        <pc:chgData name="Technol.Corp 櫻庭竜太" userId="f291aa17-b8e0-4fe2-8f83-ae8a96cc9266" providerId="ADAL" clId="{E89504B3-1342-4F8C-A976-441C3CFC3AB1}" dt="2025-05-01T02:07:35.314" v="2543" actId="47"/>
        <pc:sldMkLst>
          <pc:docMk/>
          <pc:sldMk cId="272773063" sldId="270"/>
        </pc:sldMkLst>
      </pc:sldChg>
      <pc:sldChg chg="del">
        <pc:chgData name="Technol.Corp 櫻庭竜太" userId="f291aa17-b8e0-4fe2-8f83-ae8a96cc9266" providerId="ADAL" clId="{E89504B3-1342-4F8C-A976-441C3CFC3AB1}" dt="2025-05-01T02:07:34.807" v="2542" actId="47"/>
        <pc:sldMkLst>
          <pc:docMk/>
          <pc:sldMk cId="3818370127" sldId="271"/>
        </pc:sldMkLst>
      </pc:sldChg>
      <pc:sldChg chg="del">
        <pc:chgData name="Technol.Corp 櫻庭竜太" userId="f291aa17-b8e0-4fe2-8f83-ae8a96cc9266" providerId="ADAL" clId="{E89504B3-1342-4F8C-A976-441C3CFC3AB1}" dt="2025-05-01T02:07:34.419" v="2541" actId="47"/>
        <pc:sldMkLst>
          <pc:docMk/>
          <pc:sldMk cId="2641250289" sldId="272"/>
        </pc:sldMkLst>
      </pc:sldChg>
      <pc:sldChg chg="del">
        <pc:chgData name="Technol.Corp 櫻庭竜太" userId="f291aa17-b8e0-4fe2-8f83-ae8a96cc9266" providerId="ADAL" clId="{E89504B3-1342-4F8C-A976-441C3CFC3AB1}" dt="2025-05-01T02:07:33.754" v="2540" actId="47"/>
        <pc:sldMkLst>
          <pc:docMk/>
          <pc:sldMk cId="20039984" sldId="273"/>
        </pc:sldMkLst>
      </pc:sldChg>
      <pc:sldChg chg="del">
        <pc:chgData name="Technol.Corp 櫻庭竜太" userId="f291aa17-b8e0-4fe2-8f83-ae8a96cc9266" providerId="ADAL" clId="{E89504B3-1342-4F8C-A976-441C3CFC3AB1}" dt="2025-05-01T02:07:33.271" v="2539" actId="47"/>
        <pc:sldMkLst>
          <pc:docMk/>
          <pc:sldMk cId="3130190606" sldId="274"/>
        </pc:sldMkLst>
      </pc:sldChg>
      <pc:sldChg chg="del">
        <pc:chgData name="Technol.Corp 櫻庭竜太" userId="f291aa17-b8e0-4fe2-8f83-ae8a96cc9266" providerId="ADAL" clId="{E89504B3-1342-4F8C-A976-441C3CFC3AB1}" dt="2025-05-01T02:07:32.350" v="2538" actId="47"/>
        <pc:sldMkLst>
          <pc:docMk/>
          <pc:sldMk cId="3659696835" sldId="275"/>
        </pc:sldMkLst>
      </pc:sldChg>
      <pc:sldChg chg="addSp modSp new mod">
        <pc:chgData name="Technol.Corp 櫻庭竜太" userId="f291aa17-b8e0-4fe2-8f83-ae8a96cc9266" providerId="ADAL" clId="{E89504B3-1342-4F8C-A976-441C3CFC3AB1}" dt="2025-05-01T04:13:00.203" v="2874" actId="14100"/>
        <pc:sldMkLst>
          <pc:docMk/>
          <pc:sldMk cId="1762708352" sldId="276"/>
        </pc:sldMkLst>
        <pc:spChg chg="mod">
          <ac:chgData name="Technol.Corp 櫻庭竜太" userId="f291aa17-b8e0-4fe2-8f83-ae8a96cc9266" providerId="ADAL" clId="{E89504B3-1342-4F8C-A976-441C3CFC3AB1}" dt="2025-04-30T07:06:30.626" v="1237"/>
          <ac:spMkLst>
            <pc:docMk/>
            <pc:sldMk cId="1762708352" sldId="276"/>
            <ac:spMk id="3" creationId="{2BA7643A-E86B-72E3-40B0-8E42393C9E93}"/>
          </ac:spMkLst>
        </pc:spChg>
        <pc:spChg chg="mod">
          <ac:chgData name="Technol.Corp 櫻庭竜太" userId="f291aa17-b8e0-4fe2-8f83-ae8a96cc9266" providerId="ADAL" clId="{E89504B3-1342-4F8C-A976-441C3CFC3AB1}" dt="2025-05-01T04:11:21.300" v="2857" actId="207"/>
          <ac:spMkLst>
            <pc:docMk/>
            <pc:sldMk cId="1762708352" sldId="276"/>
            <ac:spMk id="6" creationId="{EB52D10E-9A92-815B-267B-8EA25FDA9AFA}"/>
          </ac:spMkLst>
        </pc:spChg>
        <pc:spChg chg="add mod">
          <ac:chgData name="Technol.Corp 櫻庭竜太" userId="f291aa17-b8e0-4fe2-8f83-ae8a96cc9266" providerId="ADAL" clId="{E89504B3-1342-4F8C-A976-441C3CFC3AB1}" dt="2025-05-01T04:12:17.192" v="2867" actId="14100"/>
          <ac:spMkLst>
            <pc:docMk/>
            <pc:sldMk cId="1762708352" sldId="276"/>
            <ac:spMk id="9" creationId="{E880014C-C184-2678-1927-762E765422C5}"/>
          </ac:spMkLst>
        </pc:spChg>
        <pc:spChg chg="add mod">
          <ac:chgData name="Technol.Corp 櫻庭竜太" userId="f291aa17-b8e0-4fe2-8f83-ae8a96cc9266" providerId="ADAL" clId="{E89504B3-1342-4F8C-A976-441C3CFC3AB1}" dt="2025-05-01T04:12:47.128" v="2871" actId="14100"/>
          <ac:spMkLst>
            <pc:docMk/>
            <pc:sldMk cId="1762708352" sldId="276"/>
            <ac:spMk id="10" creationId="{05E49247-1C5F-3F4D-4221-95F925CAC542}"/>
          </ac:spMkLst>
        </pc:spChg>
        <pc:spChg chg="add mod">
          <ac:chgData name="Technol.Corp 櫻庭竜太" userId="f291aa17-b8e0-4fe2-8f83-ae8a96cc9266" providerId="ADAL" clId="{E89504B3-1342-4F8C-A976-441C3CFC3AB1}" dt="2025-05-01T04:13:00.203" v="2874" actId="14100"/>
          <ac:spMkLst>
            <pc:docMk/>
            <pc:sldMk cId="1762708352" sldId="276"/>
            <ac:spMk id="11" creationId="{1D770BE1-4F62-03B3-F335-B8FDCB6F3F8A}"/>
          </ac:spMkLst>
        </pc:spChg>
        <pc:picChg chg="add mod">
          <ac:chgData name="Technol.Corp 櫻庭竜太" userId="f291aa17-b8e0-4fe2-8f83-ae8a96cc9266" providerId="ADAL" clId="{E89504B3-1342-4F8C-A976-441C3CFC3AB1}" dt="2025-05-01T04:10:50.991" v="2849" actId="1076"/>
          <ac:picMkLst>
            <pc:docMk/>
            <pc:sldMk cId="1762708352" sldId="276"/>
            <ac:picMk id="7" creationId="{10D12E01-B3CD-4A71-7DBC-420F5015B07C}"/>
          </ac:picMkLst>
        </pc:picChg>
        <pc:picChg chg="add mod">
          <ac:chgData name="Technol.Corp 櫻庭竜太" userId="f291aa17-b8e0-4fe2-8f83-ae8a96cc9266" providerId="ADAL" clId="{E89504B3-1342-4F8C-A976-441C3CFC3AB1}" dt="2025-05-01T04:11:43.145" v="2863" actId="1076"/>
          <ac:picMkLst>
            <pc:docMk/>
            <pc:sldMk cId="1762708352" sldId="276"/>
            <ac:picMk id="8" creationId="{246A4D58-91B3-3DF3-A0FC-1B87E5235537}"/>
          </ac:picMkLst>
        </pc:picChg>
      </pc:sldChg>
      <pc:sldChg chg="addSp modSp new mod">
        <pc:chgData name="Technol.Corp 櫻庭竜太" userId="f291aa17-b8e0-4fe2-8f83-ae8a96cc9266" providerId="ADAL" clId="{E89504B3-1342-4F8C-A976-441C3CFC3AB1}" dt="2025-05-01T07:28:28.205" v="2913" actId="14100"/>
        <pc:sldMkLst>
          <pc:docMk/>
          <pc:sldMk cId="327316146" sldId="277"/>
        </pc:sldMkLst>
        <pc:spChg chg="mod">
          <ac:chgData name="Technol.Corp 櫻庭竜太" userId="f291aa17-b8e0-4fe2-8f83-ae8a96cc9266" providerId="ADAL" clId="{E89504B3-1342-4F8C-A976-441C3CFC3AB1}" dt="2025-04-30T07:07:30.057" v="1274"/>
          <ac:spMkLst>
            <pc:docMk/>
            <pc:sldMk cId="327316146" sldId="277"/>
            <ac:spMk id="3" creationId="{08FF68D8-C3F9-9E18-0D13-CF8ECA4F078E}"/>
          </ac:spMkLst>
        </pc:spChg>
        <pc:spChg chg="mod">
          <ac:chgData name="Technol.Corp 櫻庭竜太" userId="f291aa17-b8e0-4fe2-8f83-ae8a96cc9266" providerId="ADAL" clId="{E89504B3-1342-4F8C-A976-441C3CFC3AB1}" dt="2025-04-30T07:07:56.051" v="1302"/>
          <ac:spMkLst>
            <pc:docMk/>
            <pc:sldMk cId="327316146" sldId="277"/>
            <ac:spMk id="6" creationId="{749A76D9-34BC-2312-F8C1-548DD536AAD7}"/>
          </ac:spMkLst>
        </pc:spChg>
        <pc:spChg chg="add mod">
          <ac:chgData name="Technol.Corp 櫻庭竜太" userId="f291aa17-b8e0-4fe2-8f83-ae8a96cc9266" providerId="ADAL" clId="{E89504B3-1342-4F8C-A976-441C3CFC3AB1}" dt="2025-05-01T04:14:08.080" v="2895" actId="14100"/>
          <ac:spMkLst>
            <pc:docMk/>
            <pc:sldMk cId="327316146" sldId="277"/>
            <ac:spMk id="8" creationId="{2C413233-012C-32D3-8691-37D5F2F01FD6}"/>
          </ac:spMkLst>
        </pc:spChg>
        <pc:spChg chg="add mod">
          <ac:chgData name="Technol.Corp 櫻庭竜太" userId="f291aa17-b8e0-4fe2-8f83-ae8a96cc9266" providerId="ADAL" clId="{E89504B3-1342-4F8C-A976-441C3CFC3AB1}" dt="2025-05-01T04:14:34.255" v="2901" actId="14100"/>
          <ac:spMkLst>
            <pc:docMk/>
            <pc:sldMk cId="327316146" sldId="277"/>
            <ac:spMk id="9" creationId="{F864C046-5850-90B1-4203-A6B71FD52C5F}"/>
          </ac:spMkLst>
        </pc:spChg>
        <pc:spChg chg="add mod">
          <ac:chgData name="Technol.Corp 櫻庭竜太" userId="f291aa17-b8e0-4fe2-8f83-ae8a96cc9266" providerId="ADAL" clId="{E89504B3-1342-4F8C-A976-441C3CFC3AB1}" dt="2025-05-01T07:27:58.868" v="2908" actId="14100"/>
          <ac:spMkLst>
            <pc:docMk/>
            <pc:sldMk cId="327316146" sldId="277"/>
            <ac:spMk id="11" creationId="{9DBD9682-FE59-209A-1F05-AD3D91F5EF50}"/>
          </ac:spMkLst>
        </pc:spChg>
        <pc:spChg chg="add mod">
          <ac:chgData name="Technol.Corp 櫻庭竜太" userId="f291aa17-b8e0-4fe2-8f83-ae8a96cc9266" providerId="ADAL" clId="{E89504B3-1342-4F8C-A976-441C3CFC3AB1}" dt="2025-05-01T07:28:28.205" v="2913" actId="14100"/>
          <ac:spMkLst>
            <pc:docMk/>
            <pc:sldMk cId="327316146" sldId="277"/>
            <ac:spMk id="12" creationId="{19AA17ED-3DA4-46E2-756D-1DF2E24E413A}"/>
          </ac:spMkLst>
        </pc:spChg>
        <pc:picChg chg="add mod">
          <ac:chgData name="Technol.Corp 櫻庭竜太" userId="f291aa17-b8e0-4fe2-8f83-ae8a96cc9266" providerId="ADAL" clId="{E89504B3-1342-4F8C-A976-441C3CFC3AB1}" dt="2025-05-01T04:13:48.837" v="2892" actId="1076"/>
          <ac:picMkLst>
            <pc:docMk/>
            <pc:sldMk cId="327316146" sldId="277"/>
            <ac:picMk id="7" creationId="{A174ACD7-8E6E-4DA7-F33A-A5819300A1D6}"/>
          </ac:picMkLst>
        </pc:picChg>
        <pc:picChg chg="add mod">
          <ac:chgData name="Technol.Corp 櫻庭竜太" userId="f291aa17-b8e0-4fe2-8f83-ae8a96cc9266" providerId="ADAL" clId="{E89504B3-1342-4F8C-A976-441C3CFC3AB1}" dt="2025-05-01T04:16:23.344" v="2904" actId="692"/>
          <ac:picMkLst>
            <pc:docMk/>
            <pc:sldMk cId="327316146" sldId="277"/>
            <ac:picMk id="10" creationId="{A427C967-BB6D-2A59-900B-08928BA0D362}"/>
          </ac:picMkLst>
        </pc:picChg>
      </pc:sldChg>
      <pc:sldChg chg="addSp modSp new mod">
        <pc:chgData name="Technol.Corp 櫻庭竜太" userId="f291aa17-b8e0-4fe2-8f83-ae8a96cc9266" providerId="ADAL" clId="{E89504B3-1342-4F8C-A976-441C3CFC3AB1}" dt="2025-05-01T07:30:52.326" v="2942" actId="14100"/>
        <pc:sldMkLst>
          <pc:docMk/>
          <pc:sldMk cId="338713774" sldId="278"/>
        </pc:sldMkLst>
        <pc:spChg chg="mod">
          <ac:chgData name="Technol.Corp 櫻庭竜太" userId="f291aa17-b8e0-4fe2-8f83-ae8a96cc9266" providerId="ADAL" clId="{E89504B3-1342-4F8C-A976-441C3CFC3AB1}" dt="2025-04-30T07:08:18.891" v="1331"/>
          <ac:spMkLst>
            <pc:docMk/>
            <pc:sldMk cId="338713774" sldId="278"/>
            <ac:spMk id="3" creationId="{4A98DD4C-C44D-5810-4DA3-5471CEAF7882}"/>
          </ac:spMkLst>
        </pc:spChg>
        <pc:spChg chg="mod">
          <ac:chgData name="Technol.Corp 櫻庭竜太" userId="f291aa17-b8e0-4fe2-8f83-ae8a96cc9266" providerId="ADAL" clId="{E89504B3-1342-4F8C-A976-441C3CFC3AB1}" dt="2025-04-30T07:08:28.677" v="1359"/>
          <ac:spMkLst>
            <pc:docMk/>
            <pc:sldMk cId="338713774" sldId="278"/>
            <ac:spMk id="6" creationId="{19FCA5E4-4D6F-56AA-21EC-63513761AD2B}"/>
          </ac:spMkLst>
        </pc:spChg>
        <pc:spChg chg="add mod">
          <ac:chgData name="Technol.Corp 櫻庭竜太" userId="f291aa17-b8e0-4fe2-8f83-ae8a96cc9266" providerId="ADAL" clId="{E89504B3-1342-4F8C-A976-441C3CFC3AB1}" dt="2025-05-01T07:30:30.255" v="2937" actId="14100"/>
          <ac:spMkLst>
            <pc:docMk/>
            <pc:sldMk cId="338713774" sldId="278"/>
            <ac:spMk id="9" creationId="{8F2BBA7A-12B9-25C4-E54F-5B7E455773E7}"/>
          </ac:spMkLst>
        </pc:spChg>
        <pc:spChg chg="add mod">
          <ac:chgData name="Technol.Corp 櫻庭竜太" userId="f291aa17-b8e0-4fe2-8f83-ae8a96cc9266" providerId="ADAL" clId="{E89504B3-1342-4F8C-A976-441C3CFC3AB1}" dt="2025-05-01T07:30:52.326" v="2942" actId="14100"/>
          <ac:spMkLst>
            <pc:docMk/>
            <pc:sldMk cId="338713774" sldId="278"/>
            <ac:spMk id="10" creationId="{072BDD30-2587-3ACF-E92A-43BE9E8A08C1}"/>
          </ac:spMkLst>
        </pc:spChg>
        <pc:picChg chg="add mod">
          <ac:chgData name="Technol.Corp 櫻庭竜太" userId="f291aa17-b8e0-4fe2-8f83-ae8a96cc9266" providerId="ADAL" clId="{E89504B3-1342-4F8C-A976-441C3CFC3AB1}" dt="2025-05-01T07:29:08.818" v="2920" actId="1076"/>
          <ac:picMkLst>
            <pc:docMk/>
            <pc:sldMk cId="338713774" sldId="278"/>
            <ac:picMk id="7" creationId="{FFF62505-3611-9C0B-8E8F-C85B187EBDDB}"/>
          </ac:picMkLst>
        </pc:picChg>
        <pc:picChg chg="add mod">
          <ac:chgData name="Technol.Corp 櫻庭竜太" userId="f291aa17-b8e0-4fe2-8f83-ae8a96cc9266" providerId="ADAL" clId="{E89504B3-1342-4F8C-A976-441C3CFC3AB1}" dt="2025-05-01T07:29:37.154" v="2929" actId="1076"/>
          <ac:picMkLst>
            <pc:docMk/>
            <pc:sldMk cId="338713774" sldId="278"/>
            <ac:picMk id="8" creationId="{705D2DE2-07B3-5C98-FB34-26D09FA99CE7}"/>
          </ac:picMkLst>
        </pc:picChg>
      </pc:sldChg>
      <pc:sldChg chg="addSp modSp new mod">
        <pc:chgData name="Technol.Corp 櫻庭竜太" userId="f291aa17-b8e0-4fe2-8f83-ae8a96cc9266" providerId="ADAL" clId="{E89504B3-1342-4F8C-A976-441C3CFC3AB1}" dt="2025-05-01T07:33:53.474" v="3004" actId="14100"/>
        <pc:sldMkLst>
          <pc:docMk/>
          <pc:sldMk cId="1520849415" sldId="279"/>
        </pc:sldMkLst>
        <pc:spChg chg="mod">
          <ac:chgData name="Technol.Corp 櫻庭竜太" userId="f291aa17-b8e0-4fe2-8f83-ae8a96cc9266" providerId="ADAL" clId="{E89504B3-1342-4F8C-A976-441C3CFC3AB1}" dt="2025-05-01T07:31:22.014" v="2943" actId="20577"/>
          <ac:spMkLst>
            <pc:docMk/>
            <pc:sldMk cId="1520849415" sldId="279"/>
            <ac:spMk id="3" creationId="{060F90E8-36C2-A447-0936-6B3EEE3FB819}"/>
          </ac:spMkLst>
        </pc:spChg>
        <pc:spChg chg="mod">
          <ac:chgData name="Technol.Corp 櫻庭竜太" userId="f291aa17-b8e0-4fe2-8f83-ae8a96cc9266" providerId="ADAL" clId="{E89504B3-1342-4F8C-A976-441C3CFC3AB1}" dt="2025-04-30T07:09:09.059" v="1392"/>
          <ac:spMkLst>
            <pc:docMk/>
            <pc:sldMk cId="1520849415" sldId="279"/>
            <ac:spMk id="6" creationId="{388C584A-3BEF-EA8D-41B0-89F84EF39162}"/>
          </ac:spMkLst>
        </pc:spChg>
        <pc:spChg chg="add mod">
          <ac:chgData name="Technol.Corp 櫻庭竜太" userId="f291aa17-b8e0-4fe2-8f83-ae8a96cc9266" providerId="ADAL" clId="{E89504B3-1342-4F8C-A976-441C3CFC3AB1}" dt="2025-05-01T07:33:25.205" v="3000" actId="14100"/>
          <ac:spMkLst>
            <pc:docMk/>
            <pc:sldMk cId="1520849415" sldId="279"/>
            <ac:spMk id="9" creationId="{E8DFBF35-EAA2-6740-166B-696D5392D84C}"/>
          </ac:spMkLst>
        </pc:spChg>
        <pc:spChg chg="add mod">
          <ac:chgData name="Technol.Corp 櫻庭竜太" userId="f291aa17-b8e0-4fe2-8f83-ae8a96cc9266" providerId="ADAL" clId="{E89504B3-1342-4F8C-A976-441C3CFC3AB1}" dt="2025-05-01T07:33:53.474" v="3004" actId="14100"/>
          <ac:spMkLst>
            <pc:docMk/>
            <pc:sldMk cId="1520849415" sldId="279"/>
            <ac:spMk id="10" creationId="{E9587DE2-D063-3A60-ACEC-D2EF2D4D7C17}"/>
          </ac:spMkLst>
        </pc:spChg>
        <pc:picChg chg="add mod">
          <ac:chgData name="Technol.Corp 櫻庭竜太" userId="f291aa17-b8e0-4fe2-8f83-ae8a96cc9266" providerId="ADAL" clId="{E89504B3-1342-4F8C-A976-441C3CFC3AB1}" dt="2025-05-01T07:31:54.905" v="2982" actId="1076"/>
          <ac:picMkLst>
            <pc:docMk/>
            <pc:sldMk cId="1520849415" sldId="279"/>
            <ac:picMk id="7" creationId="{56C6B326-A8A3-D5FC-3C34-972065A6079E}"/>
          </ac:picMkLst>
        </pc:picChg>
        <pc:picChg chg="add mod">
          <ac:chgData name="Technol.Corp 櫻庭竜太" userId="f291aa17-b8e0-4fe2-8f83-ae8a96cc9266" providerId="ADAL" clId="{E89504B3-1342-4F8C-A976-441C3CFC3AB1}" dt="2025-05-01T07:32:25.041" v="2993" actId="1076"/>
          <ac:picMkLst>
            <pc:docMk/>
            <pc:sldMk cId="1520849415" sldId="279"/>
            <ac:picMk id="8" creationId="{02A835AD-1700-6F45-1873-150DC3897353}"/>
          </ac:picMkLst>
        </pc:picChg>
      </pc:sldChg>
      <pc:sldChg chg="addSp modSp new mod">
        <pc:chgData name="Technol.Corp 櫻庭竜太" userId="f291aa17-b8e0-4fe2-8f83-ae8a96cc9266" providerId="ADAL" clId="{E89504B3-1342-4F8C-A976-441C3CFC3AB1}" dt="2025-05-01T07:38:38.478" v="3076" actId="14100"/>
        <pc:sldMkLst>
          <pc:docMk/>
          <pc:sldMk cId="2094727775" sldId="280"/>
        </pc:sldMkLst>
        <pc:spChg chg="mod">
          <ac:chgData name="Technol.Corp 櫻庭竜太" userId="f291aa17-b8e0-4fe2-8f83-ae8a96cc9266" providerId="ADAL" clId="{E89504B3-1342-4F8C-A976-441C3CFC3AB1}" dt="2025-04-30T07:10:09.007" v="1404" actId="20577"/>
          <ac:spMkLst>
            <pc:docMk/>
            <pc:sldMk cId="2094727775" sldId="280"/>
            <ac:spMk id="2" creationId="{4A3FBFD4-0A32-0FD3-9BC5-73FB85AB9E9D}"/>
          </ac:spMkLst>
        </pc:spChg>
        <pc:spChg chg="mod">
          <ac:chgData name="Technol.Corp 櫻庭竜太" userId="f291aa17-b8e0-4fe2-8f83-ae8a96cc9266" providerId="ADAL" clId="{E89504B3-1342-4F8C-A976-441C3CFC3AB1}" dt="2025-04-30T07:11:01.934" v="1456"/>
          <ac:spMkLst>
            <pc:docMk/>
            <pc:sldMk cId="2094727775" sldId="280"/>
            <ac:spMk id="3" creationId="{405888B1-BD3F-B79F-7CF0-08CBB311AF97}"/>
          </ac:spMkLst>
        </pc:spChg>
        <pc:spChg chg="mod">
          <ac:chgData name="Technol.Corp 櫻庭竜太" userId="f291aa17-b8e0-4fe2-8f83-ae8a96cc9266" providerId="ADAL" clId="{E89504B3-1342-4F8C-A976-441C3CFC3AB1}" dt="2025-04-30T07:11:37.798" v="1485" actId="20577"/>
          <ac:spMkLst>
            <pc:docMk/>
            <pc:sldMk cId="2094727775" sldId="280"/>
            <ac:spMk id="6" creationId="{E778307B-B95D-49AD-1573-7851817F18B3}"/>
          </ac:spMkLst>
        </pc:spChg>
        <pc:spChg chg="mod">
          <ac:chgData name="Technol.Corp 櫻庭竜太" userId="f291aa17-b8e0-4fe2-8f83-ae8a96cc9266" providerId="ADAL" clId="{E89504B3-1342-4F8C-A976-441C3CFC3AB1}" dt="2025-04-30T07:10:38.141" v="1428" actId="20577"/>
          <ac:spMkLst>
            <pc:docMk/>
            <pc:sldMk cId="2094727775" sldId="280"/>
            <ac:spMk id="7" creationId="{70B4B0A2-1BB6-C9B5-31BA-1DBC871A4AA7}"/>
          </ac:spMkLst>
        </pc:spChg>
        <pc:spChg chg="add mod">
          <ac:chgData name="Technol.Corp 櫻庭竜太" userId="f291aa17-b8e0-4fe2-8f83-ae8a96cc9266" providerId="ADAL" clId="{E89504B3-1342-4F8C-A976-441C3CFC3AB1}" dt="2025-05-01T07:38:38.478" v="3076" actId="14100"/>
          <ac:spMkLst>
            <pc:docMk/>
            <pc:sldMk cId="2094727775" sldId="280"/>
            <ac:spMk id="10" creationId="{772104A0-05A5-ACB0-BC04-D9B27EAE51C7}"/>
          </ac:spMkLst>
        </pc:spChg>
        <pc:spChg chg="add mod">
          <ac:chgData name="Technol.Corp 櫻庭竜太" userId="f291aa17-b8e0-4fe2-8f83-ae8a96cc9266" providerId="ADAL" clId="{E89504B3-1342-4F8C-A976-441C3CFC3AB1}" dt="2025-05-01T07:37:42.220" v="3067" actId="14100"/>
          <ac:spMkLst>
            <pc:docMk/>
            <pc:sldMk cId="2094727775" sldId="280"/>
            <ac:spMk id="11" creationId="{BAC52EE6-87A0-D680-4708-F18DED028838}"/>
          </ac:spMkLst>
        </pc:spChg>
        <pc:spChg chg="add mod">
          <ac:chgData name="Technol.Corp 櫻庭竜太" userId="f291aa17-b8e0-4fe2-8f83-ae8a96cc9266" providerId="ADAL" clId="{E89504B3-1342-4F8C-A976-441C3CFC3AB1}" dt="2025-05-01T07:38:03.945" v="3071" actId="14100"/>
          <ac:spMkLst>
            <pc:docMk/>
            <pc:sldMk cId="2094727775" sldId="280"/>
            <ac:spMk id="12" creationId="{D3D20E15-78DB-6AA5-251F-62CEE3962632}"/>
          </ac:spMkLst>
        </pc:spChg>
        <pc:spChg chg="add mod">
          <ac:chgData name="Technol.Corp 櫻庭竜太" userId="f291aa17-b8e0-4fe2-8f83-ae8a96cc9266" providerId="ADAL" clId="{E89504B3-1342-4F8C-A976-441C3CFC3AB1}" dt="2025-05-01T07:38:22.864" v="3075" actId="14100"/>
          <ac:spMkLst>
            <pc:docMk/>
            <pc:sldMk cId="2094727775" sldId="280"/>
            <ac:spMk id="13" creationId="{FC706524-FAB3-A89F-C10A-D07D45F1AF98}"/>
          </ac:spMkLst>
        </pc:spChg>
        <pc:picChg chg="add mod modCrop">
          <ac:chgData name="Technol.Corp 櫻庭竜太" userId="f291aa17-b8e0-4fe2-8f83-ae8a96cc9266" providerId="ADAL" clId="{E89504B3-1342-4F8C-A976-441C3CFC3AB1}" dt="2025-05-01T07:35:31.625" v="3016" actId="1076"/>
          <ac:picMkLst>
            <pc:docMk/>
            <pc:sldMk cId="2094727775" sldId="280"/>
            <ac:picMk id="8" creationId="{345093C6-C4EC-8230-D017-30E0DF81FFAB}"/>
          </ac:picMkLst>
        </pc:picChg>
        <pc:picChg chg="add mod modCrop">
          <ac:chgData name="Technol.Corp 櫻庭竜太" userId="f291aa17-b8e0-4fe2-8f83-ae8a96cc9266" providerId="ADAL" clId="{E89504B3-1342-4F8C-A976-441C3CFC3AB1}" dt="2025-05-01T07:36:27.585" v="3060" actId="1076"/>
          <ac:picMkLst>
            <pc:docMk/>
            <pc:sldMk cId="2094727775" sldId="280"/>
            <ac:picMk id="9" creationId="{591D51D1-0522-3315-356F-42DF16D950BF}"/>
          </ac:picMkLst>
        </pc:picChg>
      </pc:sldChg>
      <pc:sldChg chg="addSp modSp new mod">
        <pc:chgData name="Technol.Corp 櫻庭竜太" userId="f291aa17-b8e0-4fe2-8f83-ae8a96cc9266" providerId="ADAL" clId="{E89504B3-1342-4F8C-A976-441C3CFC3AB1}" dt="2025-05-01T07:46:53.840" v="3145" actId="14100"/>
        <pc:sldMkLst>
          <pc:docMk/>
          <pc:sldMk cId="803321343" sldId="281"/>
        </pc:sldMkLst>
        <pc:spChg chg="mod">
          <ac:chgData name="Technol.Corp 櫻庭竜太" userId="f291aa17-b8e0-4fe2-8f83-ae8a96cc9266" providerId="ADAL" clId="{E89504B3-1342-4F8C-A976-441C3CFC3AB1}" dt="2025-04-30T07:12:23.207" v="1514"/>
          <ac:spMkLst>
            <pc:docMk/>
            <pc:sldMk cId="803321343" sldId="281"/>
            <ac:spMk id="3" creationId="{0BA4F2BC-0C47-683F-7042-D4436D174C35}"/>
          </ac:spMkLst>
        </pc:spChg>
        <pc:spChg chg="mod">
          <ac:chgData name="Technol.Corp 櫻庭竜太" userId="f291aa17-b8e0-4fe2-8f83-ae8a96cc9266" providerId="ADAL" clId="{E89504B3-1342-4F8C-A976-441C3CFC3AB1}" dt="2025-04-30T07:12:44.612" v="1537"/>
          <ac:spMkLst>
            <pc:docMk/>
            <pc:sldMk cId="803321343" sldId="281"/>
            <ac:spMk id="6" creationId="{C7156977-587B-57C5-5795-9E1344245937}"/>
          </ac:spMkLst>
        </pc:spChg>
        <pc:spChg chg="add mod">
          <ac:chgData name="Technol.Corp 櫻庭竜太" userId="f291aa17-b8e0-4fe2-8f83-ae8a96cc9266" providerId="ADAL" clId="{E89504B3-1342-4F8C-A976-441C3CFC3AB1}" dt="2025-05-01T07:46:05.331" v="3134" actId="14100"/>
          <ac:spMkLst>
            <pc:docMk/>
            <pc:sldMk cId="803321343" sldId="281"/>
            <ac:spMk id="9" creationId="{6D15DABC-6086-E5D7-E970-7F10B10F3D39}"/>
          </ac:spMkLst>
        </pc:spChg>
        <pc:spChg chg="add mod">
          <ac:chgData name="Technol.Corp 櫻庭竜太" userId="f291aa17-b8e0-4fe2-8f83-ae8a96cc9266" providerId="ADAL" clId="{E89504B3-1342-4F8C-A976-441C3CFC3AB1}" dt="2025-05-01T07:46:20.298" v="3138" actId="14100"/>
          <ac:spMkLst>
            <pc:docMk/>
            <pc:sldMk cId="803321343" sldId="281"/>
            <ac:spMk id="10" creationId="{247788CD-EB87-5E43-AA0B-88EA55A6D454}"/>
          </ac:spMkLst>
        </pc:spChg>
        <pc:spChg chg="add mod">
          <ac:chgData name="Technol.Corp 櫻庭竜太" userId="f291aa17-b8e0-4fe2-8f83-ae8a96cc9266" providerId="ADAL" clId="{E89504B3-1342-4F8C-A976-441C3CFC3AB1}" dt="2025-05-01T07:46:39.015" v="3142" actId="14100"/>
          <ac:spMkLst>
            <pc:docMk/>
            <pc:sldMk cId="803321343" sldId="281"/>
            <ac:spMk id="11" creationId="{3AF4AD0D-C77B-0CD2-7FB4-D4EC88F6516F}"/>
          </ac:spMkLst>
        </pc:spChg>
        <pc:spChg chg="add mod">
          <ac:chgData name="Technol.Corp 櫻庭竜太" userId="f291aa17-b8e0-4fe2-8f83-ae8a96cc9266" providerId="ADAL" clId="{E89504B3-1342-4F8C-A976-441C3CFC3AB1}" dt="2025-05-01T07:46:53.840" v="3145" actId="14100"/>
          <ac:spMkLst>
            <pc:docMk/>
            <pc:sldMk cId="803321343" sldId="281"/>
            <ac:spMk id="12" creationId="{F55FDE7D-F969-D084-AEC2-E1CB7E4CDDF2}"/>
          </ac:spMkLst>
        </pc:spChg>
        <pc:picChg chg="add mod">
          <ac:chgData name="Technol.Corp 櫻庭竜太" userId="f291aa17-b8e0-4fe2-8f83-ae8a96cc9266" providerId="ADAL" clId="{E89504B3-1342-4F8C-A976-441C3CFC3AB1}" dt="2025-05-01T07:44:54.598" v="3102" actId="1076"/>
          <ac:picMkLst>
            <pc:docMk/>
            <pc:sldMk cId="803321343" sldId="281"/>
            <ac:picMk id="7" creationId="{BDB03279-14EA-1111-A78F-D0D173EAC6B2}"/>
          </ac:picMkLst>
        </pc:picChg>
        <pc:picChg chg="add mod">
          <ac:chgData name="Technol.Corp 櫻庭竜太" userId="f291aa17-b8e0-4fe2-8f83-ae8a96cc9266" providerId="ADAL" clId="{E89504B3-1342-4F8C-A976-441C3CFC3AB1}" dt="2025-05-01T07:45:24.308" v="3129" actId="1076"/>
          <ac:picMkLst>
            <pc:docMk/>
            <pc:sldMk cId="803321343" sldId="281"/>
            <ac:picMk id="8" creationId="{2E68C418-B3C4-C046-EC48-E247AE2CABEF}"/>
          </ac:picMkLst>
        </pc:picChg>
      </pc:sldChg>
      <pc:sldChg chg="addSp modSp new mod">
        <pc:chgData name="Technol.Corp 櫻庭竜太" userId="f291aa17-b8e0-4fe2-8f83-ae8a96cc9266" providerId="ADAL" clId="{E89504B3-1342-4F8C-A976-441C3CFC3AB1}" dt="2025-05-01T07:52:11.934" v="3260" actId="14100"/>
        <pc:sldMkLst>
          <pc:docMk/>
          <pc:sldMk cId="3483208907" sldId="282"/>
        </pc:sldMkLst>
        <pc:spChg chg="mod">
          <ac:chgData name="Technol.Corp 櫻庭竜太" userId="f291aa17-b8e0-4fe2-8f83-ae8a96cc9266" providerId="ADAL" clId="{E89504B3-1342-4F8C-A976-441C3CFC3AB1}" dt="2025-04-30T07:24:28.636" v="1558"/>
          <ac:spMkLst>
            <pc:docMk/>
            <pc:sldMk cId="3483208907" sldId="282"/>
            <ac:spMk id="3" creationId="{B4B29D26-0078-2035-99B7-246572A35930}"/>
          </ac:spMkLst>
        </pc:spChg>
        <pc:spChg chg="mod">
          <ac:chgData name="Technol.Corp 櫻庭竜太" userId="f291aa17-b8e0-4fe2-8f83-ae8a96cc9266" providerId="ADAL" clId="{E89504B3-1342-4F8C-A976-441C3CFC3AB1}" dt="2025-04-30T07:38:36.857" v="1653"/>
          <ac:spMkLst>
            <pc:docMk/>
            <pc:sldMk cId="3483208907" sldId="282"/>
            <ac:spMk id="6" creationId="{B72B18E5-E7DE-D205-9991-9158AD592DAC}"/>
          </ac:spMkLst>
        </pc:spChg>
        <pc:spChg chg="add mod">
          <ac:chgData name="Technol.Corp 櫻庭竜太" userId="f291aa17-b8e0-4fe2-8f83-ae8a96cc9266" providerId="ADAL" clId="{E89504B3-1342-4F8C-A976-441C3CFC3AB1}" dt="2025-05-01T07:50:52.320" v="3248" actId="14100"/>
          <ac:spMkLst>
            <pc:docMk/>
            <pc:sldMk cId="3483208907" sldId="282"/>
            <ac:spMk id="9" creationId="{9A4C77DA-ABB6-1A23-6052-7796C7EC3D44}"/>
          </ac:spMkLst>
        </pc:spChg>
        <pc:spChg chg="add mod">
          <ac:chgData name="Technol.Corp 櫻庭竜太" userId="f291aa17-b8e0-4fe2-8f83-ae8a96cc9266" providerId="ADAL" clId="{E89504B3-1342-4F8C-A976-441C3CFC3AB1}" dt="2025-05-01T07:51:25.842" v="3252" actId="14100"/>
          <ac:spMkLst>
            <pc:docMk/>
            <pc:sldMk cId="3483208907" sldId="282"/>
            <ac:spMk id="10" creationId="{B8FA980D-7524-99E6-9F9A-21FC24BF7F59}"/>
          </ac:spMkLst>
        </pc:spChg>
        <pc:spChg chg="add mod">
          <ac:chgData name="Technol.Corp 櫻庭竜太" userId="f291aa17-b8e0-4fe2-8f83-ae8a96cc9266" providerId="ADAL" clId="{E89504B3-1342-4F8C-A976-441C3CFC3AB1}" dt="2025-05-01T07:51:49.634" v="3256" actId="14100"/>
          <ac:spMkLst>
            <pc:docMk/>
            <pc:sldMk cId="3483208907" sldId="282"/>
            <ac:spMk id="11" creationId="{94AF0776-C588-A643-2AE4-D001F0EC00DF}"/>
          </ac:spMkLst>
        </pc:spChg>
        <pc:spChg chg="add mod">
          <ac:chgData name="Technol.Corp 櫻庭竜太" userId="f291aa17-b8e0-4fe2-8f83-ae8a96cc9266" providerId="ADAL" clId="{E89504B3-1342-4F8C-A976-441C3CFC3AB1}" dt="2025-05-01T07:52:11.934" v="3260" actId="14100"/>
          <ac:spMkLst>
            <pc:docMk/>
            <pc:sldMk cId="3483208907" sldId="282"/>
            <ac:spMk id="12" creationId="{BF4764A4-0D11-5F54-EBBE-0D1A77AF8F17}"/>
          </ac:spMkLst>
        </pc:spChg>
        <pc:picChg chg="add mod">
          <ac:chgData name="Technol.Corp 櫻庭竜太" userId="f291aa17-b8e0-4fe2-8f83-ae8a96cc9266" providerId="ADAL" clId="{E89504B3-1342-4F8C-A976-441C3CFC3AB1}" dt="2025-05-01T07:47:47.433" v="3195" actId="1076"/>
          <ac:picMkLst>
            <pc:docMk/>
            <pc:sldMk cId="3483208907" sldId="282"/>
            <ac:picMk id="7" creationId="{86C6C2F9-B171-D304-F8E4-465E31683CB6}"/>
          </ac:picMkLst>
        </pc:picChg>
        <pc:picChg chg="add mod">
          <ac:chgData name="Technol.Corp 櫻庭竜太" userId="f291aa17-b8e0-4fe2-8f83-ae8a96cc9266" providerId="ADAL" clId="{E89504B3-1342-4F8C-A976-441C3CFC3AB1}" dt="2025-05-01T07:48:18.154" v="3238" actId="1076"/>
          <ac:picMkLst>
            <pc:docMk/>
            <pc:sldMk cId="3483208907" sldId="282"/>
            <ac:picMk id="8" creationId="{54C04F68-A831-3A99-559D-A4DB99D75A02}"/>
          </ac:picMkLst>
        </pc:picChg>
      </pc:sldChg>
      <pc:sldChg chg="addSp modSp new mod">
        <pc:chgData name="Technol.Corp 櫻庭竜太" userId="f291aa17-b8e0-4fe2-8f83-ae8a96cc9266" providerId="ADAL" clId="{E89504B3-1342-4F8C-A976-441C3CFC3AB1}" dt="2025-05-02T05:56:32.156" v="4164" actId="14100"/>
        <pc:sldMkLst>
          <pc:docMk/>
          <pc:sldMk cId="1139095451" sldId="283"/>
        </pc:sldMkLst>
        <pc:spChg chg="mod">
          <ac:chgData name="Technol.Corp 櫻庭竜太" userId="f291aa17-b8e0-4fe2-8f83-ae8a96cc9266" providerId="ADAL" clId="{E89504B3-1342-4F8C-A976-441C3CFC3AB1}" dt="2025-04-30T07:53:40.964" v="1662" actId="947"/>
          <ac:spMkLst>
            <pc:docMk/>
            <pc:sldMk cId="1139095451" sldId="283"/>
            <ac:spMk id="2" creationId="{2BEDADCD-F49B-D711-8B0F-65ADA50D0495}"/>
          </ac:spMkLst>
        </pc:spChg>
        <pc:spChg chg="mod">
          <ac:chgData name="Technol.Corp 櫻庭竜太" userId="f291aa17-b8e0-4fe2-8f83-ae8a96cc9266" providerId="ADAL" clId="{E89504B3-1342-4F8C-A976-441C3CFC3AB1}" dt="2025-04-30T07:55:13.950" v="1724"/>
          <ac:spMkLst>
            <pc:docMk/>
            <pc:sldMk cId="1139095451" sldId="283"/>
            <ac:spMk id="3" creationId="{CB84DC1A-CE22-C38B-C17C-AEE0E652E39B}"/>
          </ac:spMkLst>
        </pc:spChg>
        <pc:spChg chg="mod">
          <ac:chgData name="Technol.Corp 櫻庭竜太" userId="f291aa17-b8e0-4fe2-8f83-ae8a96cc9266" providerId="ADAL" clId="{E89504B3-1342-4F8C-A976-441C3CFC3AB1}" dt="2025-05-02T05:25:03.282" v="3565"/>
          <ac:spMkLst>
            <pc:docMk/>
            <pc:sldMk cId="1139095451" sldId="283"/>
            <ac:spMk id="6" creationId="{8501A54B-38B8-714B-2CE1-81AB995E1D2A}"/>
          </ac:spMkLst>
        </pc:spChg>
        <pc:spChg chg="mod">
          <ac:chgData name="Technol.Corp 櫻庭竜太" userId="f291aa17-b8e0-4fe2-8f83-ae8a96cc9266" providerId="ADAL" clId="{E89504B3-1342-4F8C-A976-441C3CFC3AB1}" dt="2025-04-30T07:53:59.961" v="1707"/>
          <ac:spMkLst>
            <pc:docMk/>
            <pc:sldMk cId="1139095451" sldId="283"/>
            <ac:spMk id="7" creationId="{35842B3B-E2ED-47E5-80BB-A36F360EE7DB}"/>
          </ac:spMkLst>
        </pc:spChg>
        <pc:spChg chg="add mod">
          <ac:chgData name="Technol.Corp 櫻庭竜太" userId="f291aa17-b8e0-4fe2-8f83-ae8a96cc9266" providerId="ADAL" clId="{E89504B3-1342-4F8C-A976-441C3CFC3AB1}" dt="2025-05-02T05:56:12.451" v="4160" actId="14100"/>
          <ac:spMkLst>
            <pc:docMk/>
            <pc:sldMk cId="1139095451" sldId="283"/>
            <ac:spMk id="12" creationId="{C9FAAD4F-4033-0376-A02C-8182A4B05E3D}"/>
          </ac:spMkLst>
        </pc:spChg>
        <pc:spChg chg="add mod">
          <ac:chgData name="Technol.Corp 櫻庭竜太" userId="f291aa17-b8e0-4fe2-8f83-ae8a96cc9266" providerId="ADAL" clId="{E89504B3-1342-4F8C-A976-441C3CFC3AB1}" dt="2025-05-02T05:56:32.156" v="4164" actId="14100"/>
          <ac:spMkLst>
            <pc:docMk/>
            <pc:sldMk cId="1139095451" sldId="283"/>
            <ac:spMk id="13" creationId="{5B3E6CB9-B840-9303-61F7-6F60FD485A91}"/>
          </ac:spMkLst>
        </pc:spChg>
        <pc:picChg chg="add mod">
          <ac:chgData name="Technol.Corp 櫻庭竜太" userId="f291aa17-b8e0-4fe2-8f83-ae8a96cc9266" providerId="ADAL" clId="{E89504B3-1342-4F8C-A976-441C3CFC3AB1}" dt="2025-05-02T05:25:18.908" v="3567" actId="1076"/>
          <ac:picMkLst>
            <pc:docMk/>
            <pc:sldMk cId="1139095451" sldId="283"/>
            <ac:picMk id="9" creationId="{C0561348-595E-BC69-831B-6047A89D1580}"/>
          </ac:picMkLst>
        </pc:picChg>
        <pc:picChg chg="add mod">
          <ac:chgData name="Technol.Corp 櫻庭竜太" userId="f291aa17-b8e0-4fe2-8f83-ae8a96cc9266" providerId="ADAL" clId="{E89504B3-1342-4F8C-A976-441C3CFC3AB1}" dt="2025-05-02T05:25:13.894" v="3566" actId="1076"/>
          <ac:picMkLst>
            <pc:docMk/>
            <pc:sldMk cId="1139095451" sldId="283"/>
            <ac:picMk id="11" creationId="{46748F9F-06E5-2767-1737-5D17528CB746}"/>
          </ac:picMkLst>
        </pc:picChg>
      </pc:sldChg>
      <pc:sldChg chg="addSp modSp new mod">
        <pc:chgData name="Technol.Corp 櫻庭竜太" userId="f291aa17-b8e0-4fe2-8f83-ae8a96cc9266" providerId="ADAL" clId="{E89504B3-1342-4F8C-A976-441C3CFC3AB1}" dt="2025-05-02T05:57:04.722" v="4170" actId="14100"/>
        <pc:sldMkLst>
          <pc:docMk/>
          <pc:sldMk cId="2087054339" sldId="284"/>
        </pc:sldMkLst>
        <pc:spChg chg="mod">
          <ac:chgData name="Technol.Corp 櫻庭竜太" userId="f291aa17-b8e0-4fe2-8f83-ae8a96cc9266" providerId="ADAL" clId="{E89504B3-1342-4F8C-A976-441C3CFC3AB1}" dt="2025-05-02T05:26:17.925" v="3640"/>
          <ac:spMkLst>
            <pc:docMk/>
            <pc:sldMk cId="2087054339" sldId="284"/>
            <ac:spMk id="3" creationId="{60DFF63C-F965-C3BA-0220-EC8946623B07}"/>
          </ac:spMkLst>
        </pc:spChg>
        <pc:spChg chg="mod">
          <ac:chgData name="Technol.Corp 櫻庭竜太" userId="f291aa17-b8e0-4fe2-8f83-ae8a96cc9266" providerId="ADAL" clId="{E89504B3-1342-4F8C-A976-441C3CFC3AB1}" dt="2025-05-02T05:29:06.133" v="3727"/>
          <ac:spMkLst>
            <pc:docMk/>
            <pc:sldMk cId="2087054339" sldId="284"/>
            <ac:spMk id="6" creationId="{0FF89350-C437-01EA-421E-4ED5AF4948D4}"/>
          </ac:spMkLst>
        </pc:spChg>
        <pc:spChg chg="add mod">
          <ac:chgData name="Technol.Corp 櫻庭竜太" userId="f291aa17-b8e0-4fe2-8f83-ae8a96cc9266" providerId="ADAL" clId="{E89504B3-1342-4F8C-A976-441C3CFC3AB1}" dt="2025-05-02T05:56:47.005" v="4167" actId="14100"/>
          <ac:spMkLst>
            <pc:docMk/>
            <pc:sldMk cId="2087054339" sldId="284"/>
            <ac:spMk id="11" creationId="{07B3C453-FD8A-B998-819D-9DBEC222C666}"/>
          </ac:spMkLst>
        </pc:spChg>
        <pc:spChg chg="add mod">
          <ac:chgData name="Technol.Corp 櫻庭竜太" userId="f291aa17-b8e0-4fe2-8f83-ae8a96cc9266" providerId="ADAL" clId="{E89504B3-1342-4F8C-A976-441C3CFC3AB1}" dt="2025-05-02T05:57:04.722" v="4170" actId="14100"/>
          <ac:spMkLst>
            <pc:docMk/>
            <pc:sldMk cId="2087054339" sldId="284"/>
            <ac:spMk id="12" creationId="{77F8DE96-1DEC-87E3-3E8A-30EA06EC2D9F}"/>
          </ac:spMkLst>
        </pc:spChg>
        <pc:picChg chg="add mod">
          <ac:chgData name="Technol.Corp 櫻庭竜太" userId="f291aa17-b8e0-4fe2-8f83-ae8a96cc9266" providerId="ADAL" clId="{E89504B3-1342-4F8C-A976-441C3CFC3AB1}" dt="2025-05-02T05:27:26.359" v="3651" actId="1076"/>
          <ac:picMkLst>
            <pc:docMk/>
            <pc:sldMk cId="2087054339" sldId="284"/>
            <ac:picMk id="8" creationId="{28B29691-746D-9DB8-1082-604A766EE289}"/>
          </ac:picMkLst>
        </pc:picChg>
        <pc:picChg chg="add mod">
          <ac:chgData name="Technol.Corp 櫻庭竜太" userId="f291aa17-b8e0-4fe2-8f83-ae8a96cc9266" providerId="ADAL" clId="{E89504B3-1342-4F8C-A976-441C3CFC3AB1}" dt="2025-05-02T05:28:39.879" v="3662" actId="1076"/>
          <ac:picMkLst>
            <pc:docMk/>
            <pc:sldMk cId="2087054339" sldId="284"/>
            <ac:picMk id="10" creationId="{DE611A05-B47B-CFC8-F70C-8E1834CE8C5B}"/>
          </ac:picMkLst>
        </pc:picChg>
      </pc:sldChg>
      <pc:sldChg chg="addSp modSp new mod">
        <pc:chgData name="Technol.Corp 櫻庭竜太" userId="f291aa17-b8e0-4fe2-8f83-ae8a96cc9266" providerId="ADAL" clId="{E89504B3-1342-4F8C-A976-441C3CFC3AB1}" dt="2025-05-02T06:00:48.366" v="4199"/>
        <pc:sldMkLst>
          <pc:docMk/>
          <pc:sldMk cId="542935878" sldId="285"/>
        </pc:sldMkLst>
        <pc:spChg chg="mod">
          <ac:chgData name="Technol.Corp 櫻庭竜太" userId="f291aa17-b8e0-4fe2-8f83-ae8a96cc9266" providerId="ADAL" clId="{E89504B3-1342-4F8C-A976-441C3CFC3AB1}" dt="2025-05-02T05:29:56.761" v="3802"/>
          <ac:spMkLst>
            <pc:docMk/>
            <pc:sldMk cId="542935878" sldId="285"/>
            <ac:spMk id="3" creationId="{439E192B-C418-0AB0-9569-31778C1267C2}"/>
          </ac:spMkLst>
        </pc:spChg>
        <pc:spChg chg="mod">
          <ac:chgData name="Technol.Corp 櫻庭竜太" userId="f291aa17-b8e0-4fe2-8f83-ae8a96cc9266" providerId="ADAL" clId="{E89504B3-1342-4F8C-A976-441C3CFC3AB1}" dt="2025-05-02T06:00:48.366" v="4199"/>
          <ac:spMkLst>
            <pc:docMk/>
            <pc:sldMk cId="542935878" sldId="285"/>
            <ac:spMk id="6" creationId="{8DBA0257-DE78-DC9F-0104-7BEABAACD9EC}"/>
          </ac:spMkLst>
        </pc:spChg>
        <pc:spChg chg="add mod">
          <ac:chgData name="Technol.Corp 櫻庭竜太" userId="f291aa17-b8e0-4fe2-8f83-ae8a96cc9266" providerId="ADAL" clId="{E89504B3-1342-4F8C-A976-441C3CFC3AB1}" dt="2025-05-02T05:57:57.018" v="4173" actId="14100"/>
          <ac:spMkLst>
            <pc:docMk/>
            <pc:sldMk cId="542935878" sldId="285"/>
            <ac:spMk id="11" creationId="{48E26FC5-A0BD-EB32-C685-3B0678FE8A2D}"/>
          </ac:spMkLst>
        </pc:spChg>
        <pc:spChg chg="add mod">
          <ac:chgData name="Technol.Corp 櫻庭竜太" userId="f291aa17-b8e0-4fe2-8f83-ae8a96cc9266" providerId="ADAL" clId="{E89504B3-1342-4F8C-A976-441C3CFC3AB1}" dt="2025-05-02T06:00:39.873" v="4177" actId="14100"/>
          <ac:spMkLst>
            <pc:docMk/>
            <pc:sldMk cId="542935878" sldId="285"/>
            <ac:spMk id="12" creationId="{069E6621-95ED-8E17-5290-7142E6173DB6}"/>
          </ac:spMkLst>
        </pc:spChg>
        <pc:picChg chg="add mod">
          <ac:chgData name="Technol.Corp 櫻庭竜太" userId="f291aa17-b8e0-4fe2-8f83-ae8a96cc9266" providerId="ADAL" clId="{E89504B3-1342-4F8C-A976-441C3CFC3AB1}" dt="2025-05-02T05:31:03.751" v="3821" actId="1076"/>
          <ac:picMkLst>
            <pc:docMk/>
            <pc:sldMk cId="542935878" sldId="285"/>
            <ac:picMk id="8" creationId="{2CB36358-03E7-B131-F884-4A490CB2E383}"/>
          </ac:picMkLst>
        </pc:picChg>
        <pc:picChg chg="add mod">
          <ac:chgData name="Technol.Corp 櫻庭竜太" userId="f291aa17-b8e0-4fe2-8f83-ae8a96cc9266" providerId="ADAL" clId="{E89504B3-1342-4F8C-A976-441C3CFC3AB1}" dt="2025-05-02T05:37:37.140" v="3850" actId="1076"/>
          <ac:picMkLst>
            <pc:docMk/>
            <pc:sldMk cId="542935878" sldId="285"/>
            <ac:picMk id="10" creationId="{3FE0AEEA-D3B3-1267-2229-8ADEAC358083}"/>
          </ac:picMkLst>
        </pc:picChg>
      </pc:sldChg>
      <pc:sldChg chg="addSp modSp new mod">
        <pc:chgData name="Technol.Corp 櫻庭竜太" userId="f291aa17-b8e0-4fe2-8f83-ae8a96cc9266" providerId="ADAL" clId="{E89504B3-1342-4F8C-A976-441C3CFC3AB1}" dt="2025-05-07T00:16:29.806" v="4557" actId="14100"/>
        <pc:sldMkLst>
          <pc:docMk/>
          <pc:sldMk cId="342814121" sldId="286"/>
        </pc:sldMkLst>
        <pc:spChg chg="mod">
          <ac:chgData name="Technol.Corp 櫻庭竜太" userId="f291aa17-b8e0-4fe2-8f83-ae8a96cc9266" providerId="ADAL" clId="{E89504B3-1342-4F8C-A976-441C3CFC3AB1}" dt="2025-05-01T01:00:08.031" v="1828" actId="947"/>
          <ac:spMkLst>
            <pc:docMk/>
            <pc:sldMk cId="342814121" sldId="286"/>
            <ac:spMk id="2" creationId="{6399CDE9-500A-D334-7073-60B9A0F9D015}"/>
          </ac:spMkLst>
        </pc:spChg>
        <pc:spChg chg="mod">
          <ac:chgData name="Technol.Corp 櫻庭竜太" userId="f291aa17-b8e0-4fe2-8f83-ae8a96cc9266" providerId="ADAL" clId="{E89504B3-1342-4F8C-A976-441C3CFC3AB1}" dt="2025-05-01T01:01:42.643" v="1937"/>
          <ac:spMkLst>
            <pc:docMk/>
            <pc:sldMk cId="342814121" sldId="286"/>
            <ac:spMk id="3" creationId="{CB45BD22-696F-38EE-C28D-6588C68222AB}"/>
          </ac:spMkLst>
        </pc:spChg>
        <pc:spChg chg="mod">
          <ac:chgData name="Technol.Corp 櫻庭竜太" userId="f291aa17-b8e0-4fe2-8f83-ae8a96cc9266" providerId="ADAL" clId="{E89504B3-1342-4F8C-A976-441C3CFC3AB1}" dt="2025-05-01T01:02:00.679" v="1952"/>
          <ac:spMkLst>
            <pc:docMk/>
            <pc:sldMk cId="342814121" sldId="286"/>
            <ac:spMk id="6" creationId="{8A2B60DD-4A8D-5FEF-11F4-E0788997DEE3}"/>
          </ac:spMkLst>
        </pc:spChg>
        <pc:spChg chg="mod">
          <ac:chgData name="Technol.Corp 櫻庭竜太" userId="f291aa17-b8e0-4fe2-8f83-ae8a96cc9266" providerId="ADAL" clId="{E89504B3-1342-4F8C-A976-441C3CFC3AB1}" dt="2025-05-01T01:00:55.304" v="1896"/>
          <ac:spMkLst>
            <pc:docMk/>
            <pc:sldMk cId="342814121" sldId="286"/>
            <ac:spMk id="7" creationId="{9DACEDC7-6AD8-2366-432F-C890723D5EDD}"/>
          </ac:spMkLst>
        </pc:spChg>
        <pc:spChg chg="add mod">
          <ac:chgData name="Technol.Corp 櫻庭竜太" userId="f291aa17-b8e0-4fe2-8f83-ae8a96cc9266" providerId="ADAL" clId="{E89504B3-1342-4F8C-A976-441C3CFC3AB1}" dt="2025-05-07T00:16:06.887" v="4552" actId="14100"/>
          <ac:spMkLst>
            <pc:docMk/>
            <pc:sldMk cId="342814121" sldId="286"/>
            <ac:spMk id="10" creationId="{BB6F3458-78CF-492D-940A-80811C33D9F2}"/>
          </ac:spMkLst>
        </pc:spChg>
        <pc:spChg chg="add mod">
          <ac:chgData name="Technol.Corp 櫻庭竜太" userId="f291aa17-b8e0-4fe2-8f83-ae8a96cc9266" providerId="ADAL" clId="{E89504B3-1342-4F8C-A976-441C3CFC3AB1}" dt="2025-05-07T00:16:29.806" v="4557" actId="14100"/>
          <ac:spMkLst>
            <pc:docMk/>
            <pc:sldMk cId="342814121" sldId="286"/>
            <ac:spMk id="11" creationId="{D00154D3-BE26-7593-01CD-BE703D2BF232}"/>
          </ac:spMkLst>
        </pc:spChg>
        <pc:picChg chg="add mod modCrop">
          <ac:chgData name="Technol.Corp 櫻庭竜太" userId="f291aa17-b8e0-4fe2-8f83-ae8a96cc9266" providerId="ADAL" clId="{E89504B3-1342-4F8C-A976-441C3CFC3AB1}" dt="2025-05-02T06:43:40.007" v="4222" actId="1076"/>
          <ac:picMkLst>
            <pc:docMk/>
            <pc:sldMk cId="342814121" sldId="286"/>
            <ac:picMk id="8" creationId="{36FA3841-4B4B-A50A-9BFB-40D8A2F38ACB}"/>
          </ac:picMkLst>
        </pc:picChg>
        <pc:picChg chg="add mod modCrop">
          <ac:chgData name="Technol.Corp 櫻庭竜太" userId="f291aa17-b8e0-4fe2-8f83-ae8a96cc9266" providerId="ADAL" clId="{E89504B3-1342-4F8C-A976-441C3CFC3AB1}" dt="2025-05-02T06:46:35.007" v="4245" actId="1076"/>
          <ac:picMkLst>
            <pc:docMk/>
            <pc:sldMk cId="342814121" sldId="286"/>
            <ac:picMk id="9" creationId="{5A0650AD-67CB-E100-6283-0480C8DB97B6}"/>
          </ac:picMkLst>
        </pc:picChg>
      </pc:sldChg>
      <pc:sldChg chg="addSp modSp new mod">
        <pc:chgData name="Technol.Corp 櫻庭竜太" userId="f291aa17-b8e0-4fe2-8f83-ae8a96cc9266" providerId="ADAL" clId="{E89504B3-1342-4F8C-A976-441C3CFC3AB1}" dt="2025-05-07T00:18:00.947" v="4568" actId="14100"/>
        <pc:sldMkLst>
          <pc:docMk/>
          <pc:sldMk cId="3453762586" sldId="287"/>
        </pc:sldMkLst>
        <pc:spChg chg="mod">
          <ac:chgData name="Technol.Corp 櫻庭竜太" userId="f291aa17-b8e0-4fe2-8f83-ae8a96cc9266" providerId="ADAL" clId="{E89504B3-1342-4F8C-A976-441C3CFC3AB1}" dt="2025-05-01T01:02:25.340" v="1968"/>
          <ac:spMkLst>
            <pc:docMk/>
            <pc:sldMk cId="3453762586" sldId="287"/>
            <ac:spMk id="3" creationId="{998E66E1-0D6E-FF28-35D1-9A70EA73296F}"/>
          </ac:spMkLst>
        </pc:spChg>
        <pc:spChg chg="mod">
          <ac:chgData name="Technol.Corp 櫻庭竜太" userId="f291aa17-b8e0-4fe2-8f83-ae8a96cc9266" providerId="ADAL" clId="{E89504B3-1342-4F8C-A976-441C3CFC3AB1}" dt="2025-05-01T01:02:55.511" v="1983"/>
          <ac:spMkLst>
            <pc:docMk/>
            <pc:sldMk cId="3453762586" sldId="287"/>
            <ac:spMk id="6" creationId="{62BDF0D7-8967-53CC-AD61-FFB15BD6A1D4}"/>
          </ac:spMkLst>
        </pc:spChg>
        <pc:spChg chg="add mod">
          <ac:chgData name="Technol.Corp 櫻庭竜太" userId="f291aa17-b8e0-4fe2-8f83-ae8a96cc9266" providerId="ADAL" clId="{E89504B3-1342-4F8C-A976-441C3CFC3AB1}" dt="2025-05-07T00:17:25.037" v="4562" actId="14100"/>
          <ac:spMkLst>
            <pc:docMk/>
            <pc:sldMk cId="3453762586" sldId="287"/>
            <ac:spMk id="9" creationId="{5B7B8C16-BCE8-592A-18C4-43D697D2F290}"/>
          </ac:spMkLst>
        </pc:spChg>
        <pc:spChg chg="add mod">
          <ac:chgData name="Technol.Corp 櫻庭竜太" userId="f291aa17-b8e0-4fe2-8f83-ae8a96cc9266" providerId="ADAL" clId="{E89504B3-1342-4F8C-A976-441C3CFC3AB1}" dt="2025-05-07T00:18:00.947" v="4568" actId="14100"/>
          <ac:spMkLst>
            <pc:docMk/>
            <pc:sldMk cId="3453762586" sldId="287"/>
            <ac:spMk id="10" creationId="{3961F226-7393-54BC-90BB-6F434CCD9F7C}"/>
          </ac:spMkLst>
        </pc:spChg>
        <pc:picChg chg="add mod modCrop">
          <ac:chgData name="Technol.Corp 櫻庭竜太" userId="f291aa17-b8e0-4fe2-8f83-ae8a96cc9266" providerId="ADAL" clId="{E89504B3-1342-4F8C-A976-441C3CFC3AB1}" dt="2025-05-07T00:17:10.249" v="4560" actId="1076"/>
          <ac:picMkLst>
            <pc:docMk/>
            <pc:sldMk cId="3453762586" sldId="287"/>
            <ac:picMk id="7" creationId="{DE62E0C5-6070-ECC7-CD88-13659107A260}"/>
          </ac:picMkLst>
        </pc:picChg>
        <pc:picChg chg="add mod modCrop">
          <ac:chgData name="Technol.Corp 櫻庭竜太" userId="f291aa17-b8e0-4fe2-8f83-ae8a96cc9266" providerId="ADAL" clId="{E89504B3-1342-4F8C-A976-441C3CFC3AB1}" dt="2025-05-02T06:50:31.814" v="4289" actId="1076"/>
          <ac:picMkLst>
            <pc:docMk/>
            <pc:sldMk cId="3453762586" sldId="287"/>
            <ac:picMk id="8" creationId="{248E9DB2-D245-C094-59B9-4585A9E8D33D}"/>
          </ac:picMkLst>
        </pc:picChg>
      </pc:sldChg>
      <pc:sldChg chg="addSp delSp modSp new mod">
        <pc:chgData name="Technol.Corp 櫻庭竜太" userId="f291aa17-b8e0-4fe2-8f83-ae8a96cc9266" providerId="ADAL" clId="{E89504B3-1342-4F8C-A976-441C3CFC3AB1}" dt="2025-05-07T00:19:53.573" v="4580" actId="14100"/>
        <pc:sldMkLst>
          <pc:docMk/>
          <pc:sldMk cId="2665074652" sldId="288"/>
        </pc:sldMkLst>
        <pc:spChg chg="mod">
          <ac:chgData name="Technol.Corp 櫻庭竜太" userId="f291aa17-b8e0-4fe2-8f83-ae8a96cc9266" providerId="ADAL" clId="{E89504B3-1342-4F8C-A976-441C3CFC3AB1}" dt="2025-05-01T01:03:24.240" v="1999"/>
          <ac:spMkLst>
            <pc:docMk/>
            <pc:sldMk cId="2665074652" sldId="288"/>
            <ac:spMk id="3" creationId="{83FDEBAE-6EBE-BA05-6525-1636AFEE3DAA}"/>
          </ac:spMkLst>
        </pc:spChg>
        <pc:spChg chg="mod">
          <ac:chgData name="Technol.Corp 櫻庭竜太" userId="f291aa17-b8e0-4fe2-8f83-ae8a96cc9266" providerId="ADAL" clId="{E89504B3-1342-4F8C-A976-441C3CFC3AB1}" dt="2025-05-01T01:03:50.144" v="2014"/>
          <ac:spMkLst>
            <pc:docMk/>
            <pc:sldMk cId="2665074652" sldId="288"/>
            <ac:spMk id="6" creationId="{F20C2C41-2593-C371-90D0-8A59165D7760}"/>
          </ac:spMkLst>
        </pc:spChg>
        <pc:spChg chg="add mod">
          <ac:chgData name="Technol.Corp 櫻庭竜太" userId="f291aa17-b8e0-4fe2-8f83-ae8a96cc9266" providerId="ADAL" clId="{E89504B3-1342-4F8C-A976-441C3CFC3AB1}" dt="2025-05-07T00:18:20.971" v="4571" actId="14100"/>
          <ac:spMkLst>
            <pc:docMk/>
            <pc:sldMk cId="2665074652" sldId="288"/>
            <ac:spMk id="7" creationId="{8D5AA664-A45B-207B-7900-6A97AA557059}"/>
          </ac:spMkLst>
        </pc:spChg>
        <pc:spChg chg="add mod">
          <ac:chgData name="Technol.Corp 櫻庭竜太" userId="f291aa17-b8e0-4fe2-8f83-ae8a96cc9266" providerId="ADAL" clId="{E89504B3-1342-4F8C-A976-441C3CFC3AB1}" dt="2025-05-07T00:19:53.573" v="4580" actId="14100"/>
          <ac:spMkLst>
            <pc:docMk/>
            <pc:sldMk cId="2665074652" sldId="288"/>
            <ac:spMk id="10" creationId="{C6EE3C8A-E7D7-5D72-F98D-215AD48C4A52}"/>
          </ac:spMkLst>
        </pc:spChg>
        <pc:picChg chg="add mod">
          <ac:chgData name="Technol.Corp 櫻庭竜太" userId="f291aa17-b8e0-4fe2-8f83-ae8a96cc9266" providerId="ADAL" clId="{E89504B3-1342-4F8C-A976-441C3CFC3AB1}" dt="2025-05-02T06:56:15.378" v="4336" actId="1076"/>
          <ac:picMkLst>
            <pc:docMk/>
            <pc:sldMk cId="2665074652" sldId="288"/>
            <ac:picMk id="8" creationId="{3EEB11EE-4C6D-681F-C2B7-67966D21AFBF}"/>
          </ac:picMkLst>
        </pc:picChg>
        <pc:picChg chg="add mod">
          <ac:chgData name="Technol.Corp 櫻庭竜太" userId="f291aa17-b8e0-4fe2-8f83-ae8a96cc9266" providerId="ADAL" clId="{E89504B3-1342-4F8C-A976-441C3CFC3AB1}" dt="2025-05-02T06:56:35.823" v="4341" actId="1076"/>
          <ac:picMkLst>
            <pc:docMk/>
            <pc:sldMk cId="2665074652" sldId="288"/>
            <ac:picMk id="9" creationId="{3EEE2824-D4A7-3941-6244-18E50AA6628F}"/>
          </ac:picMkLst>
        </pc:picChg>
      </pc:sldChg>
      <pc:sldChg chg="addSp modSp new mod">
        <pc:chgData name="Technol.Corp 櫻庭竜太" userId="f291aa17-b8e0-4fe2-8f83-ae8a96cc9266" providerId="ADAL" clId="{E89504B3-1342-4F8C-A976-441C3CFC3AB1}" dt="2025-05-07T00:20:21.405" v="4586" actId="14100"/>
        <pc:sldMkLst>
          <pc:docMk/>
          <pc:sldMk cId="2660278393" sldId="289"/>
        </pc:sldMkLst>
        <pc:spChg chg="mod">
          <ac:chgData name="Technol.Corp 櫻庭竜太" userId="f291aa17-b8e0-4fe2-8f83-ae8a96cc9266" providerId="ADAL" clId="{E89504B3-1342-4F8C-A976-441C3CFC3AB1}" dt="2025-05-01T01:07:43.286" v="2032"/>
          <ac:spMkLst>
            <pc:docMk/>
            <pc:sldMk cId="2660278393" sldId="289"/>
            <ac:spMk id="3" creationId="{352A4E73-6B3B-437C-7524-3860EB790638}"/>
          </ac:spMkLst>
        </pc:spChg>
        <pc:spChg chg="add mod">
          <ac:chgData name="Technol.Corp 櫻庭竜太" userId="f291aa17-b8e0-4fe2-8f83-ae8a96cc9266" providerId="ADAL" clId="{E89504B3-1342-4F8C-A976-441C3CFC3AB1}" dt="2025-05-07T00:20:21.405" v="4586" actId="14100"/>
          <ac:spMkLst>
            <pc:docMk/>
            <pc:sldMk cId="2660278393" sldId="289"/>
            <ac:spMk id="8" creationId="{BAE7077F-3532-1221-87DD-406BDF1DD4AC}"/>
          </ac:spMkLst>
        </pc:spChg>
        <pc:picChg chg="add mod">
          <ac:chgData name="Technol.Corp 櫻庭竜太" userId="f291aa17-b8e0-4fe2-8f83-ae8a96cc9266" providerId="ADAL" clId="{E89504B3-1342-4F8C-A976-441C3CFC3AB1}" dt="2025-05-02T06:57:10.578" v="4391" actId="1076"/>
          <ac:picMkLst>
            <pc:docMk/>
            <pc:sldMk cId="2660278393" sldId="289"/>
            <ac:picMk id="7" creationId="{DC2B64DD-CD3D-48F0-ADF1-69CCD05CD73A}"/>
          </ac:picMkLst>
        </pc:picChg>
      </pc:sldChg>
      <pc:sldChg chg="addSp modSp new mod">
        <pc:chgData name="Technol.Corp 櫻庭竜太" userId="f291aa17-b8e0-4fe2-8f83-ae8a96cc9266" providerId="ADAL" clId="{E89504B3-1342-4F8C-A976-441C3CFC3AB1}" dt="2025-05-01T08:10:29.377" v="3331"/>
        <pc:sldMkLst>
          <pc:docMk/>
          <pc:sldMk cId="2741574106" sldId="290"/>
        </pc:sldMkLst>
        <pc:spChg chg="mod">
          <ac:chgData name="Technol.Corp 櫻庭竜太" userId="f291aa17-b8e0-4fe2-8f83-ae8a96cc9266" providerId="ADAL" clId="{E89504B3-1342-4F8C-A976-441C3CFC3AB1}" dt="2025-05-01T01:57:46.233" v="2270"/>
          <ac:spMkLst>
            <pc:docMk/>
            <pc:sldMk cId="2741574106" sldId="290"/>
            <ac:spMk id="3" creationId="{1D1D1864-E72D-A39C-C7A1-A5C2C7CC813D}"/>
          </ac:spMkLst>
        </pc:spChg>
        <pc:spChg chg="add mod">
          <ac:chgData name="Technol.Corp 櫻庭竜太" userId="f291aa17-b8e0-4fe2-8f83-ae8a96cc9266" providerId="ADAL" clId="{E89504B3-1342-4F8C-A976-441C3CFC3AB1}" dt="2025-05-01T08:10:29.377" v="3331"/>
          <ac:spMkLst>
            <pc:docMk/>
            <pc:sldMk cId="2741574106" sldId="290"/>
            <ac:spMk id="15" creationId="{5BBB9C0A-4E91-B254-8599-55CF9DD88032}"/>
          </ac:spMkLst>
        </pc:spChg>
        <pc:picChg chg="add mod">
          <ac:chgData name="Technol.Corp 櫻庭竜太" userId="f291aa17-b8e0-4fe2-8f83-ae8a96cc9266" providerId="ADAL" clId="{E89504B3-1342-4F8C-A976-441C3CFC3AB1}" dt="2025-05-01T08:10:29.377" v="3331"/>
          <ac:picMkLst>
            <pc:docMk/>
            <pc:sldMk cId="2741574106" sldId="290"/>
            <ac:picMk id="9" creationId="{B8D661B1-3009-7F62-24BD-AB3354F0272C}"/>
          </ac:picMkLst>
        </pc:picChg>
      </pc:sldChg>
      <pc:sldChg chg="addSp modSp new mod">
        <pc:chgData name="Technol.Corp 櫻庭竜太" userId="f291aa17-b8e0-4fe2-8f83-ae8a96cc9266" providerId="ADAL" clId="{E89504B3-1342-4F8C-A976-441C3CFC3AB1}" dt="2025-05-07T00:22:43.947" v="4601" actId="14100"/>
        <pc:sldMkLst>
          <pc:docMk/>
          <pc:sldMk cId="1260077160" sldId="291"/>
        </pc:sldMkLst>
        <pc:spChg chg="mod">
          <ac:chgData name="Technol.Corp 櫻庭竜太" userId="f291aa17-b8e0-4fe2-8f83-ae8a96cc9266" providerId="ADAL" clId="{E89504B3-1342-4F8C-A976-441C3CFC3AB1}" dt="2025-05-01T02:09:12.139" v="2601"/>
          <ac:spMkLst>
            <pc:docMk/>
            <pc:sldMk cId="1260077160" sldId="291"/>
            <ac:spMk id="3" creationId="{18515620-5410-A1DB-3B12-0DCD36C3E51E}"/>
          </ac:spMkLst>
        </pc:spChg>
        <pc:spChg chg="mod">
          <ac:chgData name="Technol.Corp 櫻庭竜太" userId="f291aa17-b8e0-4fe2-8f83-ae8a96cc9266" providerId="ADAL" clId="{E89504B3-1342-4F8C-A976-441C3CFC3AB1}" dt="2025-05-01T02:09:35.114" v="2614"/>
          <ac:spMkLst>
            <pc:docMk/>
            <pc:sldMk cId="1260077160" sldId="291"/>
            <ac:spMk id="6" creationId="{1DB632A9-BABD-26DF-1C72-77BC12FEE834}"/>
          </ac:spMkLst>
        </pc:spChg>
        <pc:spChg chg="add mod">
          <ac:chgData name="Technol.Corp 櫻庭竜太" userId="f291aa17-b8e0-4fe2-8f83-ae8a96cc9266" providerId="ADAL" clId="{E89504B3-1342-4F8C-A976-441C3CFC3AB1}" dt="2025-05-07T00:22:20.149" v="4598" actId="14100"/>
          <ac:spMkLst>
            <pc:docMk/>
            <pc:sldMk cId="1260077160" sldId="291"/>
            <ac:spMk id="9" creationId="{E7E38B96-6592-4BB7-BFD1-362CA90CAA1A}"/>
          </ac:spMkLst>
        </pc:spChg>
        <pc:spChg chg="add mod">
          <ac:chgData name="Technol.Corp 櫻庭竜太" userId="f291aa17-b8e0-4fe2-8f83-ae8a96cc9266" providerId="ADAL" clId="{E89504B3-1342-4F8C-A976-441C3CFC3AB1}" dt="2025-05-07T00:22:43.947" v="4601" actId="14100"/>
          <ac:spMkLst>
            <pc:docMk/>
            <pc:sldMk cId="1260077160" sldId="291"/>
            <ac:spMk id="10" creationId="{690B5910-5863-20A7-6072-363F3EB85EFE}"/>
          </ac:spMkLst>
        </pc:spChg>
        <pc:picChg chg="add mod">
          <ac:chgData name="Technol.Corp 櫻庭竜太" userId="f291aa17-b8e0-4fe2-8f83-ae8a96cc9266" providerId="ADAL" clId="{E89504B3-1342-4F8C-A976-441C3CFC3AB1}" dt="2025-05-02T06:59:30.126" v="4478" actId="1076"/>
          <ac:picMkLst>
            <pc:docMk/>
            <pc:sldMk cId="1260077160" sldId="291"/>
            <ac:picMk id="7" creationId="{18ACCDFD-1F2C-66A8-4541-E454D41FDB33}"/>
          </ac:picMkLst>
        </pc:picChg>
        <pc:picChg chg="add mod">
          <ac:chgData name="Technol.Corp 櫻庭竜太" userId="f291aa17-b8e0-4fe2-8f83-ae8a96cc9266" providerId="ADAL" clId="{E89504B3-1342-4F8C-A976-441C3CFC3AB1}" dt="2025-05-02T06:59:55.077" v="4510" actId="1076"/>
          <ac:picMkLst>
            <pc:docMk/>
            <pc:sldMk cId="1260077160" sldId="291"/>
            <ac:picMk id="8" creationId="{9DB3D10C-9DB5-4EC4-8179-1097B79CA933}"/>
          </ac:picMkLst>
        </pc:picChg>
      </pc:sldChg>
      <pc:sldChg chg="addSp modSp new mod">
        <pc:chgData name="Technol.Corp 櫻庭竜太" userId="f291aa17-b8e0-4fe2-8f83-ae8a96cc9266" providerId="ADAL" clId="{E89504B3-1342-4F8C-A976-441C3CFC3AB1}" dt="2025-05-07T00:23:01.703" v="4604" actId="14100"/>
        <pc:sldMkLst>
          <pc:docMk/>
          <pc:sldMk cId="2596900807" sldId="292"/>
        </pc:sldMkLst>
        <pc:spChg chg="mod">
          <ac:chgData name="Technol.Corp 櫻庭竜太" userId="f291aa17-b8e0-4fe2-8f83-ae8a96cc9266" providerId="ADAL" clId="{E89504B3-1342-4F8C-A976-441C3CFC3AB1}" dt="2025-05-01T02:10:06.986" v="2631" actId="20577"/>
          <ac:spMkLst>
            <pc:docMk/>
            <pc:sldMk cId="2596900807" sldId="292"/>
            <ac:spMk id="3" creationId="{DACE3E44-4DA0-22B9-DAA8-3066E41B4EA8}"/>
          </ac:spMkLst>
        </pc:spChg>
        <pc:spChg chg="add mod">
          <ac:chgData name="Technol.Corp 櫻庭竜太" userId="f291aa17-b8e0-4fe2-8f83-ae8a96cc9266" providerId="ADAL" clId="{E89504B3-1342-4F8C-A976-441C3CFC3AB1}" dt="2025-05-07T00:23:01.703" v="4604" actId="14100"/>
          <ac:spMkLst>
            <pc:docMk/>
            <pc:sldMk cId="2596900807" sldId="292"/>
            <ac:spMk id="8" creationId="{426DC13B-C908-5110-92EF-937025C2B6AC}"/>
          </ac:spMkLst>
        </pc:spChg>
        <pc:picChg chg="add mod">
          <ac:chgData name="Technol.Corp 櫻庭竜太" userId="f291aa17-b8e0-4fe2-8f83-ae8a96cc9266" providerId="ADAL" clId="{E89504B3-1342-4F8C-A976-441C3CFC3AB1}" dt="2025-05-02T07:00:19.624" v="4548" actId="1076"/>
          <ac:picMkLst>
            <pc:docMk/>
            <pc:sldMk cId="2596900807" sldId="292"/>
            <ac:picMk id="7" creationId="{EF3DC600-5E8A-29B3-575C-D1FFC609332C}"/>
          </ac:picMkLst>
        </pc:picChg>
      </pc:sldChg>
      <pc:sldChg chg="addSp modSp new mod">
        <pc:chgData name="Technol.Corp 櫻庭竜太" userId="f291aa17-b8e0-4fe2-8f83-ae8a96cc9266" providerId="ADAL" clId="{E89504B3-1342-4F8C-A976-441C3CFC3AB1}" dt="2025-05-02T06:01:36.282" v="4206" actId="14100"/>
        <pc:sldMkLst>
          <pc:docMk/>
          <pc:sldMk cId="1187246780" sldId="293"/>
        </pc:sldMkLst>
        <pc:spChg chg="mod">
          <ac:chgData name="Technol.Corp 櫻庭竜太" userId="f291aa17-b8e0-4fe2-8f83-ae8a96cc9266" providerId="ADAL" clId="{E89504B3-1342-4F8C-A976-441C3CFC3AB1}" dt="2025-05-02T05:38:21.907" v="3909" actId="20577"/>
          <ac:spMkLst>
            <pc:docMk/>
            <pc:sldMk cId="1187246780" sldId="293"/>
            <ac:spMk id="3" creationId="{74C3814E-6072-52C5-88B7-6E21C79988CB}"/>
          </ac:spMkLst>
        </pc:spChg>
        <pc:spChg chg="mod">
          <ac:chgData name="Technol.Corp 櫻庭竜太" userId="f291aa17-b8e0-4fe2-8f83-ae8a96cc9266" providerId="ADAL" clId="{E89504B3-1342-4F8C-A976-441C3CFC3AB1}" dt="2025-05-02T05:55:32.129" v="4154"/>
          <ac:spMkLst>
            <pc:docMk/>
            <pc:sldMk cId="1187246780" sldId="293"/>
            <ac:spMk id="6" creationId="{FF12A67E-AC14-3FCE-2DDD-2C5216F25F60}"/>
          </ac:spMkLst>
        </pc:spChg>
        <pc:spChg chg="add mod">
          <ac:chgData name="Technol.Corp 櫻庭竜太" userId="f291aa17-b8e0-4fe2-8f83-ae8a96cc9266" providerId="ADAL" clId="{E89504B3-1342-4F8C-A976-441C3CFC3AB1}" dt="2025-05-02T06:01:13.986" v="4202" actId="14100"/>
          <ac:spMkLst>
            <pc:docMk/>
            <pc:sldMk cId="1187246780" sldId="293"/>
            <ac:spMk id="11" creationId="{C46FC680-9843-8A0A-E63A-C296163CE209}"/>
          </ac:spMkLst>
        </pc:spChg>
        <pc:spChg chg="add mod">
          <ac:chgData name="Technol.Corp 櫻庭竜太" userId="f291aa17-b8e0-4fe2-8f83-ae8a96cc9266" providerId="ADAL" clId="{E89504B3-1342-4F8C-A976-441C3CFC3AB1}" dt="2025-05-02T06:01:36.282" v="4206" actId="14100"/>
          <ac:spMkLst>
            <pc:docMk/>
            <pc:sldMk cId="1187246780" sldId="293"/>
            <ac:spMk id="12" creationId="{96B450AE-80DC-533F-A3B2-4A4F8D8228E0}"/>
          </ac:spMkLst>
        </pc:spChg>
        <pc:picChg chg="add mod">
          <ac:chgData name="Technol.Corp 櫻庭竜太" userId="f291aa17-b8e0-4fe2-8f83-ae8a96cc9266" providerId="ADAL" clId="{E89504B3-1342-4F8C-A976-441C3CFC3AB1}" dt="2025-05-02T05:41:03.454" v="3929" actId="14100"/>
          <ac:picMkLst>
            <pc:docMk/>
            <pc:sldMk cId="1187246780" sldId="293"/>
            <ac:picMk id="8" creationId="{2A7D68A7-1EED-3831-3D45-F169E697A896}"/>
          </ac:picMkLst>
        </pc:picChg>
        <pc:picChg chg="add mod modCrop">
          <ac:chgData name="Technol.Corp 櫻庭竜太" userId="f291aa17-b8e0-4fe2-8f83-ae8a96cc9266" providerId="ADAL" clId="{E89504B3-1342-4F8C-A976-441C3CFC3AB1}" dt="2025-05-02T05:50:35.548" v="4005" actId="1076"/>
          <ac:picMkLst>
            <pc:docMk/>
            <pc:sldMk cId="1187246780" sldId="293"/>
            <ac:picMk id="10" creationId="{7F5BDEB1-F02B-B7B2-8830-EE9C998D8EB8}"/>
          </ac:picMkLst>
        </pc:picChg>
      </pc:sldChg>
      <pc:sldChg chg="addSp modSp new mod">
        <pc:chgData name="Technol.Corp 櫻庭竜太" userId="f291aa17-b8e0-4fe2-8f83-ae8a96cc9266" providerId="ADAL" clId="{E89504B3-1342-4F8C-A976-441C3CFC3AB1}" dt="2025-05-02T05:55:01.975" v="4139" actId="1076"/>
        <pc:sldMkLst>
          <pc:docMk/>
          <pc:sldMk cId="2038742208" sldId="294"/>
        </pc:sldMkLst>
        <pc:spChg chg="mod">
          <ac:chgData name="Technol.Corp 櫻庭竜太" userId="f291aa17-b8e0-4fe2-8f83-ae8a96cc9266" providerId="ADAL" clId="{E89504B3-1342-4F8C-A976-441C3CFC3AB1}" dt="2025-05-02T05:54:09.104" v="4116"/>
          <ac:spMkLst>
            <pc:docMk/>
            <pc:sldMk cId="2038742208" sldId="294"/>
            <ac:spMk id="3" creationId="{A40DCF25-519F-2B9F-3D55-561EE6FF5811}"/>
          </ac:spMkLst>
        </pc:spChg>
        <pc:picChg chg="add mod modCrop">
          <ac:chgData name="Technol.Corp 櫻庭竜太" userId="f291aa17-b8e0-4fe2-8f83-ae8a96cc9266" providerId="ADAL" clId="{E89504B3-1342-4F8C-A976-441C3CFC3AB1}" dt="2025-05-02T05:55:01.975" v="4139" actId="1076"/>
          <ac:picMkLst>
            <pc:docMk/>
            <pc:sldMk cId="2038742208" sldId="294"/>
            <ac:picMk id="8" creationId="{B018B658-29AA-C847-AE6B-2A1D544EF46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2025/6/25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A7C82BE-B527-4BA3-A0E8-B80858307438}" type="datetime1">
              <a:rPr lang="en-US" altLang="ja-JP" smtClean="0"/>
              <a:t>6/25/2025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2024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5EEB818-06CF-4A8E-AA24-B20996F1D0DE}" type="datetime1">
              <a:rPr lang="en-US" altLang="ja-JP" smtClean="0"/>
              <a:t>6/25/2025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2024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6F0ECE-FF3E-4F00-8D7A-72367961747F}" type="datetime1">
              <a:rPr lang="en-US" altLang="ja-JP" smtClean="0"/>
              <a:t>6/25/2025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D31CA50-EA78-4B36-8E1E-F9F92CA4CDEB}" type="datetime1">
              <a:rPr lang="en-US" altLang="ja-JP" smtClean="0"/>
              <a:t>6/25/2025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C6CBA4B-3BFC-46F1-A2F0-448EA5EEB26B}" type="datetime1">
              <a:rPr lang="en-US" altLang="ja-JP" smtClean="0"/>
              <a:t>6/25/2025</a:t>
            </a:fld>
            <a:endParaRPr lang="en-US" dirty="0"/>
          </a:p>
        </p:txBody>
      </p:sp>
      <p:sp>
        <p:nvSpPr>
          <p:cNvPr id="6" name="Footer Placeholder 5"/>
          <p:cNvSpPr>
            <a:spLocks noGrp="1"/>
          </p:cNvSpPr>
          <p:nvPr>
            <p:ph type="ftr" sz="quarter" idx="11"/>
          </p:nvPr>
        </p:nvSpPr>
        <p:spPr/>
        <p:txBody>
          <a:bodyPr/>
          <a:lstStyle/>
          <a:p>
            <a:r>
              <a:rPr lang="en-US" altLang="ja-JP" cap="none"/>
              <a:t>Copyright 2024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FDEB3B-3B38-4918-8C59-F4C45A078424}" type="datetime1">
              <a:rPr lang="en-US" altLang="ja-JP" smtClean="0"/>
              <a:t>6/25/2025</a:t>
            </a:fld>
            <a:endParaRPr lang="en-US" dirty="0"/>
          </a:p>
        </p:txBody>
      </p:sp>
      <p:sp>
        <p:nvSpPr>
          <p:cNvPr id="8" name="Footer Placeholder 7"/>
          <p:cNvSpPr>
            <a:spLocks noGrp="1"/>
          </p:cNvSpPr>
          <p:nvPr>
            <p:ph type="ftr" sz="quarter" idx="11"/>
          </p:nvPr>
        </p:nvSpPr>
        <p:spPr/>
        <p:txBody>
          <a:bodyPr/>
          <a:lstStyle/>
          <a:p>
            <a:r>
              <a:rPr lang="en-US" altLang="ja-JP" cap="none"/>
              <a:t>Copyright 2024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6/25/2025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6/25/2025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91AD58D-98BF-4FA0-BA18-03EB9BFC5F4E}" type="datetime1">
              <a:rPr lang="en-US" altLang="ja-JP" smtClean="0"/>
              <a:t>6/25/2025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2024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2A87D-09A3-4BD8-9C7C-25218D25ED5B}" type="datetime1">
              <a:rPr lang="en-US" altLang="ja-JP" smtClean="0"/>
              <a:t>6/25/2025</a:t>
            </a:fld>
            <a:endParaRPr lang="en-US" dirty="0"/>
          </a:p>
        </p:txBody>
      </p:sp>
      <p:sp>
        <p:nvSpPr>
          <p:cNvPr id="3" name="Footer Placeholder 2"/>
          <p:cNvSpPr>
            <a:spLocks noGrp="1"/>
          </p:cNvSpPr>
          <p:nvPr>
            <p:ph type="ftr" sz="quarter" idx="11"/>
          </p:nvPr>
        </p:nvSpPr>
        <p:spPr/>
        <p:txBody>
          <a:bodyPr/>
          <a:lstStyle/>
          <a:p>
            <a:r>
              <a:rPr lang="en-US" altLang="ja-JP" cap="none"/>
              <a:t>Copyright 2024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391AD58D-98BF-4FA0-BA18-03EB9BFC5F4E}" type="datetime1">
              <a:rPr lang="en-US" altLang="ja-JP" smtClean="0"/>
              <a:t>6/25/2025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2024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5.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5.xml"/><Relationship Id="rId11" Type="http://schemas.openxmlformats.org/officeDocument/2006/relationships/slide" Target="slide33.xml"/><Relationship Id="rId5" Type="http://schemas.openxmlformats.org/officeDocument/2006/relationships/slide" Target="slide12.xml"/><Relationship Id="rId10" Type="http://schemas.openxmlformats.org/officeDocument/2006/relationships/slide" Target="slide30.xml"/><Relationship Id="rId4" Type="http://schemas.openxmlformats.org/officeDocument/2006/relationships/slide" Target="slide6.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lang="en-US" altLang="ja-JP"/>
              <a:t>HTTPS</a:t>
            </a:r>
            <a:r>
              <a:rPr kumimoji="1" lang="ja-JP" altLang="en-US"/>
              <a:t>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348BD-32F8-CD16-175D-47DE32466EB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A98DD4C-C44D-5810-4DA3-5471CEAF7882}"/>
              </a:ext>
            </a:extLst>
          </p:cNvPr>
          <p:cNvSpPr>
            <a:spLocks noGrp="1"/>
          </p:cNvSpPr>
          <p:nvPr>
            <p:ph type="body" sz="quarter" idx="13"/>
          </p:nvPr>
        </p:nvSpPr>
        <p:spPr/>
        <p:txBody>
          <a:bodyPr/>
          <a:lstStyle/>
          <a:p>
            <a:r>
              <a:rPr kumimoji="1" lang="ja-JP" altLang="en-US"/>
              <a:t>⑧　「次へ」をクリックします</a:t>
            </a:r>
          </a:p>
        </p:txBody>
      </p:sp>
      <p:sp>
        <p:nvSpPr>
          <p:cNvPr id="4" name="フッター プレースホルダー 3">
            <a:extLst>
              <a:ext uri="{FF2B5EF4-FFF2-40B4-BE49-F238E27FC236}">
                <a16:creationId xmlns:a16="http://schemas.microsoft.com/office/drawing/2014/main" id="{2B894614-D8F3-E0BB-EEC6-FF2653F46110}"/>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2EA2EBBA-D88A-4CF4-7E21-71073E884C30}"/>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
        <p:nvSpPr>
          <p:cNvPr id="6" name="テキスト プレースホルダー 5">
            <a:extLst>
              <a:ext uri="{FF2B5EF4-FFF2-40B4-BE49-F238E27FC236}">
                <a16:creationId xmlns:a16="http://schemas.microsoft.com/office/drawing/2014/main" id="{19FCA5E4-4D6F-56AA-21EC-63513761AD2B}"/>
              </a:ext>
            </a:extLst>
          </p:cNvPr>
          <p:cNvSpPr>
            <a:spLocks noGrp="1"/>
          </p:cNvSpPr>
          <p:nvPr>
            <p:ph type="body" sz="quarter" idx="17"/>
          </p:nvPr>
        </p:nvSpPr>
        <p:spPr/>
        <p:txBody>
          <a:bodyPr/>
          <a:lstStyle/>
          <a:p>
            <a:r>
              <a:rPr kumimoji="1" lang="ja-JP" altLang="en-US"/>
              <a:t>⑨　「完了」をクリックします</a:t>
            </a:r>
          </a:p>
        </p:txBody>
      </p:sp>
      <p:pic>
        <p:nvPicPr>
          <p:cNvPr id="7" name="図 6">
            <a:extLst>
              <a:ext uri="{FF2B5EF4-FFF2-40B4-BE49-F238E27FC236}">
                <a16:creationId xmlns:a16="http://schemas.microsoft.com/office/drawing/2014/main" id="{FFF62505-3611-9C0B-8E8F-C85B187EBDDB}"/>
              </a:ext>
            </a:extLst>
          </p:cNvPr>
          <p:cNvPicPr>
            <a:picLocks noChangeAspect="1"/>
          </p:cNvPicPr>
          <p:nvPr/>
        </p:nvPicPr>
        <p:blipFill>
          <a:blip r:embed="rId2"/>
          <a:stretch>
            <a:fillRect/>
          </a:stretch>
        </p:blipFill>
        <p:spPr>
          <a:xfrm>
            <a:off x="1542620" y="1447800"/>
            <a:ext cx="3600000" cy="3395448"/>
          </a:xfrm>
          <a:prstGeom prst="rect">
            <a:avLst/>
          </a:prstGeom>
          <a:ln w="12700">
            <a:solidFill>
              <a:schemeClr val="tx1"/>
            </a:solidFill>
          </a:ln>
        </p:spPr>
      </p:pic>
      <p:pic>
        <p:nvPicPr>
          <p:cNvPr id="8" name="図 7">
            <a:extLst>
              <a:ext uri="{FF2B5EF4-FFF2-40B4-BE49-F238E27FC236}">
                <a16:creationId xmlns:a16="http://schemas.microsoft.com/office/drawing/2014/main" id="{705D2DE2-07B3-5C98-FB34-26D09FA99CE7}"/>
              </a:ext>
            </a:extLst>
          </p:cNvPr>
          <p:cNvPicPr>
            <a:picLocks noChangeAspect="1"/>
          </p:cNvPicPr>
          <p:nvPr/>
        </p:nvPicPr>
        <p:blipFill>
          <a:blip r:embed="rId3"/>
          <a:stretch>
            <a:fillRect/>
          </a:stretch>
        </p:blipFill>
        <p:spPr>
          <a:xfrm>
            <a:off x="7049380" y="1447800"/>
            <a:ext cx="3600000" cy="3399128"/>
          </a:xfrm>
          <a:prstGeom prst="rect">
            <a:avLst/>
          </a:prstGeom>
          <a:ln w="12700">
            <a:solidFill>
              <a:schemeClr val="tx1"/>
            </a:solidFill>
          </a:ln>
        </p:spPr>
      </p:pic>
      <p:sp>
        <p:nvSpPr>
          <p:cNvPr id="9" name="正方形/長方形 8">
            <a:extLst>
              <a:ext uri="{FF2B5EF4-FFF2-40B4-BE49-F238E27FC236}">
                <a16:creationId xmlns:a16="http://schemas.microsoft.com/office/drawing/2014/main" id="{8F2BBA7A-12B9-25C4-E54F-5B7E455773E7}"/>
              </a:ext>
            </a:extLst>
          </p:cNvPr>
          <p:cNvSpPr/>
          <p:nvPr/>
        </p:nvSpPr>
        <p:spPr>
          <a:xfrm>
            <a:off x="4105275" y="4691064"/>
            <a:ext cx="466725"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72BDD30-2587-3ACF-E92A-43BE9E8A08C1}"/>
              </a:ext>
            </a:extLst>
          </p:cNvPr>
          <p:cNvSpPr/>
          <p:nvPr/>
        </p:nvSpPr>
        <p:spPr>
          <a:xfrm>
            <a:off x="9615488" y="4691064"/>
            <a:ext cx="466022"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71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595352-C567-828D-6172-B594E11A2B0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60F90E8-36C2-A447-0936-6B3EEE3FB819}"/>
              </a:ext>
            </a:extLst>
          </p:cNvPr>
          <p:cNvSpPr>
            <a:spLocks noGrp="1"/>
          </p:cNvSpPr>
          <p:nvPr>
            <p:ph type="body" sz="quarter" idx="13"/>
          </p:nvPr>
        </p:nvSpPr>
        <p:spPr/>
        <p:txBody>
          <a:bodyPr/>
          <a:lstStyle/>
          <a:p>
            <a:r>
              <a:rPr kumimoji="1" lang="ja-JP" altLang="en-US"/>
              <a:t>⑩　</a:t>
            </a:r>
            <a:r>
              <a:rPr lang="ja-JP" altLang="en-US"/>
              <a:t>「</a:t>
            </a:r>
            <a:r>
              <a:rPr kumimoji="1" lang="en-US" altLang="ja-JP"/>
              <a:t>OK</a:t>
            </a:r>
            <a:r>
              <a:rPr kumimoji="1" lang="ja-JP" altLang="en-US"/>
              <a:t>」をクリックします</a:t>
            </a:r>
          </a:p>
        </p:txBody>
      </p:sp>
      <p:sp>
        <p:nvSpPr>
          <p:cNvPr id="4" name="フッター プレースホルダー 3">
            <a:extLst>
              <a:ext uri="{FF2B5EF4-FFF2-40B4-BE49-F238E27FC236}">
                <a16:creationId xmlns:a16="http://schemas.microsoft.com/office/drawing/2014/main" id="{48E61298-37F8-CDE1-4348-9C49A12F2F3A}"/>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EE3161E9-8B84-095B-1FE1-291A7E938BCC}"/>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
        <p:nvSpPr>
          <p:cNvPr id="6" name="テキスト プレースホルダー 5">
            <a:extLst>
              <a:ext uri="{FF2B5EF4-FFF2-40B4-BE49-F238E27FC236}">
                <a16:creationId xmlns:a16="http://schemas.microsoft.com/office/drawing/2014/main" id="{388C584A-3BEF-EA8D-41B0-89F84EF39162}"/>
              </a:ext>
            </a:extLst>
          </p:cNvPr>
          <p:cNvSpPr>
            <a:spLocks noGrp="1"/>
          </p:cNvSpPr>
          <p:nvPr>
            <p:ph type="body" sz="quarter" idx="17"/>
          </p:nvPr>
        </p:nvSpPr>
        <p:spPr/>
        <p:txBody>
          <a:bodyPr/>
          <a:lstStyle/>
          <a:p>
            <a:r>
              <a:rPr kumimoji="1" lang="ja-JP" altLang="en-US"/>
              <a:t>⑪　</a:t>
            </a:r>
            <a:r>
              <a:rPr lang="ja-JP" altLang="en-US"/>
              <a:t>「</a:t>
            </a:r>
            <a:r>
              <a:rPr kumimoji="1" lang="en-US" altLang="ja-JP"/>
              <a:t>OK</a:t>
            </a:r>
            <a:r>
              <a:rPr kumimoji="1" lang="ja-JP" altLang="en-US"/>
              <a:t>」をクリックして、証明書の適用作業は完了です</a:t>
            </a:r>
          </a:p>
        </p:txBody>
      </p:sp>
      <p:pic>
        <p:nvPicPr>
          <p:cNvPr id="7" name="図 6">
            <a:extLst>
              <a:ext uri="{FF2B5EF4-FFF2-40B4-BE49-F238E27FC236}">
                <a16:creationId xmlns:a16="http://schemas.microsoft.com/office/drawing/2014/main" id="{56C6B326-A8A3-D5FC-3C34-972065A6079E}"/>
              </a:ext>
            </a:extLst>
          </p:cNvPr>
          <p:cNvPicPr>
            <a:picLocks noChangeAspect="1"/>
          </p:cNvPicPr>
          <p:nvPr/>
        </p:nvPicPr>
        <p:blipFill>
          <a:blip r:embed="rId2"/>
          <a:stretch>
            <a:fillRect/>
          </a:stretch>
        </p:blipFill>
        <p:spPr>
          <a:xfrm>
            <a:off x="1898596" y="1500125"/>
            <a:ext cx="2880000" cy="2044243"/>
          </a:xfrm>
          <a:prstGeom prst="rect">
            <a:avLst/>
          </a:prstGeom>
          <a:ln w="12700">
            <a:solidFill>
              <a:schemeClr val="tx1"/>
            </a:solidFill>
          </a:ln>
        </p:spPr>
      </p:pic>
      <p:pic>
        <p:nvPicPr>
          <p:cNvPr id="8" name="図 7">
            <a:extLst>
              <a:ext uri="{FF2B5EF4-FFF2-40B4-BE49-F238E27FC236}">
                <a16:creationId xmlns:a16="http://schemas.microsoft.com/office/drawing/2014/main" id="{02A835AD-1700-6F45-1873-150DC3897353}"/>
              </a:ext>
            </a:extLst>
          </p:cNvPr>
          <p:cNvPicPr>
            <a:picLocks noChangeAspect="1"/>
          </p:cNvPicPr>
          <p:nvPr/>
        </p:nvPicPr>
        <p:blipFill>
          <a:blip r:embed="rId3"/>
          <a:stretch>
            <a:fillRect/>
          </a:stretch>
        </p:blipFill>
        <p:spPr>
          <a:xfrm>
            <a:off x="7056941" y="1500125"/>
            <a:ext cx="3600000" cy="4506128"/>
          </a:xfrm>
          <a:prstGeom prst="rect">
            <a:avLst/>
          </a:prstGeom>
          <a:ln w="12700">
            <a:solidFill>
              <a:schemeClr val="tx1"/>
            </a:solidFill>
          </a:ln>
        </p:spPr>
      </p:pic>
      <p:sp>
        <p:nvSpPr>
          <p:cNvPr id="9" name="正方形/長方形 8">
            <a:extLst>
              <a:ext uri="{FF2B5EF4-FFF2-40B4-BE49-F238E27FC236}">
                <a16:creationId xmlns:a16="http://schemas.microsoft.com/office/drawing/2014/main" id="{E8DFBF35-EAA2-6740-166B-696D5392D84C}"/>
              </a:ext>
            </a:extLst>
          </p:cNvPr>
          <p:cNvSpPr/>
          <p:nvPr/>
        </p:nvSpPr>
        <p:spPr>
          <a:xfrm>
            <a:off x="3539971" y="3146202"/>
            <a:ext cx="1036791" cy="316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9587DE2-D063-3A60-ACEC-D2EF2D4D7C17}"/>
              </a:ext>
            </a:extLst>
          </p:cNvPr>
          <p:cNvSpPr/>
          <p:nvPr/>
        </p:nvSpPr>
        <p:spPr>
          <a:xfrm>
            <a:off x="9963150" y="5776913"/>
            <a:ext cx="654844" cy="1857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084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3FBFD4-0A32-0FD3-9BC5-73FB85AB9E9D}"/>
              </a:ext>
            </a:extLst>
          </p:cNvPr>
          <p:cNvSpPr>
            <a:spLocks noGrp="1"/>
          </p:cNvSpPr>
          <p:nvPr>
            <p:ph type="title"/>
          </p:nvPr>
        </p:nvSpPr>
        <p:spPr/>
        <p:txBody>
          <a:bodyPr/>
          <a:lstStyle/>
          <a:p>
            <a:r>
              <a:rPr kumimoji="1" lang="en-US" altLang="ja-JP"/>
              <a:t>4.</a:t>
            </a:r>
            <a:r>
              <a:rPr lang="ja-JP" altLang="en-US"/>
              <a:t> </a:t>
            </a:r>
            <a:r>
              <a:rPr kumimoji="1" lang="ja-JP" altLang="en-US"/>
              <a:t>証明書の適用（</a:t>
            </a:r>
            <a:r>
              <a:rPr kumimoji="1" lang="en-US" altLang="ja-JP" cap="none"/>
              <a:t>FireFox</a:t>
            </a:r>
            <a:r>
              <a:rPr kumimoji="1" lang="ja-JP" altLang="en-US"/>
              <a:t>の場合）</a:t>
            </a:r>
          </a:p>
        </p:txBody>
      </p:sp>
      <p:sp>
        <p:nvSpPr>
          <p:cNvPr id="3" name="テキスト プレースホルダー 2">
            <a:extLst>
              <a:ext uri="{FF2B5EF4-FFF2-40B4-BE49-F238E27FC236}">
                <a16:creationId xmlns:a16="http://schemas.microsoft.com/office/drawing/2014/main" id="{405888B1-BD3F-B79F-7CF0-08CBB311AF97}"/>
              </a:ext>
            </a:extLst>
          </p:cNvPr>
          <p:cNvSpPr>
            <a:spLocks noGrp="1"/>
          </p:cNvSpPr>
          <p:nvPr>
            <p:ph type="body" sz="quarter" idx="13"/>
          </p:nvPr>
        </p:nvSpPr>
        <p:spPr/>
        <p:txBody>
          <a:bodyPr/>
          <a:lstStyle/>
          <a:p>
            <a:r>
              <a:rPr kumimoji="1" lang="ja-JP" altLang="en-US"/>
              <a:t>①　</a:t>
            </a:r>
            <a:r>
              <a:rPr kumimoji="1" lang="en-US" altLang="ja-JP"/>
              <a:t>FireFox</a:t>
            </a:r>
            <a:r>
              <a:rPr kumimoji="1" lang="ja-JP" altLang="en-US"/>
              <a:t>のブラウザを開き、右上の</a:t>
            </a:r>
            <a:r>
              <a:rPr lang="ja-JP" altLang="en-US"/>
              <a:t>「</a:t>
            </a:r>
            <a:r>
              <a:rPr kumimoji="1" lang="ja-JP" altLang="en-US"/>
              <a:t>メニュー</a:t>
            </a:r>
            <a:r>
              <a:rPr lang="ja-JP" altLang="en-US"/>
              <a:t>」</a:t>
            </a:r>
            <a:r>
              <a:rPr kumimoji="1" lang="ja-JP" altLang="en-US"/>
              <a:t>より</a:t>
            </a:r>
            <a:br>
              <a:rPr kumimoji="1" lang="en-US" altLang="ja-JP"/>
            </a:br>
            <a:r>
              <a:rPr kumimoji="1" lang="ja-JP" altLang="en-US"/>
              <a:t>　　</a:t>
            </a:r>
            <a:r>
              <a:rPr lang="ja-JP" altLang="en-US"/>
              <a:t>「</a:t>
            </a:r>
            <a:r>
              <a:rPr kumimoji="1" lang="ja-JP" altLang="en-US"/>
              <a:t>設定</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2437E20A-4EAE-7381-F3C1-A5C9EDA746C2}"/>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80A4401B-9FD6-7D80-5CCC-DF7A7E6BB6E6}"/>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
        <p:nvSpPr>
          <p:cNvPr id="6" name="テキスト プレースホルダー 5">
            <a:extLst>
              <a:ext uri="{FF2B5EF4-FFF2-40B4-BE49-F238E27FC236}">
                <a16:creationId xmlns:a16="http://schemas.microsoft.com/office/drawing/2014/main" id="{E778307B-B95D-49AD-1573-7851817F18B3}"/>
              </a:ext>
            </a:extLst>
          </p:cNvPr>
          <p:cNvSpPr>
            <a:spLocks noGrp="1"/>
          </p:cNvSpPr>
          <p:nvPr>
            <p:ph type="body" sz="quarter" idx="17"/>
          </p:nvPr>
        </p:nvSpPr>
        <p:spPr/>
        <p:txBody>
          <a:bodyPr/>
          <a:lstStyle/>
          <a:p>
            <a:r>
              <a:rPr kumimoji="1" lang="ja-JP" altLang="en-US"/>
              <a:t>②　</a:t>
            </a:r>
            <a:r>
              <a:rPr lang="ja-JP" altLang="en-US"/>
              <a:t>「</a:t>
            </a:r>
            <a:r>
              <a:rPr kumimoji="1" lang="ja-JP" altLang="en-US"/>
              <a:t>プライバシーとセキュリティ</a:t>
            </a:r>
            <a:r>
              <a:rPr lang="ja-JP" altLang="en-US"/>
              <a:t>」</a:t>
            </a:r>
            <a:r>
              <a:rPr kumimoji="1" lang="ja-JP" altLang="en-US"/>
              <a:t>をクリックし、下へ</a:t>
            </a:r>
            <a:br>
              <a:rPr kumimoji="1" lang="en-US" altLang="ja-JP"/>
            </a:br>
            <a:r>
              <a:rPr kumimoji="1" lang="ja-JP" altLang="en-US"/>
              <a:t>　　スクロールして、</a:t>
            </a:r>
            <a:r>
              <a:rPr lang="ja-JP" altLang="en-US"/>
              <a:t>「</a:t>
            </a:r>
            <a:r>
              <a:rPr kumimoji="1" lang="ja-JP" altLang="en-US"/>
              <a:t>証明書を表示</a:t>
            </a:r>
            <a:r>
              <a:rPr lang="ja-JP" altLang="en-US"/>
              <a:t>」</a:t>
            </a:r>
            <a:r>
              <a:rPr kumimoji="1" lang="ja-JP" altLang="en-US"/>
              <a:t>をクリックします</a:t>
            </a:r>
          </a:p>
        </p:txBody>
      </p:sp>
      <p:sp>
        <p:nvSpPr>
          <p:cNvPr id="7" name="テキスト プレースホルダー 6">
            <a:extLst>
              <a:ext uri="{FF2B5EF4-FFF2-40B4-BE49-F238E27FC236}">
                <a16:creationId xmlns:a16="http://schemas.microsoft.com/office/drawing/2014/main" id="{70B4B0A2-1BB6-C9B5-31BA-1DBC871A4AA7}"/>
              </a:ext>
            </a:extLst>
          </p:cNvPr>
          <p:cNvSpPr>
            <a:spLocks noGrp="1"/>
          </p:cNvSpPr>
          <p:nvPr>
            <p:ph type="body" sz="quarter" idx="18"/>
          </p:nvPr>
        </p:nvSpPr>
        <p:spPr/>
        <p:txBody>
          <a:bodyPr/>
          <a:lstStyle/>
          <a:p>
            <a:r>
              <a:rPr kumimoji="1" lang="ja-JP" altLang="en-US"/>
              <a:t>ダウンロードした証明書を適用する手順について</a:t>
            </a:r>
            <a:r>
              <a:rPr lang="ja-JP" altLang="en-US"/>
              <a:t>説明します</a:t>
            </a:r>
            <a:endParaRPr kumimoji="1" lang="ja-JP" altLang="en-US"/>
          </a:p>
        </p:txBody>
      </p:sp>
      <p:pic>
        <p:nvPicPr>
          <p:cNvPr id="8" name="図 7">
            <a:extLst>
              <a:ext uri="{FF2B5EF4-FFF2-40B4-BE49-F238E27FC236}">
                <a16:creationId xmlns:a16="http://schemas.microsoft.com/office/drawing/2014/main" id="{345093C6-C4EC-8230-D017-30E0DF81FFAB}"/>
              </a:ext>
            </a:extLst>
          </p:cNvPr>
          <p:cNvPicPr>
            <a:picLocks noChangeAspect="1"/>
          </p:cNvPicPr>
          <p:nvPr/>
        </p:nvPicPr>
        <p:blipFill>
          <a:blip r:embed="rId2"/>
          <a:srcRect l="39944"/>
          <a:stretch/>
        </p:blipFill>
        <p:spPr>
          <a:xfrm>
            <a:off x="1538596" y="2340678"/>
            <a:ext cx="3600000" cy="3117171"/>
          </a:xfrm>
          <a:prstGeom prst="rect">
            <a:avLst/>
          </a:prstGeom>
          <a:ln w="12700">
            <a:solidFill>
              <a:schemeClr val="tx1"/>
            </a:solidFill>
          </a:ln>
        </p:spPr>
      </p:pic>
      <p:pic>
        <p:nvPicPr>
          <p:cNvPr id="9" name="図 8">
            <a:extLst>
              <a:ext uri="{FF2B5EF4-FFF2-40B4-BE49-F238E27FC236}">
                <a16:creationId xmlns:a16="http://schemas.microsoft.com/office/drawing/2014/main" id="{591D51D1-0522-3315-356F-42DF16D950BF}"/>
              </a:ext>
            </a:extLst>
          </p:cNvPr>
          <p:cNvPicPr>
            <a:picLocks noChangeAspect="1"/>
          </p:cNvPicPr>
          <p:nvPr/>
        </p:nvPicPr>
        <p:blipFill>
          <a:blip r:embed="rId3"/>
          <a:srcRect l="2988" r="2745"/>
          <a:stretch/>
        </p:blipFill>
        <p:spPr>
          <a:xfrm>
            <a:off x="7050755" y="2340678"/>
            <a:ext cx="3600000" cy="2329792"/>
          </a:xfrm>
          <a:prstGeom prst="rect">
            <a:avLst/>
          </a:prstGeom>
          <a:ln w="12700">
            <a:solidFill>
              <a:schemeClr val="tx1"/>
            </a:solidFill>
          </a:ln>
        </p:spPr>
      </p:pic>
      <p:sp>
        <p:nvSpPr>
          <p:cNvPr id="10" name="正方形/長方形 9">
            <a:extLst>
              <a:ext uri="{FF2B5EF4-FFF2-40B4-BE49-F238E27FC236}">
                <a16:creationId xmlns:a16="http://schemas.microsoft.com/office/drawing/2014/main" id="{772104A0-05A5-ACB0-BC04-D9B27EAE51C7}"/>
              </a:ext>
            </a:extLst>
          </p:cNvPr>
          <p:cNvSpPr/>
          <p:nvPr/>
        </p:nvSpPr>
        <p:spPr>
          <a:xfrm>
            <a:off x="4953000" y="2566987"/>
            <a:ext cx="149225" cy="14763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AC52EE6-87A0-D680-4708-F18DED028838}"/>
              </a:ext>
            </a:extLst>
          </p:cNvPr>
          <p:cNvSpPr/>
          <p:nvPr/>
        </p:nvSpPr>
        <p:spPr>
          <a:xfrm>
            <a:off x="3851276" y="4875214"/>
            <a:ext cx="227806"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3D20E15-78DB-6AA5-251F-62CEE3962632}"/>
              </a:ext>
            </a:extLst>
          </p:cNvPr>
          <p:cNvSpPr/>
          <p:nvPr/>
        </p:nvSpPr>
        <p:spPr>
          <a:xfrm>
            <a:off x="7079456" y="3168490"/>
            <a:ext cx="683419" cy="21764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C706524-FAB3-A89F-C10A-D07D45F1AF98}"/>
              </a:ext>
            </a:extLst>
          </p:cNvPr>
          <p:cNvSpPr/>
          <p:nvPr/>
        </p:nvSpPr>
        <p:spPr>
          <a:xfrm>
            <a:off x="9986962" y="3212895"/>
            <a:ext cx="597693" cy="13752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472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A18679-4269-6DB1-69A8-ADDC1512A39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BA4F2BC-0C47-683F-7042-D4436D174C35}"/>
              </a:ext>
            </a:extLst>
          </p:cNvPr>
          <p:cNvSpPr>
            <a:spLocks noGrp="1"/>
          </p:cNvSpPr>
          <p:nvPr>
            <p:ph type="body" sz="quarter" idx="13"/>
          </p:nvPr>
        </p:nvSpPr>
        <p:spPr/>
        <p:txBody>
          <a:bodyPr/>
          <a:lstStyle/>
          <a:p>
            <a:r>
              <a:rPr kumimoji="1" lang="ja-JP" altLang="en-US"/>
              <a:t>③　</a:t>
            </a:r>
            <a:r>
              <a:rPr lang="ja-JP" altLang="en-US"/>
              <a:t>「</a:t>
            </a:r>
            <a:r>
              <a:rPr kumimoji="1" lang="ja-JP" altLang="en-US"/>
              <a:t>認証局証明書</a:t>
            </a:r>
            <a:r>
              <a:rPr lang="ja-JP" altLang="en-US"/>
              <a:t>」</a:t>
            </a:r>
            <a:r>
              <a:rPr kumimoji="1" lang="ja-JP" altLang="en-US"/>
              <a:t>タブより、</a:t>
            </a:r>
            <a:r>
              <a:rPr lang="ja-JP" altLang="en-US"/>
              <a:t>「</a:t>
            </a:r>
            <a:r>
              <a:rPr kumimoji="1" lang="ja-JP" altLang="en-US"/>
              <a:t>インポート</a:t>
            </a:r>
            <a:r>
              <a:rPr lang="ja-JP" altLang="en-US"/>
              <a:t>」</a:t>
            </a:r>
            <a:r>
              <a:rPr kumimoji="1" lang="ja-JP" altLang="en-US"/>
              <a:t>を</a:t>
            </a:r>
            <a:br>
              <a:rPr kumimoji="1" lang="en-US" altLang="ja-JP"/>
            </a:br>
            <a:r>
              <a:rPr kumimoji="1" lang="ja-JP" altLang="en-US"/>
              <a:t>　　クリックします</a:t>
            </a:r>
          </a:p>
        </p:txBody>
      </p:sp>
      <p:sp>
        <p:nvSpPr>
          <p:cNvPr id="4" name="フッター プレースホルダー 3">
            <a:extLst>
              <a:ext uri="{FF2B5EF4-FFF2-40B4-BE49-F238E27FC236}">
                <a16:creationId xmlns:a16="http://schemas.microsoft.com/office/drawing/2014/main" id="{C57537E5-CF23-8EE6-A33F-F2B73E93C8C9}"/>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84404F93-15DD-C49A-D48A-32931578A6C4}"/>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
        <p:nvSpPr>
          <p:cNvPr id="6" name="テキスト プレースホルダー 5">
            <a:extLst>
              <a:ext uri="{FF2B5EF4-FFF2-40B4-BE49-F238E27FC236}">
                <a16:creationId xmlns:a16="http://schemas.microsoft.com/office/drawing/2014/main" id="{C7156977-587B-57C5-5795-9E1344245937}"/>
              </a:ext>
            </a:extLst>
          </p:cNvPr>
          <p:cNvSpPr>
            <a:spLocks noGrp="1"/>
          </p:cNvSpPr>
          <p:nvPr>
            <p:ph type="body" sz="quarter" idx="17"/>
          </p:nvPr>
        </p:nvSpPr>
        <p:spPr/>
        <p:txBody>
          <a:bodyPr/>
          <a:lstStyle/>
          <a:p>
            <a:r>
              <a:rPr kumimoji="1" lang="ja-JP" altLang="en-US"/>
              <a:t>④　ダウンロードした証明書を選択し、</a:t>
            </a:r>
            <a:r>
              <a:rPr lang="ja-JP" altLang="en-US"/>
              <a:t>「</a:t>
            </a:r>
            <a:r>
              <a:rPr kumimoji="1" lang="ja-JP" altLang="en-US"/>
              <a:t>開く</a:t>
            </a:r>
            <a:r>
              <a:rPr lang="ja-JP" altLang="en-US"/>
              <a:t>」</a:t>
            </a:r>
            <a:r>
              <a:rPr kumimoji="1" lang="ja-JP" altLang="en-US"/>
              <a:t>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BDB03279-14EA-1111-A78F-D0D173EAC6B2}"/>
              </a:ext>
            </a:extLst>
          </p:cNvPr>
          <p:cNvPicPr>
            <a:picLocks noChangeAspect="1"/>
          </p:cNvPicPr>
          <p:nvPr/>
        </p:nvPicPr>
        <p:blipFill>
          <a:blip r:embed="rId2"/>
          <a:stretch>
            <a:fillRect/>
          </a:stretch>
        </p:blipFill>
        <p:spPr>
          <a:xfrm>
            <a:off x="1541245" y="1596401"/>
            <a:ext cx="3600000" cy="2530458"/>
          </a:xfrm>
          <a:prstGeom prst="rect">
            <a:avLst/>
          </a:prstGeom>
          <a:ln w="12700">
            <a:solidFill>
              <a:schemeClr val="tx1"/>
            </a:solidFill>
          </a:ln>
        </p:spPr>
      </p:pic>
      <p:pic>
        <p:nvPicPr>
          <p:cNvPr id="8" name="図 7">
            <a:extLst>
              <a:ext uri="{FF2B5EF4-FFF2-40B4-BE49-F238E27FC236}">
                <a16:creationId xmlns:a16="http://schemas.microsoft.com/office/drawing/2014/main" id="{2E68C418-B3C4-C046-EC48-E247AE2CABEF}"/>
              </a:ext>
            </a:extLst>
          </p:cNvPr>
          <p:cNvPicPr>
            <a:picLocks noChangeAspect="1"/>
          </p:cNvPicPr>
          <p:nvPr/>
        </p:nvPicPr>
        <p:blipFill>
          <a:blip r:embed="rId3"/>
          <a:stretch>
            <a:fillRect/>
          </a:stretch>
        </p:blipFill>
        <p:spPr>
          <a:xfrm>
            <a:off x="7050755" y="1596401"/>
            <a:ext cx="3600000" cy="2681269"/>
          </a:xfrm>
          <a:prstGeom prst="rect">
            <a:avLst/>
          </a:prstGeom>
          <a:ln w="12700">
            <a:solidFill>
              <a:schemeClr val="tx1"/>
            </a:solidFill>
          </a:ln>
        </p:spPr>
      </p:pic>
      <p:sp>
        <p:nvSpPr>
          <p:cNvPr id="9" name="正方形/長方形 8">
            <a:extLst>
              <a:ext uri="{FF2B5EF4-FFF2-40B4-BE49-F238E27FC236}">
                <a16:creationId xmlns:a16="http://schemas.microsoft.com/office/drawing/2014/main" id="{6D15DABC-6086-E5D7-E970-7F10B10F3D39}"/>
              </a:ext>
            </a:extLst>
          </p:cNvPr>
          <p:cNvSpPr/>
          <p:nvPr/>
        </p:nvSpPr>
        <p:spPr>
          <a:xfrm>
            <a:off x="3968750" y="1915163"/>
            <a:ext cx="647700" cy="19621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47788CD-EB87-5E43-AA0B-88EA55A6D454}"/>
              </a:ext>
            </a:extLst>
          </p:cNvPr>
          <p:cNvSpPr/>
          <p:nvPr/>
        </p:nvSpPr>
        <p:spPr>
          <a:xfrm>
            <a:off x="2883695" y="3695396"/>
            <a:ext cx="585786" cy="17175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AF4AD0D-C77B-0CD2-7FB4-D4EC88F6516F}"/>
              </a:ext>
            </a:extLst>
          </p:cNvPr>
          <p:cNvSpPr/>
          <p:nvPr/>
        </p:nvSpPr>
        <p:spPr>
          <a:xfrm>
            <a:off x="8052116" y="2486820"/>
            <a:ext cx="470378" cy="13731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55FDE7D-F969-D084-AEC2-E1CB7E4CDDF2}"/>
              </a:ext>
            </a:extLst>
          </p:cNvPr>
          <p:cNvSpPr/>
          <p:nvPr/>
        </p:nvSpPr>
        <p:spPr>
          <a:xfrm>
            <a:off x="9496426" y="4105275"/>
            <a:ext cx="500062" cy="1406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3321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557895-EC7E-1603-9348-B0667C0F65AF}"/>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4B29D26-0078-2035-99B7-246572A35930}"/>
              </a:ext>
            </a:extLst>
          </p:cNvPr>
          <p:cNvSpPr>
            <a:spLocks noGrp="1"/>
          </p:cNvSpPr>
          <p:nvPr>
            <p:ph type="body" sz="quarter" idx="13"/>
          </p:nvPr>
        </p:nvSpPr>
        <p:spPr/>
        <p:txBody>
          <a:bodyPr/>
          <a:lstStyle/>
          <a:p>
            <a:r>
              <a:rPr kumimoji="1" lang="ja-JP" altLang="en-US"/>
              <a:t>⑤　表示される全てのチェックボックスにチェックを入れて</a:t>
            </a:r>
            <a:br>
              <a:rPr kumimoji="1" lang="en-US" altLang="ja-JP"/>
            </a:br>
            <a:r>
              <a:rPr kumimoji="1" lang="ja-JP" altLang="en-US"/>
              <a:t>　　</a:t>
            </a:r>
            <a:r>
              <a:rPr lang="ja-JP" altLang="en-US"/>
              <a:t>「</a:t>
            </a:r>
            <a:r>
              <a:rPr kumimoji="1" lang="en-US" altLang="ja-JP"/>
              <a:t>OK</a:t>
            </a:r>
            <a:r>
              <a:rPr kumimoji="1" lang="ja-JP" altLang="en-US"/>
              <a:t>」をクリックします</a:t>
            </a:r>
          </a:p>
        </p:txBody>
      </p:sp>
      <p:sp>
        <p:nvSpPr>
          <p:cNvPr id="4" name="フッター プレースホルダー 3">
            <a:extLst>
              <a:ext uri="{FF2B5EF4-FFF2-40B4-BE49-F238E27FC236}">
                <a16:creationId xmlns:a16="http://schemas.microsoft.com/office/drawing/2014/main" id="{BAC81949-2353-5D7B-17D3-13C1D5E3C0EA}"/>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F61640E6-7ADB-EC12-A072-3FFE4BB6059E}"/>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
        <p:nvSpPr>
          <p:cNvPr id="6" name="テキスト プレースホルダー 5">
            <a:extLst>
              <a:ext uri="{FF2B5EF4-FFF2-40B4-BE49-F238E27FC236}">
                <a16:creationId xmlns:a16="http://schemas.microsoft.com/office/drawing/2014/main" id="{B72B18E5-E7DE-D205-9991-9158AD592DAC}"/>
              </a:ext>
            </a:extLst>
          </p:cNvPr>
          <p:cNvSpPr>
            <a:spLocks noGrp="1"/>
          </p:cNvSpPr>
          <p:nvPr>
            <p:ph type="body" sz="quarter" idx="17"/>
          </p:nvPr>
        </p:nvSpPr>
        <p:spPr/>
        <p:txBody>
          <a:bodyPr/>
          <a:lstStyle/>
          <a:p>
            <a:r>
              <a:rPr kumimoji="1" lang="ja-JP" altLang="en-US"/>
              <a:t>⑥　証明書一覧に発行者名「</a:t>
            </a:r>
            <a:r>
              <a:rPr kumimoji="1" lang="en-US" altLang="ja-JP"/>
              <a:t>Technol</a:t>
            </a:r>
            <a:r>
              <a:rPr kumimoji="1" lang="ja-JP" altLang="en-US"/>
              <a:t>」、証明書名</a:t>
            </a:r>
            <a:r>
              <a:rPr lang="ja-JP" altLang="en-US"/>
              <a:t>「</a:t>
            </a:r>
            <a:r>
              <a:rPr kumimoji="1" lang="en-US" altLang="ja-JP"/>
              <a:t>mrb…</a:t>
            </a:r>
            <a:r>
              <a:rPr kumimoji="1" lang="ja-JP" altLang="en-US"/>
              <a:t>」が</a:t>
            </a:r>
            <a:br>
              <a:rPr kumimoji="1" lang="en-US" altLang="ja-JP"/>
            </a:br>
            <a:r>
              <a:rPr kumimoji="1" lang="ja-JP" altLang="en-US"/>
              <a:t>　　あることを確認し、</a:t>
            </a:r>
            <a:r>
              <a:rPr lang="ja-JP" altLang="en-US"/>
              <a:t>「</a:t>
            </a:r>
            <a:r>
              <a:rPr kumimoji="1" lang="en-US" altLang="ja-JP"/>
              <a:t>OK</a:t>
            </a:r>
            <a:r>
              <a:rPr kumimoji="1" lang="ja-JP" altLang="en-US"/>
              <a:t>」をクリックして証明書の適用は</a:t>
            </a:r>
            <a:br>
              <a:rPr kumimoji="1" lang="en-US" altLang="ja-JP"/>
            </a:br>
            <a:r>
              <a:rPr kumimoji="1" lang="ja-JP" altLang="en-US"/>
              <a:t>　　完了です</a:t>
            </a:r>
          </a:p>
        </p:txBody>
      </p:sp>
      <p:pic>
        <p:nvPicPr>
          <p:cNvPr id="7" name="図 6">
            <a:extLst>
              <a:ext uri="{FF2B5EF4-FFF2-40B4-BE49-F238E27FC236}">
                <a16:creationId xmlns:a16="http://schemas.microsoft.com/office/drawing/2014/main" id="{86C6C2F9-B171-D304-F8E4-465E31683CB6}"/>
              </a:ext>
            </a:extLst>
          </p:cNvPr>
          <p:cNvPicPr>
            <a:picLocks noChangeAspect="1"/>
          </p:cNvPicPr>
          <p:nvPr/>
        </p:nvPicPr>
        <p:blipFill>
          <a:blip r:embed="rId2"/>
          <a:stretch>
            <a:fillRect/>
          </a:stretch>
        </p:blipFill>
        <p:spPr>
          <a:xfrm>
            <a:off x="1541245" y="1631165"/>
            <a:ext cx="3600000" cy="1341555"/>
          </a:xfrm>
          <a:prstGeom prst="rect">
            <a:avLst/>
          </a:prstGeom>
          <a:ln w="12700">
            <a:solidFill>
              <a:schemeClr val="tx1"/>
            </a:solidFill>
          </a:ln>
        </p:spPr>
      </p:pic>
      <p:pic>
        <p:nvPicPr>
          <p:cNvPr id="8" name="図 7">
            <a:extLst>
              <a:ext uri="{FF2B5EF4-FFF2-40B4-BE49-F238E27FC236}">
                <a16:creationId xmlns:a16="http://schemas.microsoft.com/office/drawing/2014/main" id="{54C04F68-A831-3A99-559D-A4DB99D75A02}"/>
              </a:ext>
            </a:extLst>
          </p:cNvPr>
          <p:cNvPicPr>
            <a:picLocks noChangeAspect="1"/>
          </p:cNvPicPr>
          <p:nvPr/>
        </p:nvPicPr>
        <p:blipFill>
          <a:blip r:embed="rId3"/>
          <a:stretch>
            <a:fillRect/>
          </a:stretch>
        </p:blipFill>
        <p:spPr>
          <a:xfrm>
            <a:off x="7050755" y="1846580"/>
            <a:ext cx="3600000" cy="2519824"/>
          </a:xfrm>
          <a:prstGeom prst="rect">
            <a:avLst/>
          </a:prstGeom>
          <a:ln w="12700">
            <a:solidFill>
              <a:schemeClr val="tx1"/>
            </a:solidFill>
          </a:ln>
        </p:spPr>
      </p:pic>
      <p:sp>
        <p:nvSpPr>
          <p:cNvPr id="9" name="正方形/長方形 8">
            <a:extLst>
              <a:ext uri="{FF2B5EF4-FFF2-40B4-BE49-F238E27FC236}">
                <a16:creationId xmlns:a16="http://schemas.microsoft.com/office/drawing/2014/main" id="{9A4C77DA-ABB6-1A23-6052-7796C7EC3D44}"/>
              </a:ext>
            </a:extLst>
          </p:cNvPr>
          <p:cNvSpPr/>
          <p:nvPr/>
        </p:nvSpPr>
        <p:spPr>
          <a:xfrm>
            <a:off x="4298156" y="2814639"/>
            <a:ext cx="359569" cy="10595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8FA980D-7524-99E6-9F9A-21FC24BF7F59}"/>
              </a:ext>
            </a:extLst>
          </p:cNvPr>
          <p:cNvSpPr/>
          <p:nvPr/>
        </p:nvSpPr>
        <p:spPr>
          <a:xfrm>
            <a:off x="1562100" y="2105024"/>
            <a:ext cx="120650" cy="263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4AF0776-C588-A643-2AE4-D001F0EC00DF}"/>
              </a:ext>
            </a:extLst>
          </p:cNvPr>
          <p:cNvSpPr/>
          <p:nvPr/>
        </p:nvSpPr>
        <p:spPr>
          <a:xfrm>
            <a:off x="7143749" y="3050381"/>
            <a:ext cx="669131" cy="26431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F4764A4-0D11-5F54-EBBE-0D1A77AF8F17}"/>
              </a:ext>
            </a:extLst>
          </p:cNvPr>
          <p:cNvSpPr/>
          <p:nvPr/>
        </p:nvSpPr>
        <p:spPr>
          <a:xfrm>
            <a:off x="10348912" y="4179094"/>
            <a:ext cx="250031" cy="16906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320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A54C5-500B-03E4-98BC-655358ABB7F4}"/>
            </a:ext>
          </a:extLst>
        </p:cNvPr>
        <p:cNvGrpSpPr/>
        <p:nvPr/>
      </p:nvGrpSpPr>
      <p:grpSpPr>
        <a:xfrm>
          <a:off x="0" y="0"/>
          <a:ext cx="0" cy="0"/>
          <a:chOff x="0" y="0"/>
          <a:chExt cx="0" cy="0"/>
        </a:xfrm>
      </p:grpSpPr>
      <p:pic>
        <p:nvPicPr>
          <p:cNvPr id="17" name="図 16"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EADB379E-9633-1A30-4CAC-E8B5A703F4F5}"/>
              </a:ext>
            </a:extLst>
          </p:cNvPr>
          <p:cNvPicPr>
            <a:picLocks noChangeAspect="1"/>
          </p:cNvPicPr>
          <p:nvPr/>
        </p:nvPicPr>
        <p:blipFill>
          <a:blip r:embed="rId2"/>
          <a:stretch>
            <a:fillRect/>
          </a:stretch>
        </p:blipFill>
        <p:spPr>
          <a:xfrm>
            <a:off x="7589700" y="2374839"/>
            <a:ext cx="2880000" cy="3334738"/>
          </a:xfrm>
          <a:prstGeom prst="rect">
            <a:avLst/>
          </a:prstGeom>
          <a:ln w="12700">
            <a:solidFill>
              <a:schemeClr val="tx1"/>
            </a:solidFill>
          </a:ln>
        </p:spPr>
      </p:pic>
      <p:pic>
        <p:nvPicPr>
          <p:cNvPr id="13" name="図 12"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9AA1630D-D85D-5663-8AB5-BB24234020D4}"/>
              </a:ext>
            </a:extLst>
          </p:cNvPr>
          <p:cNvPicPr>
            <a:picLocks noChangeAspect="1"/>
          </p:cNvPicPr>
          <p:nvPr/>
        </p:nvPicPr>
        <p:blipFill>
          <a:blip r:embed="rId3"/>
          <a:stretch>
            <a:fillRect/>
          </a:stretch>
        </p:blipFill>
        <p:spPr>
          <a:xfrm>
            <a:off x="1541245" y="2147203"/>
            <a:ext cx="3600000" cy="2249291"/>
          </a:xfrm>
          <a:prstGeom prst="rect">
            <a:avLst/>
          </a:prstGeom>
          <a:ln w="12700">
            <a:solidFill>
              <a:schemeClr val="tx1"/>
            </a:solidFill>
          </a:ln>
        </p:spPr>
      </p:pic>
      <p:sp>
        <p:nvSpPr>
          <p:cNvPr id="2" name="タイトル 1">
            <a:extLst>
              <a:ext uri="{FF2B5EF4-FFF2-40B4-BE49-F238E27FC236}">
                <a16:creationId xmlns:a16="http://schemas.microsoft.com/office/drawing/2014/main" id="{58A58932-93C5-37B1-D54D-DA030AE1EEE0}"/>
              </a:ext>
            </a:extLst>
          </p:cNvPr>
          <p:cNvSpPr>
            <a:spLocks noGrp="1"/>
          </p:cNvSpPr>
          <p:nvPr>
            <p:ph type="title"/>
          </p:nvPr>
        </p:nvSpPr>
        <p:spPr/>
        <p:txBody>
          <a:bodyPr/>
          <a:lstStyle/>
          <a:p>
            <a:r>
              <a:rPr lang="en-US" altLang="ja-JP"/>
              <a:t>5</a:t>
            </a:r>
            <a:r>
              <a:rPr kumimoji="1" lang="en-US" altLang="ja-JP"/>
              <a:t>. </a:t>
            </a:r>
            <a:r>
              <a:rPr kumimoji="1" lang="ja-JP" altLang="en-US"/>
              <a:t>証明書の適用（</a:t>
            </a:r>
            <a:r>
              <a:rPr kumimoji="1" lang="en-US" altLang="ja-JP" cap="none"/>
              <a:t>Safari</a:t>
            </a:r>
            <a:r>
              <a:rPr kumimoji="1" lang="ja-JP" altLang="en-US"/>
              <a:t>の場合）</a:t>
            </a:r>
          </a:p>
        </p:txBody>
      </p:sp>
      <p:sp>
        <p:nvSpPr>
          <p:cNvPr id="3" name="テキスト プレースホルダー 2">
            <a:extLst>
              <a:ext uri="{FF2B5EF4-FFF2-40B4-BE49-F238E27FC236}">
                <a16:creationId xmlns:a16="http://schemas.microsoft.com/office/drawing/2014/main" id="{C71EE7DB-E1FD-A4D8-57D0-F9102D3CE5C1}"/>
              </a:ext>
            </a:extLst>
          </p:cNvPr>
          <p:cNvSpPr>
            <a:spLocks noGrp="1"/>
          </p:cNvSpPr>
          <p:nvPr>
            <p:ph type="body" sz="quarter" idx="13"/>
          </p:nvPr>
        </p:nvSpPr>
        <p:spPr/>
        <p:txBody>
          <a:bodyPr/>
          <a:lstStyle/>
          <a:p>
            <a:r>
              <a:rPr lang="ja-JP" altLang="en-US"/>
              <a:t>①　ダウンロードした証明書をダブルクリックします</a:t>
            </a:r>
            <a:endParaRPr kumimoji="1" lang="ja-JP" altLang="en-US"/>
          </a:p>
        </p:txBody>
      </p:sp>
      <p:sp>
        <p:nvSpPr>
          <p:cNvPr id="4" name="フッター プレースホルダー 3">
            <a:extLst>
              <a:ext uri="{FF2B5EF4-FFF2-40B4-BE49-F238E27FC236}">
                <a16:creationId xmlns:a16="http://schemas.microsoft.com/office/drawing/2014/main" id="{8653D7FB-240B-4822-0B50-1D4E1ADEC068}"/>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8FE7166B-B9DC-2F69-CF2C-BD183B8E208B}"/>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
        <p:nvSpPr>
          <p:cNvPr id="6" name="テキスト プレースホルダー 5">
            <a:extLst>
              <a:ext uri="{FF2B5EF4-FFF2-40B4-BE49-F238E27FC236}">
                <a16:creationId xmlns:a16="http://schemas.microsoft.com/office/drawing/2014/main" id="{7905ACAF-E772-C119-AED9-F7138068179D}"/>
              </a:ext>
            </a:extLst>
          </p:cNvPr>
          <p:cNvSpPr>
            <a:spLocks noGrp="1"/>
          </p:cNvSpPr>
          <p:nvPr>
            <p:ph type="body" sz="quarter" idx="17"/>
          </p:nvPr>
        </p:nvSpPr>
        <p:spPr/>
        <p:txBody>
          <a:bodyPr/>
          <a:lstStyle/>
          <a:p>
            <a:r>
              <a:rPr lang="ja-JP" altLang="en-US"/>
              <a:t>②</a:t>
            </a:r>
            <a:r>
              <a:rPr kumimoji="1" lang="ja-JP" altLang="en-US"/>
              <a:t>　ポップアップが表示されたら、パスワード入力し「</a:t>
            </a:r>
            <a:r>
              <a:rPr kumimoji="1" lang="en-US" altLang="ja-JP"/>
              <a:t>OK</a:t>
            </a:r>
            <a:r>
              <a:rPr kumimoji="1" lang="ja-JP" altLang="en-US"/>
              <a:t>」を</a:t>
            </a:r>
            <a:br>
              <a:rPr kumimoji="1" lang="en-US" altLang="ja-JP"/>
            </a:br>
            <a:r>
              <a:rPr kumimoji="1" lang="ja-JP" altLang="en-US"/>
              <a:t>　　クリックします</a:t>
            </a:r>
          </a:p>
        </p:txBody>
      </p:sp>
      <p:sp>
        <p:nvSpPr>
          <p:cNvPr id="7" name="テキスト プレースホルダー 6">
            <a:extLst>
              <a:ext uri="{FF2B5EF4-FFF2-40B4-BE49-F238E27FC236}">
                <a16:creationId xmlns:a16="http://schemas.microsoft.com/office/drawing/2014/main" id="{766CF7CC-4340-E797-2D0C-92E3D44BF5F3}"/>
              </a:ext>
            </a:extLst>
          </p:cNvPr>
          <p:cNvSpPr>
            <a:spLocks noGrp="1"/>
          </p:cNvSpPr>
          <p:nvPr>
            <p:ph type="body" sz="quarter" idx="18"/>
          </p:nvPr>
        </p:nvSpPr>
        <p:spPr/>
        <p:txBody>
          <a:bodyPr/>
          <a:lstStyle/>
          <a:p>
            <a:r>
              <a:rPr lang="ja-JP" altLang="en-US"/>
              <a:t>ダウンロードした証明書を適用する手順について説明します</a:t>
            </a:r>
          </a:p>
        </p:txBody>
      </p:sp>
      <p:sp>
        <p:nvSpPr>
          <p:cNvPr id="9" name="正方形/長方形 8">
            <a:extLst>
              <a:ext uri="{FF2B5EF4-FFF2-40B4-BE49-F238E27FC236}">
                <a16:creationId xmlns:a16="http://schemas.microsoft.com/office/drawing/2014/main" id="{DF88D45B-979C-4A9D-2651-C8BA2C9BA651}"/>
              </a:ext>
            </a:extLst>
          </p:cNvPr>
          <p:cNvSpPr/>
          <p:nvPr/>
        </p:nvSpPr>
        <p:spPr>
          <a:xfrm>
            <a:off x="3341245" y="2868273"/>
            <a:ext cx="754505" cy="18607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A224130-0CE0-0390-737F-D6464F2DA275}"/>
              </a:ext>
            </a:extLst>
          </p:cNvPr>
          <p:cNvSpPr/>
          <p:nvPr/>
        </p:nvSpPr>
        <p:spPr>
          <a:xfrm>
            <a:off x="7681912" y="4710112"/>
            <a:ext cx="2700337" cy="39528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テキスト&#10;&#10;AI によって生成されたコンテンツは間違っている可能性があります。">
            <a:extLst>
              <a:ext uri="{FF2B5EF4-FFF2-40B4-BE49-F238E27FC236}">
                <a16:creationId xmlns:a16="http://schemas.microsoft.com/office/drawing/2014/main" id="{BCFA1339-C8BA-7D88-2532-4B5C6FCE58B4}"/>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3341245" y="3083542"/>
            <a:ext cx="1413817" cy="690915"/>
          </a:xfrm>
          <a:prstGeom prst="rect">
            <a:avLst/>
          </a:prstGeom>
        </p:spPr>
      </p:pic>
      <p:sp>
        <p:nvSpPr>
          <p:cNvPr id="18" name="正方形/長方形 17">
            <a:extLst>
              <a:ext uri="{FF2B5EF4-FFF2-40B4-BE49-F238E27FC236}">
                <a16:creationId xmlns:a16="http://schemas.microsoft.com/office/drawing/2014/main" id="{7DCC41D5-776C-8627-0F65-B5B24BC3F977}"/>
              </a:ext>
            </a:extLst>
          </p:cNvPr>
          <p:cNvSpPr/>
          <p:nvPr/>
        </p:nvSpPr>
        <p:spPr>
          <a:xfrm>
            <a:off x="9058275" y="5263792"/>
            <a:ext cx="1281114" cy="34643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2531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B142B-AA4D-9F11-1B10-612DD41927C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5A508C1-DA56-9580-4E7D-D6BD6746F057}"/>
              </a:ext>
            </a:extLst>
          </p:cNvPr>
          <p:cNvSpPr>
            <a:spLocks noGrp="1"/>
          </p:cNvSpPr>
          <p:nvPr>
            <p:ph type="body" sz="quarter" idx="13"/>
          </p:nvPr>
        </p:nvSpPr>
        <p:spPr/>
        <p:txBody>
          <a:bodyPr/>
          <a:lstStyle/>
          <a:p>
            <a:r>
              <a:rPr lang="ja-JP" altLang="en-US"/>
              <a:t>③　キーチェーンアクセスの画面が表示されたら、「ログイン」</a:t>
            </a:r>
            <a:br>
              <a:rPr lang="en-US" altLang="ja-JP"/>
            </a:br>
            <a:r>
              <a:rPr lang="ja-JP" altLang="en-US"/>
              <a:t>　　をクリックし、ダウンロードした証明書をダブルクリック</a:t>
            </a:r>
            <a:br>
              <a:rPr lang="en-US" altLang="ja-JP"/>
            </a:br>
            <a:r>
              <a:rPr lang="ja-JP" altLang="en-US"/>
              <a:t>　　します</a:t>
            </a:r>
            <a:endParaRPr kumimoji="1" lang="ja-JP" altLang="en-US"/>
          </a:p>
        </p:txBody>
      </p:sp>
      <p:sp>
        <p:nvSpPr>
          <p:cNvPr id="4" name="フッター プレースホルダー 3">
            <a:extLst>
              <a:ext uri="{FF2B5EF4-FFF2-40B4-BE49-F238E27FC236}">
                <a16:creationId xmlns:a16="http://schemas.microsoft.com/office/drawing/2014/main" id="{9BE8BEA5-DBA8-81B1-8BB8-B16152F2B632}"/>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4C28B553-9E5E-3509-602F-A0245EC57AC0}"/>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
        <p:nvSpPr>
          <p:cNvPr id="6" name="テキスト プレースホルダー 5">
            <a:extLst>
              <a:ext uri="{FF2B5EF4-FFF2-40B4-BE49-F238E27FC236}">
                <a16:creationId xmlns:a16="http://schemas.microsoft.com/office/drawing/2014/main" id="{03573602-C625-F87A-883F-4A8EFC54BEF3}"/>
              </a:ext>
            </a:extLst>
          </p:cNvPr>
          <p:cNvSpPr>
            <a:spLocks noGrp="1"/>
          </p:cNvSpPr>
          <p:nvPr>
            <p:ph type="body" sz="quarter" idx="17"/>
          </p:nvPr>
        </p:nvSpPr>
        <p:spPr/>
        <p:txBody>
          <a:bodyPr/>
          <a:lstStyle/>
          <a:p>
            <a:r>
              <a:rPr kumimoji="1" lang="ja-JP" altLang="en-US"/>
              <a:t>④　証明書の設定画面が表示されたら、「信頼」をクリックし、</a:t>
            </a:r>
            <a:br>
              <a:rPr kumimoji="1" lang="en-US" altLang="ja-JP"/>
            </a:br>
            <a:r>
              <a:rPr kumimoji="1" lang="ja-JP" altLang="en-US"/>
              <a:t>　　詳細項目が展開されるので「この証明書を使用するとき」の</a:t>
            </a:r>
            <a:br>
              <a:rPr kumimoji="1" lang="en-US" altLang="ja-JP"/>
            </a:br>
            <a:r>
              <a:rPr kumimoji="1" lang="ja-JP" altLang="en-US"/>
              <a:t>　　項目で「常に信頼」を選択し、画面左上の閉じるボタンを</a:t>
            </a:r>
            <a:br>
              <a:rPr kumimoji="1" lang="en-US" altLang="ja-JP"/>
            </a:br>
            <a:r>
              <a:rPr kumimoji="1" lang="ja-JP" altLang="en-US"/>
              <a:t>　　クリックします</a:t>
            </a: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114A5D0-72FD-FD9D-50AD-B517615C08EA}"/>
              </a:ext>
            </a:extLst>
          </p:cNvPr>
          <p:cNvPicPr>
            <a:picLocks noChangeAspect="1"/>
          </p:cNvPicPr>
          <p:nvPr/>
        </p:nvPicPr>
        <p:blipFill>
          <a:blip r:embed="rId2"/>
          <a:srcRect r="21764"/>
          <a:stretch/>
        </p:blipFill>
        <p:spPr>
          <a:xfrm>
            <a:off x="1541245" y="1821795"/>
            <a:ext cx="3600000" cy="2562109"/>
          </a:xfrm>
          <a:prstGeom prst="rect">
            <a:avLst/>
          </a:prstGeom>
          <a:ln w="12700">
            <a:solidFill>
              <a:schemeClr val="tx1"/>
            </a:solidFill>
          </a:ln>
        </p:spPr>
      </p:pic>
      <p:pic>
        <p:nvPicPr>
          <p:cNvPr id="10" name="図 9">
            <a:extLst>
              <a:ext uri="{FF2B5EF4-FFF2-40B4-BE49-F238E27FC236}">
                <a16:creationId xmlns:a16="http://schemas.microsoft.com/office/drawing/2014/main" id="{1403CBC1-2AFC-0D62-EA79-F1FF6A26603A}"/>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882900" y="3632577"/>
            <a:ext cx="1341186" cy="312058"/>
          </a:xfrm>
          <a:prstGeom prst="rect">
            <a:avLst/>
          </a:prstGeom>
        </p:spPr>
      </p:pic>
      <p:pic>
        <p:nvPicPr>
          <p:cNvPr id="12" name="図 11">
            <a:extLst>
              <a:ext uri="{FF2B5EF4-FFF2-40B4-BE49-F238E27FC236}">
                <a16:creationId xmlns:a16="http://schemas.microsoft.com/office/drawing/2014/main" id="{7AD815F9-3C9E-BCB6-F0F9-92898782BC90}"/>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2909422" y="4127980"/>
            <a:ext cx="930090" cy="132870"/>
          </a:xfrm>
          <a:prstGeom prst="rect">
            <a:avLst/>
          </a:prstGeom>
        </p:spPr>
      </p:pic>
      <p:sp>
        <p:nvSpPr>
          <p:cNvPr id="13" name="正方形/長方形 12">
            <a:extLst>
              <a:ext uri="{FF2B5EF4-FFF2-40B4-BE49-F238E27FC236}">
                <a16:creationId xmlns:a16="http://schemas.microsoft.com/office/drawing/2014/main" id="{5F26D71C-EA2C-B5FE-777C-92256A6D328C}"/>
              </a:ext>
            </a:extLst>
          </p:cNvPr>
          <p:cNvSpPr/>
          <p:nvPr/>
        </p:nvSpPr>
        <p:spPr>
          <a:xfrm>
            <a:off x="2877600" y="3943270"/>
            <a:ext cx="891125"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テーブル&#10;&#10;AI によって生成されたコンテンツは間違っている可能性があります。">
            <a:extLst>
              <a:ext uri="{FF2B5EF4-FFF2-40B4-BE49-F238E27FC236}">
                <a16:creationId xmlns:a16="http://schemas.microsoft.com/office/drawing/2014/main" id="{B74DE9D0-F534-F345-CDD8-830043965105}"/>
              </a:ext>
            </a:extLst>
          </p:cNvPr>
          <p:cNvPicPr>
            <a:picLocks noChangeAspect="1"/>
          </p:cNvPicPr>
          <p:nvPr/>
        </p:nvPicPr>
        <p:blipFill>
          <a:blip r:embed="rId7"/>
          <a:stretch>
            <a:fillRect/>
          </a:stretch>
        </p:blipFill>
        <p:spPr>
          <a:xfrm>
            <a:off x="7050755" y="2062574"/>
            <a:ext cx="3600000" cy="3077418"/>
          </a:xfrm>
          <a:prstGeom prst="rect">
            <a:avLst/>
          </a:prstGeom>
          <a:ln w="12700">
            <a:solidFill>
              <a:schemeClr val="tx1"/>
            </a:solidFill>
          </a:ln>
        </p:spPr>
      </p:pic>
      <p:sp>
        <p:nvSpPr>
          <p:cNvPr id="16" name="正方形/長方形 15">
            <a:extLst>
              <a:ext uri="{FF2B5EF4-FFF2-40B4-BE49-F238E27FC236}">
                <a16:creationId xmlns:a16="http://schemas.microsoft.com/office/drawing/2014/main" id="{5F2A8798-70A2-3A27-4643-6CFB8BC57A62}"/>
              </a:ext>
            </a:extLst>
          </p:cNvPr>
          <p:cNvSpPr/>
          <p:nvPr/>
        </p:nvSpPr>
        <p:spPr>
          <a:xfrm>
            <a:off x="7096125" y="2906270"/>
            <a:ext cx="352425"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77F5484-BD83-500A-098F-1EEA6DF76334}"/>
              </a:ext>
            </a:extLst>
          </p:cNvPr>
          <p:cNvSpPr/>
          <p:nvPr/>
        </p:nvSpPr>
        <p:spPr>
          <a:xfrm>
            <a:off x="8412830" y="3087214"/>
            <a:ext cx="1093120" cy="14652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EC81CA4-C40B-2F59-DE5F-34ADD05FCBA4}"/>
              </a:ext>
            </a:extLst>
          </p:cNvPr>
          <p:cNvSpPr/>
          <p:nvPr/>
        </p:nvSpPr>
        <p:spPr>
          <a:xfrm>
            <a:off x="7045456" y="2068481"/>
            <a:ext cx="160208" cy="180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3405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2EED9-7585-CAEA-CA87-0C855C33841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4E1BB38-889D-9C4B-B7E9-BE0964BF4EDF}"/>
              </a:ext>
            </a:extLst>
          </p:cNvPr>
          <p:cNvSpPr>
            <a:spLocks noGrp="1"/>
          </p:cNvSpPr>
          <p:nvPr>
            <p:ph type="body" sz="quarter" idx="13"/>
          </p:nvPr>
        </p:nvSpPr>
        <p:spPr/>
        <p:txBody>
          <a:bodyPr/>
          <a:lstStyle/>
          <a:p>
            <a:r>
              <a:rPr kumimoji="1" lang="ja-JP" altLang="en-US"/>
              <a:t>⑤　ポップアップが表示されたら、パスワードを入力し、</a:t>
            </a:r>
            <a:br>
              <a:rPr kumimoji="1" lang="en-US" altLang="ja-JP"/>
            </a:br>
            <a:r>
              <a:rPr kumimoji="1" lang="ja-JP" altLang="en-US"/>
              <a:t>　　「設定をアップデート」をクリックして証明書の適用は</a:t>
            </a:r>
            <a:br>
              <a:rPr kumimoji="1" lang="en-US" altLang="ja-JP"/>
            </a:br>
            <a:r>
              <a:rPr kumimoji="1" lang="ja-JP" altLang="en-US"/>
              <a:t>　　完了です</a:t>
            </a:r>
          </a:p>
        </p:txBody>
      </p:sp>
      <p:sp>
        <p:nvSpPr>
          <p:cNvPr id="4" name="フッター プレースホルダー 3">
            <a:extLst>
              <a:ext uri="{FF2B5EF4-FFF2-40B4-BE49-F238E27FC236}">
                <a16:creationId xmlns:a16="http://schemas.microsoft.com/office/drawing/2014/main" id="{EE7E5ED5-AE91-850A-A41A-AE702106D53A}"/>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EEA42910-39AF-D2C9-4BFA-3A4E53C9A7C1}"/>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
        <p:nvSpPr>
          <p:cNvPr id="6" name="テキスト プレースホルダー 5">
            <a:extLst>
              <a:ext uri="{FF2B5EF4-FFF2-40B4-BE49-F238E27FC236}">
                <a16:creationId xmlns:a16="http://schemas.microsoft.com/office/drawing/2014/main" id="{E8944BFB-8A87-8881-E65E-E5654D18FEFE}"/>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C178EE8E-30DB-4163-6E9F-7DA08DD7BD94}"/>
              </a:ext>
            </a:extLst>
          </p:cNvPr>
          <p:cNvPicPr>
            <a:picLocks noChangeAspect="1"/>
          </p:cNvPicPr>
          <p:nvPr/>
        </p:nvPicPr>
        <p:blipFill>
          <a:blip r:embed="rId2"/>
          <a:stretch>
            <a:fillRect/>
          </a:stretch>
        </p:blipFill>
        <p:spPr>
          <a:xfrm>
            <a:off x="1898596" y="1836964"/>
            <a:ext cx="2880000" cy="4013117"/>
          </a:xfrm>
          <a:prstGeom prst="rect">
            <a:avLst/>
          </a:prstGeom>
          <a:ln w="12700">
            <a:solidFill>
              <a:schemeClr val="tx1"/>
            </a:solidFill>
          </a:ln>
        </p:spPr>
      </p:pic>
      <p:sp>
        <p:nvSpPr>
          <p:cNvPr id="9" name="正方形/長方形 8">
            <a:extLst>
              <a:ext uri="{FF2B5EF4-FFF2-40B4-BE49-F238E27FC236}">
                <a16:creationId xmlns:a16="http://schemas.microsoft.com/office/drawing/2014/main" id="{C5B17440-3492-4048-C20D-9B22C9994270}"/>
              </a:ext>
            </a:extLst>
          </p:cNvPr>
          <p:cNvSpPr/>
          <p:nvPr/>
        </p:nvSpPr>
        <p:spPr>
          <a:xfrm>
            <a:off x="2001910" y="4448094"/>
            <a:ext cx="2727254" cy="4096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F47DA67-D150-A98E-9671-2BE59EEED352}"/>
              </a:ext>
            </a:extLst>
          </p:cNvPr>
          <p:cNvSpPr/>
          <p:nvPr/>
        </p:nvSpPr>
        <p:spPr>
          <a:xfrm>
            <a:off x="2001910" y="5014914"/>
            <a:ext cx="2727254" cy="338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72E6FD7A-C0F2-9B86-E5D2-5BF1DE0594F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2073566" y="4088606"/>
            <a:ext cx="1265030" cy="243295"/>
          </a:xfrm>
          <a:prstGeom prst="rect">
            <a:avLst/>
          </a:prstGeom>
        </p:spPr>
      </p:pic>
    </p:spTree>
    <p:extLst>
      <p:ext uri="{BB962C8B-B14F-4D97-AF65-F5344CB8AC3E}">
        <p14:creationId xmlns:p14="http://schemas.microsoft.com/office/powerpoint/2010/main" val="94650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EDADCD-F49B-D711-8B0F-65ADA50D0495}"/>
              </a:ext>
            </a:extLst>
          </p:cNvPr>
          <p:cNvSpPr>
            <a:spLocks noGrp="1"/>
          </p:cNvSpPr>
          <p:nvPr>
            <p:ph type="title"/>
          </p:nvPr>
        </p:nvSpPr>
        <p:spPr/>
        <p:txBody>
          <a:bodyPr/>
          <a:lstStyle/>
          <a:p>
            <a:r>
              <a:rPr kumimoji="1" lang="en-US" altLang="ja-JP"/>
              <a:t>6. </a:t>
            </a:r>
            <a:r>
              <a:rPr lang="ja-JP" altLang="en-US"/>
              <a:t>証明書の適用（</a:t>
            </a:r>
            <a:r>
              <a:rPr lang="en-US" altLang="ja-JP" cap="none"/>
              <a:t>Android</a:t>
            </a:r>
            <a:r>
              <a:rPr lang="ja-JP" altLang="en-US"/>
              <a:t>の場合）</a:t>
            </a:r>
            <a:endParaRPr kumimoji="1" lang="ja-JP" altLang="en-US"/>
          </a:p>
        </p:txBody>
      </p:sp>
      <p:sp>
        <p:nvSpPr>
          <p:cNvPr id="3" name="テキスト プレースホルダー 2">
            <a:extLst>
              <a:ext uri="{FF2B5EF4-FFF2-40B4-BE49-F238E27FC236}">
                <a16:creationId xmlns:a16="http://schemas.microsoft.com/office/drawing/2014/main" id="{CB84DC1A-CE22-C38B-C17C-AEE0E652E39B}"/>
              </a:ext>
            </a:extLst>
          </p:cNvPr>
          <p:cNvSpPr>
            <a:spLocks noGrp="1"/>
          </p:cNvSpPr>
          <p:nvPr>
            <p:ph type="body" sz="quarter" idx="13"/>
          </p:nvPr>
        </p:nvSpPr>
        <p:spPr/>
        <p:txBody>
          <a:bodyPr/>
          <a:lstStyle/>
          <a:p>
            <a:r>
              <a:rPr kumimoji="1" lang="ja-JP" altLang="en-US"/>
              <a:t>①　アプリメニューより</a:t>
            </a:r>
            <a:r>
              <a:rPr lang="ja-JP" altLang="en-US"/>
              <a:t>「</a:t>
            </a:r>
            <a:r>
              <a:rPr kumimoji="1" lang="ja-JP" altLang="en-US"/>
              <a:t>設定</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D519EE03-4B12-F792-CF0A-20AF9BC817FA}"/>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5F808C19-EC6B-BF10-4ED6-04DAA457162D}"/>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
        <p:nvSpPr>
          <p:cNvPr id="6" name="テキスト プレースホルダー 5">
            <a:extLst>
              <a:ext uri="{FF2B5EF4-FFF2-40B4-BE49-F238E27FC236}">
                <a16:creationId xmlns:a16="http://schemas.microsoft.com/office/drawing/2014/main" id="{8501A54B-38B8-714B-2CE1-81AB995E1D2A}"/>
              </a:ext>
            </a:extLst>
          </p:cNvPr>
          <p:cNvSpPr>
            <a:spLocks noGrp="1"/>
          </p:cNvSpPr>
          <p:nvPr>
            <p:ph type="body" sz="quarter" idx="17"/>
          </p:nvPr>
        </p:nvSpPr>
        <p:spPr/>
        <p:txBody>
          <a:bodyPr/>
          <a:lstStyle/>
          <a:p>
            <a:r>
              <a:rPr kumimoji="1" lang="ja-JP" altLang="en-US"/>
              <a:t>②　</a:t>
            </a:r>
            <a:r>
              <a:rPr lang="ja-JP" altLang="en-US"/>
              <a:t>下にスクロールし、「</a:t>
            </a:r>
            <a:r>
              <a:rPr kumimoji="1" lang="ja-JP" altLang="en-US"/>
              <a:t>セキュリティとプライバシー</a:t>
            </a:r>
            <a:r>
              <a:rPr lang="ja-JP" altLang="en-US"/>
              <a:t>」</a:t>
            </a:r>
            <a:r>
              <a:rPr kumimoji="1" lang="ja-JP" altLang="en-US"/>
              <a:t>を</a:t>
            </a:r>
            <a:br>
              <a:rPr kumimoji="1" lang="en-US" altLang="ja-JP"/>
            </a:br>
            <a:r>
              <a:rPr kumimoji="1" lang="ja-JP" altLang="en-US"/>
              <a:t>　　タップします</a:t>
            </a:r>
          </a:p>
        </p:txBody>
      </p:sp>
      <p:sp>
        <p:nvSpPr>
          <p:cNvPr id="7" name="テキスト プレースホルダー 6">
            <a:extLst>
              <a:ext uri="{FF2B5EF4-FFF2-40B4-BE49-F238E27FC236}">
                <a16:creationId xmlns:a16="http://schemas.microsoft.com/office/drawing/2014/main" id="{35842B3B-E2ED-47E5-80BB-A36F360EE7DB}"/>
              </a:ext>
            </a:extLst>
          </p:cNvPr>
          <p:cNvSpPr>
            <a:spLocks noGrp="1"/>
          </p:cNvSpPr>
          <p:nvPr>
            <p:ph type="body" sz="quarter" idx="18"/>
          </p:nvPr>
        </p:nvSpPr>
        <p:spPr/>
        <p:txBody>
          <a:bodyPr/>
          <a:lstStyle/>
          <a:p>
            <a:r>
              <a:rPr kumimoji="1" lang="en-US" altLang="ja-JP"/>
              <a:t>Android</a:t>
            </a:r>
            <a:r>
              <a:rPr kumimoji="1" lang="ja-JP" altLang="en-US"/>
              <a:t>をご利用の場合の証明書を適用する手順について</a:t>
            </a:r>
            <a:r>
              <a:rPr lang="ja-JP" altLang="en-US"/>
              <a:t>説明します</a:t>
            </a:r>
            <a:endParaRPr kumimoji="1" lang="ja-JP" altLang="en-US"/>
          </a:p>
        </p:txBody>
      </p:sp>
      <p:pic>
        <p:nvPicPr>
          <p:cNvPr id="9" name="図 8" descr="グラフィカル ユーザー インターフェイス&#10;&#10;AI によって生成されたコンテンツは間違っている可能性があります。">
            <a:extLst>
              <a:ext uri="{FF2B5EF4-FFF2-40B4-BE49-F238E27FC236}">
                <a16:creationId xmlns:a16="http://schemas.microsoft.com/office/drawing/2014/main" id="{C0561348-595E-BC69-831B-6047A89D1580}"/>
              </a:ext>
            </a:extLst>
          </p:cNvPr>
          <p:cNvPicPr>
            <a:picLocks noChangeAspect="1"/>
          </p:cNvPicPr>
          <p:nvPr/>
        </p:nvPicPr>
        <p:blipFill>
          <a:blip r:embed="rId2"/>
          <a:stretch>
            <a:fillRect/>
          </a:stretch>
        </p:blipFill>
        <p:spPr>
          <a:xfrm>
            <a:off x="1541245" y="2043395"/>
            <a:ext cx="3600000" cy="3813326"/>
          </a:xfrm>
          <a:prstGeom prst="rect">
            <a:avLst/>
          </a:prstGeom>
          <a:ln w="12700">
            <a:solidFill>
              <a:schemeClr val="tx1"/>
            </a:solidFill>
          </a:ln>
        </p:spPr>
      </p:pic>
      <p:pic>
        <p:nvPicPr>
          <p:cNvPr id="11" name="図 10" descr="テキスト&#10;&#10;AI によって生成されたコンテンツは間違っている可能性があります。">
            <a:extLst>
              <a:ext uri="{FF2B5EF4-FFF2-40B4-BE49-F238E27FC236}">
                <a16:creationId xmlns:a16="http://schemas.microsoft.com/office/drawing/2014/main" id="{46748F9F-06E5-2767-1737-5D17528CB746}"/>
              </a:ext>
            </a:extLst>
          </p:cNvPr>
          <p:cNvPicPr>
            <a:picLocks noChangeAspect="1"/>
          </p:cNvPicPr>
          <p:nvPr/>
        </p:nvPicPr>
        <p:blipFill>
          <a:blip r:embed="rId3"/>
          <a:stretch>
            <a:fillRect/>
          </a:stretch>
        </p:blipFill>
        <p:spPr>
          <a:xfrm>
            <a:off x="7050755" y="2270956"/>
            <a:ext cx="3600000" cy="2745084"/>
          </a:xfrm>
          <a:prstGeom prst="rect">
            <a:avLst/>
          </a:prstGeom>
          <a:ln w="12700">
            <a:solidFill>
              <a:schemeClr val="tx1"/>
            </a:solidFill>
          </a:ln>
        </p:spPr>
      </p:pic>
      <p:sp>
        <p:nvSpPr>
          <p:cNvPr id="12" name="正方形/長方形 11">
            <a:extLst>
              <a:ext uri="{FF2B5EF4-FFF2-40B4-BE49-F238E27FC236}">
                <a16:creationId xmlns:a16="http://schemas.microsoft.com/office/drawing/2014/main" id="{C9FAAD4F-4033-0376-A02C-8182A4B05E3D}"/>
              </a:ext>
            </a:extLst>
          </p:cNvPr>
          <p:cNvSpPr/>
          <p:nvPr/>
        </p:nvSpPr>
        <p:spPr>
          <a:xfrm>
            <a:off x="2574131" y="4887555"/>
            <a:ext cx="677069" cy="9226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B3E6CB9-B840-9303-61F7-6F60FD485A91}"/>
              </a:ext>
            </a:extLst>
          </p:cNvPr>
          <p:cNvSpPr/>
          <p:nvPr/>
        </p:nvSpPr>
        <p:spPr>
          <a:xfrm>
            <a:off x="7344884" y="3270454"/>
            <a:ext cx="2980216" cy="6919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909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70711E-8A45-7E5E-0880-C3A1EB20591E}"/>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0DFF63C-F965-C3BA-0220-EC8946623B07}"/>
              </a:ext>
            </a:extLst>
          </p:cNvPr>
          <p:cNvSpPr>
            <a:spLocks noGrp="1"/>
          </p:cNvSpPr>
          <p:nvPr>
            <p:ph type="body" sz="quarter" idx="13"/>
          </p:nvPr>
        </p:nvSpPr>
        <p:spPr/>
        <p:txBody>
          <a:bodyPr/>
          <a:lstStyle/>
          <a:p>
            <a:r>
              <a:rPr kumimoji="1" lang="ja-JP" altLang="en-US"/>
              <a:t>③　</a:t>
            </a:r>
            <a:r>
              <a:rPr lang="ja-JP" altLang="en-US"/>
              <a:t>下へスクロールし、「その他のセキュリティとプライバ</a:t>
            </a:r>
            <a:br>
              <a:rPr lang="en-US" altLang="ja-JP"/>
            </a:br>
            <a:r>
              <a:rPr lang="ja-JP" altLang="en-US"/>
              <a:t>　　シー」</a:t>
            </a:r>
            <a:r>
              <a:rPr kumimoji="1" lang="ja-JP" altLang="en-US"/>
              <a:t>をタップします</a:t>
            </a:r>
          </a:p>
        </p:txBody>
      </p:sp>
      <p:sp>
        <p:nvSpPr>
          <p:cNvPr id="4" name="フッター プレースホルダー 3">
            <a:extLst>
              <a:ext uri="{FF2B5EF4-FFF2-40B4-BE49-F238E27FC236}">
                <a16:creationId xmlns:a16="http://schemas.microsoft.com/office/drawing/2014/main" id="{3928BC5A-4B5F-BA3C-F12E-B570A08B515E}"/>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146BE228-16A6-2BAB-FF5B-FC0FD204651B}"/>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
        <p:nvSpPr>
          <p:cNvPr id="6" name="テキスト プレースホルダー 5">
            <a:extLst>
              <a:ext uri="{FF2B5EF4-FFF2-40B4-BE49-F238E27FC236}">
                <a16:creationId xmlns:a16="http://schemas.microsoft.com/office/drawing/2014/main" id="{0FF89350-C437-01EA-421E-4ED5AF4948D4}"/>
              </a:ext>
            </a:extLst>
          </p:cNvPr>
          <p:cNvSpPr>
            <a:spLocks noGrp="1"/>
          </p:cNvSpPr>
          <p:nvPr>
            <p:ph type="body" sz="quarter" idx="17"/>
          </p:nvPr>
        </p:nvSpPr>
        <p:spPr/>
        <p:txBody>
          <a:bodyPr/>
          <a:lstStyle/>
          <a:p>
            <a:r>
              <a:rPr kumimoji="1" lang="ja-JP" altLang="en-US"/>
              <a:t>④　下へスクロールし、「暗号化と認証情報」をタップします</a:t>
            </a: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28B29691-746D-9DB8-1082-604A766EE289}"/>
              </a:ext>
            </a:extLst>
          </p:cNvPr>
          <p:cNvPicPr>
            <a:picLocks noChangeAspect="1"/>
          </p:cNvPicPr>
          <p:nvPr/>
        </p:nvPicPr>
        <p:blipFill>
          <a:blip r:embed="rId2"/>
          <a:stretch>
            <a:fillRect/>
          </a:stretch>
        </p:blipFill>
        <p:spPr>
          <a:xfrm>
            <a:off x="1541245" y="1611366"/>
            <a:ext cx="3600000" cy="2798515"/>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DE611A05-B47B-CFC8-F70C-8E1834CE8C5B}"/>
              </a:ext>
            </a:extLst>
          </p:cNvPr>
          <p:cNvPicPr>
            <a:picLocks noChangeAspect="1"/>
          </p:cNvPicPr>
          <p:nvPr/>
        </p:nvPicPr>
        <p:blipFill>
          <a:blip r:embed="rId3"/>
          <a:stretch>
            <a:fillRect/>
          </a:stretch>
        </p:blipFill>
        <p:spPr>
          <a:xfrm>
            <a:off x="7050755" y="1786288"/>
            <a:ext cx="3600000" cy="2218994"/>
          </a:xfrm>
          <a:prstGeom prst="rect">
            <a:avLst/>
          </a:prstGeom>
          <a:ln w="12700">
            <a:solidFill>
              <a:schemeClr val="tx1"/>
            </a:solidFill>
          </a:ln>
        </p:spPr>
      </p:pic>
      <p:sp>
        <p:nvSpPr>
          <p:cNvPr id="11" name="正方形/長方形 10">
            <a:extLst>
              <a:ext uri="{FF2B5EF4-FFF2-40B4-BE49-F238E27FC236}">
                <a16:creationId xmlns:a16="http://schemas.microsoft.com/office/drawing/2014/main" id="{07B3C453-FD8A-B998-819D-9DBEC222C666}"/>
              </a:ext>
            </a:extLst>
          </p:cNvPr>
          <p:cNvSpPr/>
          <p:nvPr/>
        </p:nvSpPr>
        <p:spPr>
          <a:xfrm>
            <a:off x="1643856" y="3537544"/>
            <a:ext cx="3283744" cy="6153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7F8DE96-1DEC-87E3-3E8A-30EA06EC2D9F}"/>
              </a:ext>
            </a:extLst>
          </p:cNvPr>
          <p:cNvSpPr/>
          <p:nvPr/>
        </p:nvSpPr>
        <p:spPr>
          <a:xfrm>
            <a:off x="7138833" y="1931414"/>
            <a:ext cx="1624167" cy="53238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705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p:txBody>
          <a:bodyPr/>
          <a:lstStyle/>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HTTPS</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ja-JP" altLang="en-US"/>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証明書のダウンロード</a:t>
            </a:r>
            <a:endParaRPr lang="ja-JP" altLang="en-US"/>
          </a:p>
          <a:p>
            <a:r>
              <a:rPr lang="en-US" altLang="ja-JP"/>
              <a:t>3.</a:t>
            </a:r>
            <a:r>
              <a:rPr lang="ja-JP" altLang="en-US"/>
              <a:t>　</a:t>
            </a:r>
            <a:r>
              <a:rPr lang="ja-JP" altLang="en-US">
                <a:hlinkClick r:id="rId4" action="ppaction://hlinksldjump">
                  <a:extLst>
                    <a:ext uri="{A12FA001-AC4F-418D-AE19-62706E023703}">
                      <ahyp:hlinkClr xmlns:ahyp="http://schemas.microsoft.com/office/drawing/2018/hyperlinkcolor" val="tx"/>
                    </a:ext>
                  </a:extLst>
                </a:hlinkClick>
              </a:rPr>
              <a:t>証明書の適用（</a:t>
            </a:r>
            <a:r>
              <a:rPr lang="en-US" altLang="ja-JP">
                <a:hlinkClick r:id="rId4" action="ppaction://hlinksldjump">
                  <a:extLst>
                    <a:ext uri="{A12FA001-AC4F-418D-AE19-62706E023703}">
                      <ahyp:hlinkClr xmlns:ahyp="http://schemas.microsoft.com/office/drawing/2018/hyperlinkcolor" val="tx"/>
                    </a:ext>
                  </a:extLst>
                </a:hlinkClick>
              </a:rPr>
              <a:t>Chrome/MS Edge</a:t>
            </a:r>
            <a:r>
              <a:rPr lang="ja-JP" altLang="en-US">
                <a:hlinkClick r:id="rId4" action="ppaction://hlinksldjump">
                  <a:extLst>
                    <a:ext uri="{A12FA001-AC4F-418D-AE19-62706E023703}">
                      <ahyp:hlinkClr xmlns:ahyp="http://schemas.microsoft.com/office/drawing/2018/hyperlinkcolor" val="tx"/>
                    </a:ext>
                  </a:extLst>
                </a:hlinkClick>
              </a:rPr>
              <a:t>の場合）</a:t>
            </a:r>
            <a:endParaRPr lang="ja-JP" altLang="en-US"/>
          </a:p>
          <a:p>
            <a:r>
              <a:rPr lang="en-US" altLang="ja-JP"/>
              <a:t>4.</a:t>
            </a:r>
            <a:r>
              <a:rPr lang="ja-JP" altLang="en-US"/>
              <a:t>　</a:t>
            </a:r>
            <a:r>
              <a:rPr lang="ja-JP" altLang="en-US">
                <a:hlinkClick r:id="rId5" action="ppaction://hlinksldjump">
                  <a:extLst>
                    <a:ext uri="{A12FA001-AC4F-418D-AE19-62706E023703}">
                      <ahyp:hlinkClr xmlns:ahyp="http://schemas.microsoft.com/office/drawing/2018/hyperlinkcolor" val="tx"/>
                    </a:ext>
                  </a:extLst>
                </a:hlinkClick>
              </a:rPr>
              <a:t>証明書の適用（</a:t>
            </a:r>
            <a:r>
              <a:rPr lang="en-US" altLang="ja-JP">
                <a:hlinkClick r:id="rId5" action="ppaction://hlinksldjump">
                  <a:extLst>
                    <a:ext uri="{A12FA001-AC4F-418D-AE19-62706E023703}">
                      <ahyp:hlinkClr xmlns:ahyp="http://schemas.microsoft.com/office/drawing/2018/hyperlinkcolor" val="tx"/>
                    </a:ext>
                  </a:extLst>
                </a:hlinkClick>
              </a:rPr>
              <a:t>FireFox</a:t>
            </a:r>
            <a:r>
              <a:rPr lang="ja-JP" altLang="en-US">
                <a:hlinkClick r:id="rId5" action="ppaction://hlinksldjump">
                  <a:extLst>
                    <a:ext uri="{A12FA001-AC4F-418D-AE19-62706E023703}">
                      <ahyp:hlinkClr xmlns:ahyp="http://schemas.microsoft.com/office/drawing/2018/hyperlinkcolor" val="tx"/>
                    </a:ext>
                  </a:extLst>
                </a:hlinkClick>
              </a:rPr>
              <a:t>の場合）</a:t>
            </a:r>
            <a:endParaRPr lang="en-US" altLang="ja-JP"/>
          </a:p>
          <a:p>
            <a:r>
              <a:rPr lang="en-US" altLang="ja-JP"/>
              <a:t>5.</a:t>
            </a:r>
            <a:r>
              <a:rPr lang="ja-JP" altLang="en-US"/>
              <a:t>　</a:t>
            </a:r>
            <a:r>
              <a:rPr lang="ja-JP" altLang="en-US">
                <a:hlinkClick r:id="rId6" action="ppaction://hlinksldjump">
                  <a:extLst>
                    <a:ext uri="{A12FA001-AC4F-418D-AE19-62706E023703}">
                      <ahyp:hlinkClr xmlns:ahyp="http://schemas.microsoft.com/office/drawing/2018/hyperlinkcolor" val="tx"/>
                    </a:ext>
                  </a:extLst>
                </a:hlinkClick>
              </a:rPr>
              <a:t>証明書の適用（</a:t>
            </a:r>
            <a:r>
              <a:rPr lang="en-US" altLang="ja-JP">
                <a:hlinkClick r:id="rId6" action="ppaction://hlinksldjump">
                  <a:extLst>
                    <a:ext uri="{A12FA001-AC4F-418D-AE19-62706E023703}">
                      <ahyp:hlinkClr xmlns:ahyp="http://schemas.microsoft.com/office/drawing/2018/hyperlinkcolor" val="tx"/>
                    </a:ext>
                  </a:extLst>
                </a:hlinkClick>
              </a:rPr>
              <a:t>Safari</a:t>
            </a:r>
            <a:r>
              <a:rPr lang="ja-JP" altLang="en-US">
                <a:hlinkClick r:id="rId6" action="ppaction://hlinksldjump">
                  <a:extLst>
                    <a:ext uri="{A12FA001-AC4F-418D-AE19-62706E023703}">
                      <ahyp:hlinkClr xmlns:ahyp="http://schemas.microsoft.com/office/drawing/2018/hyperlinkcolor" val="tx"/>
                    </a:ext>
                  </a:extLst>
                </a:hlinkClick>
              </a:rPr>
              <a:t>の場合）</a:t>
            </a:r>
            <a:endParaRPr lang="ja-JP" altLang="en-US"/>
          </a:p>
          <a:p>
            <a:r>
              <a:rPr lang="en-US" altLang="ja-JP"/>
              <a:t>6.</a:t>
            </a:r>
            <a:r>
              <a:rPr lang="ja-JP" altLang="en-US"/>
              <a:t>　</a:t>
            </a:r>
            <a:r>
              <a:rPr lang="ja-JP" altLang="en-US">
                <a:hlinkClick r:id="rId7" action="ppaction://hlinksldjump">
                  <a:extLst>
                    <a:ext uri="{A12FA001-AC4F-418D-AE19-62706E023703}">
                      <ahyp:hlinkClr xmlns:ahyp="http://schemas.microsoft.com/office/drawing/2018/hyperlinkcolor" val="tx"/>
                    </a:ext>
                  </a:extLst>
                </a:hlinkClick>
              </a:rPr>
              <a:t>証明書の適用（</a:t>
            </a:r>
            <a:r>
              <a:rPr lang="en-US" altLang="ja-JP">
                <a:hlinkClick r:id="rId7" action="ppaction://hlinksldjump">
                  <a:extLst>
                    <a:ext uri="{A12FA001-AC4F-418D-AE19-62706E023703}">
                      <ahyp:hlinkClr xmlns:ahyp="http://schemas.microsoft.com/office/drawing/2018/hyperlinkcolor" val="tx"/>
                    </a:ext>
                  </a:extLst>
                </a:hlinkClick>
              </a:rPr>
              <a:t>Android</a:t>
            </a:r>
            <a:r>
              <a:rPr lang="ja-JP" altLang="en-US">
                <a:hlinkClick r:id="rId7" action="ppaction://hlinksldjump">
                  <a:extLst>
                    <a:ext uri="{A12FA001-AC4F-418D-AE19-62706E023703}">
                      <ahyp:hlinkClr xmlns:ahyp="http://schemas.microsoft.com/office/drawing/2018/hyperlinkcolor" val="tx"/>
                    </a:ext>
                  </a:extLst>
                </a:hlinkClick>
              </a:rPr>
              <a:t>の場合）</a:t>
            </a:r>
            <a:endParaRPr lang="ja-JP" altLang="en-US"/>
          </a:p>
          <a:p>
            <a:r>
              <a:rPr lang="en-US" altLang="ja-JP"/>
              <a:t>7.</a:t>
            </a:r>
            <a:r>
              <a:rPr lang="ja-JP" altLang="en-US"/>
              <a:t>　</a:t>
            </a:r>
            <a:r>
              <a:rPr lang="ja-JP" altLang="en-US">
                <a:hlinkClick r:id="rId8" action="ppaction://hlinksldjump">
                  <a:extLst>
                    <a:ext uri="{A12FA001-AC4F-418D-AE19-62706E023703}">
                      <ahyp:hlinkClr xmlns:ahyp="http://schemas.microsoft.com/office/drawing/2018/hyperlinkcolor" val="tx"/>
                    </a:ext>
                  </a:extLst>
                </a:hlinkClick>
              </a:rPr>
              <a:t>証明書の適用（</a:t>
            </a:r>
            <a:r>
              <a:rPr lang="en-US" altLang="ja-JP">
                <a:hlinkClick r:id="rId8" action="ppaction://hlinksldjump">
                  <a:extLst>
                    <a:ext uri="{A12FA001-AC4F-418D-AE19-62706E023703}">
                      <ahyp:hlinkClr xmlns:ahyp="http://schemas.microsoft.com/office/drawing/2018/hyperlinkcolor" val="tx"/>
                    </a:ext>
                  </a:extLst>
                </a:hlinkClick>
              </a:rPr>
              <a:t>iOS</a:t>
            </a:r>
            <a:r>
              <a:rPr lang="ja-JP" altLang="en-US">
                <a:hlinkClick r:id="rId8" action="ppaction://hlinksldjump">
                  <a:extLst>
                    <a:ext uri="{A12FA001-AC4F-418D-AE19-62706E023703}">
                      <ahyp:hlinkClr xmlns:ahyp="http://schemas.microsoft.com/office/drawing/2018/hyperlinkcolor" val="tx"/>
                    </a:ext>
                  </a:extLst>
                </a:hlinkClick>
              </a:rPr>
              <a:t>の場合）</a:t>
            </a:r>
            <a:endParaRPr lang="ja-JP" altLang="en-US"/>
          </a:p>
          <a:p>
            <a:r>
              <a:rPr lang="en-US" altLang="ja-JP"/>
              <a:t>8.</a:t>
            </a:r>
            <a:r>
              <a:rPr lang="ja-JP" altLang="en-US"/>
              <a:t>　</a:t>
            </a:r>
            <a:r>
              <a:rPr lang="ja-JP" altLang="en-US">
                <a:hlinkClick r:id="rId9" action="ppaction://hlinksldjump">
                  <a:extLst>
                    <a:ext uri="{A12FA001-AC4F-418D-AE19-62706E023703}">
                      <ahyp:hlinkClr xmlns:ahyp="http://schemas.microsoft.com/office/drawing/2018/hyperlinkcolor" val="tx"/>
                    </a:ext>
                  </a:extLst>
                </a:hlinkClick>
              </a:rPr>
              <a:t>対象外</a:t>
            </a:r>
            <a:r>
              <a:rPr lang="en-US" altLang="ja-JP">
                <a:hlinkClick r:id="rId9" action="ppaction://hlinksldjump">
                  <a:extLst>
                    <a:ext uri="{A12FA001-AC4F-418D-AE19-62706E023703}">
                      <ahyp:hlinkClr xmlns:ahyp="http://schemas.microsoft.com/office/drawing/2018/hyperlinkcolor" val="tx"/>
                    </a:ext>
                  </a:extLst>
                </a:hlinkClick>
              </a:rPr>
              <a:t>URL</a:t>
            </a:r>
            <a:r>
              <a:rPr lang="ja-JP" altLang="en-US">
                <a:hlinkClick r:id="rId9" action="ppaction://hlinksldjump">
                  <a:extLst>
                    <a:ext uri="{A12FA001-AC4F-418D-AE19-62706E023703}">
                      <ahyp:hlinkClr xmlns:ahyp="http://schemas.microsoft.com/office/drawing/2018/hyperlinkcolor" val="tx"/>
                    </a:ext>
                  </a:extLst>
                </a:hlinkClick>
              </a:rPr>
              <a:t>設定</a:t>
            </a:r>
            <a:endParaRPr lang="en-US" altLang="ja-JP"/>
          </a:p>
          <a:p>
            <a:r>
              <a:rPr lang="en-US" altLang="ja-JP"/>
              <a:t>9.</a:t>
            </a:r>
            <a:r>
              <a:rPr lang="ja-JP" altLang="en-US"/>
              <a:t>　</a:t>
            </a:r>
            <a:r>
              <a:rPr lang="ja-JP" altLang="en-US">
                <a:hlinkClick r:id="rId10" action="ppaction://hlinksldjump">
                  <a:extLst>
                    <a:ext uri="{A12FA001-AC4F-418D-AE19-62706E023703}">
                      <ahyp:hlinkClr xmlns:ahyp="http://schemas.microsoft.com/office/drawing/2018/hyperlinkcolor" val="tx"/>
                    </a:ext>
                  </a:extLst>
                </a:hlinkClick>
              </a:rPr>
              <a:t>対象外</a:t>
            </a:r>
            <a:r>
              <a:rPr lang="en-US" altLang="ja-JP">
                <a:hlinkClick r:id="rId10" action="ppaction://hlinksldjump">
                  <a:extLst>
                    <a:ext uri="{A12FA001-AC4F-418D-AE19-62706E023703}">
                      <ahyp:hlinkClr xmlns:ahyp="http://schemas.microsoft.com/office/drawing/2018/hyperlinkcolor" val="tx"/>
                    </a:ext>
                  </a:extLst>
                </a:hlinkClick>
              </a:rPr>
              <a:t>IP</a:t>
            </a:r>
            <a:r>
              <a:rPr lang="ja-JP" altLang="en-US">
                <a:hlinkClick r:id="rId10" action="ppaction://hlinksldjump">
                  <a:extLst>
                    <a:ext uri="{A12FA001-AC4F-418D-AE19-62706E023703}">
                      <ahyp:hlinkClr xmlns:ahyp="http://schemas.microsoft.com/office/drawing/2018/hyperlinkcolor" val="tx"/>
                    </a:ext>
                  </a:extLst>
                </a:hlinkClick>
              </a:rPr>
              <a:t>設定</a:t>
            </a:r>
            <a:endParaRPr lang="en-US" altLang="ja-JP"/>
          </a:p>
          <a:p>
            <a:r>
              <a:rPr lang="en-US" altLang="ja-JP"/>
              <a:t>10.</a:t>
            </a:r>
            <a:r>
              <a:rPr lang="ja-JP" altLang="en-US"/>
              <a:t>　</a:t>
            </a:r>
            <a:r>
              <a:rPr lang="ja-JP" altLang="en-US">
                <a:hlinkClick r:id="rId11" action="ppaction://hlinksldjump">
                  <a:extLst>
                    <a:ext uri="{A12FA001-AC4F-418D-AE19-62706E023703}">
                      <ahyp:hlinkClr xmlns:ahyp="http://schemas.microsoft.com/office/drawing/2018/hyperlinkcolor" val="tx"/>
                    </a:ext>
                  </a:extLst>
                </a:hlinkClick>
              </a:rPr>
              <a:t>対象外</a:t>
            </a:r>
            <a:r>
              <a:rPr lang="en-US" altLang="ja-JP">
                <a:hlinkClick r:id="rId11" action="ppaction://hlinksldjump">
                  <a:extLst>
                    <a:ext uri="{A12FA001-AC4F-418D-AE19-62706E023703}">
                      <ahyp:hlinkClr xmlns:ahyp="http://schemas.microsoft.com/office/drawing/2018/hyperlinkcolor" val="tx"/>
                    </a:ext>
                  </a:extLst>
                </a:hlinkClick>
              </a:rPr>
              <a:t>URL/IP</a:t>
            </a:r>
            <a:r>
              <a:rPr lang="ja-JP" altLang="en-US">
                <a:hlinkClick r:id="rId11" action="ppaction://hlinksldjump">
                  <a:extLst>
                    <a:ext uri="{A12FA001-AC4F-418D-AE19-62706E023703}">
                      <ahyp:hlinkClr xmlns:ahyp="http://schemas.microsoft.com/office/drawing/2018/hyperlinkcolor" val="tx"/>
                    </a:ext>
                  </a:extLst>
                </a:hlinkClick>
              </a:rPr>
              <a:t>設定確認</a:t>
            </a:r>
            <a:endParaRPr lang="en-US" altLang="ja-JP"/>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D7D13B4D-FE1B-6B2A-BDCB-F32FA41BBFB9}"/>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42F5E8-B1FC-B0E5-1DA3-4FF7CF4BB38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39E192B-C418-0AB0-9569-31778C1267C2}"/>
              </a:ext>
            </a:extLst>
          </p:cNvPr>
          <p:cNvSpPr>
            <a:spLocks noGrp="1"/>
          </p:cNvSpPr>
          <p:nvPr>
            <p:ph type="body" sz="quarter" idx="13"/>
          </p:nvPr>
        </p:nvSpPr>
        <p:spPr/>
        <p:txBody>
          <a:bodyPr/>
          <a:lstStyle/>
          <a:p>
            <a:r>
              <a:rPr kumimoji="1" lang="ja-JP" altLang="en-US"/>
              <a:t>⑤　「証明書のインストール」をクリックします</a:t>
            </a:r>
          </a:p>
        </p:txBody>
      </p:sp>
      <p:sp>
        <p:nvSpPr>
          <p:cNvPr id="4" name="フッター プレースホルダー 3">
            <a:extLst>
              <a:ext uri="{FF2B5EF4-FFF2-40B4-BE49-F238E27FC236}">
                <a16:creationId xmlns:a16="http://schemas.microsoft.com/office/drawing/2014/main" id="{A14F0071-0BA7-8E80-D7A4-EE6AA185A992}"/>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FDC5CD80-2C75-181C-AA16-F17AB60F5A12}"/>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
        <p:nvSpPr>
          <p:cNvPr id="6" name="テキスト プレースホルダー 5">
            <a:extLst>
              <a:ext uri="{FF2B5EF4-FFF2-40B4-BE49-F238E27FC236}">
                <a16:creationId xmlns:a16="http://schemas.microsoft.com/office/drawing/2014/main" id="{8DBA0257-DE78-DC9F-0104-7BEABAACD9EC}"/>
              </a:ext>
            </a:extLst>
          </p:cNvPr>
          <p:cNvSpPr>
            <a:spLocks noGrp="1"/>
          </p:cNvSpPr>
          <p:nvPr>
            <p:ph type="body" sz="quarter" idx="17"/>
          </p:nvPr>
        </p:nvSpPr>
        <p:spPr/>
        <p:txBody>
          <a:bodyPr/>
          <a:lstStyle/>
          <a:p>
            <a:r>
              <a:rPr kumimoji="1" lang="ja-JP" altLang="en-US"/>
              <a:t>⑥　「</a:t>
            </a:r>
            <a:r>
              <a:rPr lang="en-US" altLang="ja-JP"/>
              <a:t>CA</a:t>
            </a:r>
            <a:r>
              <a:rPr kumimoji="1" lang="ja-JP" altLang="en-US"/>
              <a:t>証明書」をタップします</a:t>
            </a: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2CB36358-03E7-B131-F884-4A490CB2E383}"/>
              </a:ext>
            </a:extLst>
          </p:cNvPr>
          <p:cNvPicPr>
            <a:picLocks noChangeAspect="1"/>
          </p:cNvPicPr>
          <p:nvPr/>
        </p:nvPicPr>
        <p:blipFill>
          <a:blip r:embed="rId2"/>
          <a:stretch>
            <a:fillRect/>
          </a:stretch>
        </p:blipFill>
        <p:spPr>
          <a:xfrm>
            <a:off x="1541245" y="1502258"/>
            <a:ext cx="3600000" cy="2388843"/>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3FE0AEEA-D3B3-1267-2229-8ADEAC358083}"/>
              </a:ext>
            </a:extLst>
          </p:cNvPr>
          <p:cNvPicPr>
            <a:picLocks noChangeAspect="1"/>
          </p:cNvPicPr>
          <p:nvPr/>
        </p:nvPicPr>
        <p:blipFill>
          <a:blip r:embed="rId3"/>
          <a:stretch>
            <a:fillRect/>
          </a:stretch>
        </p:blipFill>
        <p:spPr>
          <a:xfrm>
            <a:off x="7050755" y="1502258"/>
            <a:ext cx="3600000" cy="2504644"/>
          </a:xfrm>
          <a:prstGeom prst="rect">
            <a:avLst/>
          </a:prstGeom>
          <a:ln w="12700">
            <a:solidFill>
              <a:schemeClr val="tx1"/>
            </a:solidFill>
          </a:ln>
        </p:spPr>
      </p:pic>
      <p:sp>
        <p:nvSpPr>
          <p:cNvPr id="11" name="正方形/長方形 10">
            <a:extLst>
              <a:ext uri="{FF2B5EF4-FFF2-40B4-BE49-F238E27FC236}">
                <a16:creationId xmlns:a16="http://schemas.microsoft.com/office/drawing/2014/main" id="{48E26FC5-A0BD-EB32-C685-3B0678FE8A2D}"/>
              </a:ext>
            </a:extLst>
          </p:cNvPr>
          <p:cNvSpPr/>
          <p:nvPr/>
        </p:nvSpPr>
        <p:spPr>
          <a:xfrm>
            <a:off x="1638301" y="2501900"/>
            <a:ext cx="2565400" cy="54609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69E6621-95ED-8E17-5290-7142E6173DB6}"/>
              </a:ext>
            </a:extLst>
          </p:cNvPr>
          <p:cNvSpPr/>
          <p:nvPr/>
        </p:nvSpPr>
        <p:spPr>
          <a:xfrm flipV="1">
            <a:off x="7138833" y="2501900"/>
            <a:ext cx="1039967" cy="431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2935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0E37C-9579-69B2-BE92-44B3210FA8D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4C3814E-6072-52C5-88B7-6E21C79988CB}"/>
              </a:ext>
            </a:extLst>
          </p:cNvPr>
          <p:cNvSpPr>
            <a:spLocks noGrp="1"/>
          </p:cNvSpPr>
          <p:nvPr>
            <p:ph type="body" sz="quarter" idx="13"/>
          </p:nvPr>
        </p:nvSpPr>
        <p:spPr/>
        <p:txBody>
          <a:bodyPr/>
          <a:lstStyle/>
          <a:p>
            <a:r>
              <a:rPr kumimoji="1" lang="ja-JP" altLang="en-US"/>
              <a:t>⑦　ダウンロードした証明書をタップします</a:t>
            </a:r>
          </a:p>
        </p:txBody>
      </p:sp>
      <p:sp>
        <p:nvSpPr>
          <p:cNvPr id="4" name="フッター プレースホルダー 3">
            <a:extLst>
              <a:ext uri="{FF2B5EF4-FFF2-40B4-BE49-F238E27FC236}">
                <a16:creationId xmlns:a16="http://schemas.microsoft.com/office/drawing/2014/main" id="{6130673C-A5FF-4786-D990-989A171313C2}"/>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62127C70-5D84-F53C-6513-A684E7C75ED0}"/>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
        <p:nvSpPr>
          <p:cNvPr id="6" name="テキスト プレースホルダー 5">
            <a:extLst>
              <a:ext uri="{FF2B5EF4-FFF2-40B4-BE49-F238E27FC236}">
                <a16:creationId xmlns:a16="http://schemas.microsoft.com/office/drawing/2014/main" id="{FF12A67E-AC14-3FCE-2DDD-2C5216F25F60}"/>
              </a:ext>
            </a:extLst>
          </p:cNvPr>
          <p:cNvSpPr>
            <a:spLocks noGrp="1"/>
          </p:cNvSpPr>
          <p:nvPr>
            <p:ph type="body" sz="quarter" idx="17"/>
          </p:nvPr>
        </p:nvSpPr>
        <p:spPr/>
        <p:txBody>
          <a:bodyPr/>
          <a:lstStyle/>
          <a:p>
            <a:r>
              <a:rPr kumimoji="1" lang="ja-JP" altLang="en-US"/>
              <a:t>⑧　「インストールする」をタップします</a:t>
            </a:r>
          </a:p>
        </p:txBody>
      </p:sp>
      <p:pic>
        <p:nvPicPr>
          <p:cNvPr id="8" name="図 7" descr="ゲーム画面のスクリーンショット&#10;&#10;AI によって生成されたコンテンツは間違っている可能性があります。">
            <a:extLst>
              <a:ext uri="{FF2B5EF4-FFF2-40B4-BE49-F238E27FC236}">
                <a16:creationId xmlns:a16="http://schemas.microsoft.com/office/drawing/2014/main" id="{2A7D68A7-1EED-3831-3D45-F169E697A896}"/>
              </a:ext>
            </a:extLst>
          </p:cNvPr>
          <p:cNvPicPr>
            <a:picLocks noChangeAspect="1"/>
          </p:cNvPicPr>
          <p:nvPr/>
        </p:nvPicPr>
        <p:blipFill>
          <a:blip r:embed="rId2"/>
          <a:stretch>
            <a:fillRect/>
          </a:stretch>
        </p:blipFill>
        <p:spPr>
          <a:xfrm>
            <a:off x="1300070" y="1701046"/>
            <a:ext cx="3600000" cy="2563744"/>
          </a:xfrm>
          <a:prstGeom prst="rect">
            <a:avLst/>
          </a:prstGeom>
          <a:ln w="12700">
            <a:solidFill>
              <a:schemeClr val="tx1"/>
            </a:solidFill>
          </a:ln>
        </p:spPr>
      </p:pic>
      <p:pic>
        <p:nvPicPr>
          <p:cNvPr id="10" name="図 9" descr="テキスト&#10;&#10;AI によって生成されたコンテンツは間違っている可能性があります。">
            <a:extLst>
              <a:ext uri="{FF2B5EF4-FFF2-40B4-BE49-F238E27FC236}">
                <a16:creationId xmlns:a16="http://schemas.microsoft.com/office/drawing/2014/main" id="{7F5BDEB1-F02B-B7B2-8830-EE9C998D8EB8}"/>
              </a:ext>
            </a:extLst>
          </p:cNvPr>
          <p:cNvPicPr>
            <a:picLocks noChangeAspect="1"/>
          </p:cNvPicPr>
          <p:nvPr/>
        </p:nvPicPr>
        <p:blipFill>
          <a:blip r:embed="rId3"/>
          <a:srcRect t="62527"/>
          <a:stretch/>
        </p:blipFill>
        <p:spPr>
          <a:xfrm>
            <a:off x="7050755" y="1701046"/>
            <a:ext cx="3600000" cy="1863085"/>
          </a:xfrm>
          <a:prstGeom prst="rect">
            <a:avLst/>
          </a:prstGeom>
          <a:ln w="12700">
            <a:solidFill>
              <a:schemeClr val="tx1"/>
            </a:solidFill>
          </a:ln>
        </p:spPr>
      </p:pic>
      <p:sp>
        <p:nvSpPr>
          <p:cNvPr id="11" name="正方形/長方形 10">
            <a:extLst>
              <a:ext uri="{FF2B5EF4-FFF2-40B4-BE49-F238E27FC236}">
                <a16:creationId xmlns:a16="http://schemas.microsoft.com/office/drawing/2014/main" id="{C46FC680-9843-8A0A-E63A-C296163CE209}"/>
              </a:ext>
            </a:extLst>
          </p:cNvPr>
          <p:cNvSpPr/>
          <p:nvPr/>
        </p:nvSpPr>
        <p:spPr>
          <a:xfrm>
            <a:off x="1796256" y="3537544"/>
            <a:ext cx="1620044" cy="4629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6B450AE-80DC-533F-A3B2-4A4F8D8228E0}"/>
              </a:ext>
            </a:extLst>
          </p:cNvPr>
          <p:cNvSpPr/>
          <p:nvPr/>
        </p:nvSpPr>
        <p:spPr>
          <a:xfrm>
            <a:off x="7138833" y="3094039"/>
            <a:ext cx="1186017" cy="2111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7246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5F237-D2D0-DC4A-143A-62588CFEAA6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40DCF25-519F-2B9F-3D55-561EE6FF5811}"/>
              </a:ext>
            </a:extLst>
          </p:cNvPr>
          <p:cNvSpPr>
            <a:spLocks noGrp="1"/>
          </p:cNvSpPr>
          <p:nvPr>
            <p:ph type="body" sz="quarter" idx="13"/>
          </p:nvPr>
        </p:nvSpPr>
        <p:spPr/>
        <p:txBody>
          <a:bodyPr/>
          <a:lstStyle/>
          <a:p>
            <a:r>
              <a:rPr kumimoji="1" lang="ja-JP" altLang="en-US"/>
              <a:t>⑨　「</a:t>
            </a:r>
            <a:r>
              <a:rPr kumimoji="1" lang="en-US" altLang="ja-JP"/>
              <a:t>CA</a:t>
            </a:r>
            <a:r>
              <a:rPr kumimoji="1" lang="ja-JP" altLang="en-US"/>
              <a:t>証明書をインストールしました」と表示されると</a:t>
            </a:r>
            <a:br>
              <a:rPr kumimoji="1" lang="en-US" altLang="ja-JP"/>
            </a:br>
            <a:r>
              <a:rPr kumimoji="1" lang="ja-JP" altLang="en-US"/>
              <a:t>　　証明書の適用は完了です</a:t>
            </a:r>
          </a:p>
        </p:txBody>
      </p:sp>
      <p:sp>
        <p:nvSpPr>
          <p:cNvPr id="4" name="フッター プレースホルダー 3">
            <a:extLst>
              <a:ext uri="{FF2B5EF4-FFF2-40B4-BE49-F238E27FC236}">
                <a16:creationId xmlns:a16="http://schemas.microsoft.com/office/drawing/2014/main" id="{B0B60950-FAF3-36F9-BFDB-89E05E2FCBFF}"/>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BB7C8451-ECDA-EF4F-CBD8-8712DA50344E}"/>
              </a:ext>
            </a:extLst>
          </p:cNvPr>
          <p:cNvSpPr>
            <a:spLocks noGrp="1"/>
          </p:cNvSpPr>
          <p:nvPr>
            <p:ph type="sldNum" sz="quarter" idx="16"/>
          </p:nvPr>
        </p:nvSpPr>
        <p:spPr/>
        <p:txBody>
          <a:bodyPr/>
          <a:lstStyle/>
          <a:p>
            <a:fld id="{D57F1E4F-1CFF-5643-939E-217C01CDF565}" type="slidenum">
              <a:rPr lang="en-US" smtClean="0"/>
              <a:pPr/>
              <a:t>22</a:t>
            </a:fld>
            <a:endParaRPr lang="en-US" dirty="0"/>
          </a:p>
        </p:txBody>
      </p:sp>
      <p:sp>
        <p:nvSpPr>
          <p:cNvPr id="6" name="テキスト プレースホルダー 5">
            <a:extLst>
              <a:ext uri="{FF2B5EF4-FFF2-40B4-BE49-F238E27FC236}">
                <a16:creationId xmlns:a16="http://schemas.microsoft.com/office/drawing/2014/main" id="{7D5EDAC7-C079-A8F0-E14F-697B0C6B4653}"/>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チャットまたはテキスト メッセージ&#10;&#10;AI によって生成されたコンテンツは間違っている可能性があります。">
            <a:extLst>
              <a:ext uri="{FF2B5EF4-FFF2-40B4-BE49-F238E27FC236}">
                <a16:creationId xmlns:a16="http://schemas.microsoft.com/office/drawing/2014/main" id="{B018B658-29AA-C847-AE6B-2A1D544EF46F}"/>
              </a:ext>
            </a:extLst>
          </p:cNvPr>
          <p:cNvPicPr>
            <a:picLocks noChangeAspect="1"/>
          </p:cNvPicPr>
          <p:nvPr/>
        </p:nvPicPr>
        <p:blipFill>
          <a:blip r:embed="rId2"/>
          <a:srcRect l="1061"/>
          <a:stretch/>
        </p:blipFill>
        <p:spPr>
          <a:xfrm>
            <a:off x="1541245" y="1672474"/>
            <a:ext cx="3600000" cy="2381150"/>
          </a:xfrm>
          <a:prstGeom prst="rect">
            <a:avLst/>
          </a:prstGeom>
          <a:ln w="12700">
            <a:solidFill>
              <a:schemeClr val="tx1"/>
            </a:solidFill>
          </a:ln>
        </p:spPr>
      </p:pic>
    </p:spTree>
    <p:extLst>
      <p:ext uri="{BB962C8B-B14F-4D97-AF65-F5344CB8AC3E}">
        <p14:creationId xmlns:p14="http://schemas.microsoft.com/office/powerpoint/2010/main" val="2038742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99CDE9-500A-D334-7073-60B9A0F9D015}"/>
              </a:ext>
            </a:extLst>
          </p:cNvPr>
          <p:cNvSpPr>
            <a:spLocks noGrp="1"/>
          </p:cNvSpPr>
          <p:nvPr>
            <p:ph type="title"/>
          </p:nvPr>
        </p:nvSpPr>
        <p:spPr/>
        <p:txBody>
          <a:bodyPr/>
          <a:lstStyle/>
          <a:p>
            <a:r>
              <a:rPr lang="en-US" altLang="ja-JP"/>
              <a:t>7</a:t>
            </a:r>
            <a:r>
              <a:rPr kumimoji="1" lang="en-US" altLang="ja-JP"/>
              <a:t>. </a:t>
            </a:r>
            <a:r>
              <a:rPr lang="ja-JP" altLang="en-US"/>
              <a:t>証明書の適用（</a:t>
            </a:r>
            <a:r>
              <a:rPr lang="en-US" altLang="ja-JP" cap="none"/>
              <a:t>iOS</a:t>
            </a:r>
            <a:r>
              <a:rPr lang="ja-JP" altLang="en-US"/>
              <a:t>の場合）</a:t>
            </a:r>
            <a:endParaRPr kumimoji="1" lang="ja-JP" altLang="en-US"/>
          </a:p>
        </p:txBody>
      </p:sp>
      <p:sp>
        <p:nvSpPr>
          <p:cNvPr id="3" name="テキスト プレースホルダー 2">
            <a:extLst>
              <a:ext uri="{FF2B5EF4-FFF2-40B4-BE49-F238E27FC236}">
                <a16:creationId xmlns:a16="http://schemas.microsoft.com/office/drawing/2014/main" id="{CB45BD22-696F-38EE-C28D-6588C68222AB}"/>
              </a:ext>
            </a:extLst>
          </p:cNvPr>
          <p:cNvSpPr>
            <a:spLocks noGrp="1"/>
          </p:cNvSpPr>
          <p:nvPr>
            <p:ph type="body" sz="quarter" idx="13"/>
          </p:nvPr>
        </p:nvSpPr>
        <p:spPr/>
        <p:txBody>
          <a:bodyPr/>
          <a:lstStyle/>
          <a:p>
            <a:r>
              <a:rPr lang="ja-JP" altLang="en-US"/>
              <a:t>①　</a:t>
            </a:r>
            <a:r>
              <a:rPr lang="en-US" altLang="ja-JP"/>
              <a:t>MRB</a:t>
            </a:r>
            <a:r>
              <a:rPr lang="ja-JP" altLang="en-US"/>
              <a:t>管理画面で「証明書ダウンロード」をクリック後、</a:t>
            </a:r>
            <a:br>
              <a:rPr lang="en-US" altLang="ja-JP"/>
            </a:br>
            <a:r>
              <a:rPr lang="ja-JP" altLang="en-US"/>
              <a:t>　　ダイアログが表示されますので右上「インストール」を</a:t>
            </a:r>
            <a:br>
              <a:rPr lang="en-US" altLang="ja-JP"/>
            </a:br>
            <a:r>
              <a:rPr lang="ja-JP" altLang="en-US"/>
              <a:t>　　タップします</a:t>
            </a:r>
            <a:endParaRPr kumimoji="1" lang="ja-JP" altLang="en-US"/>
          </a:p>
        </p:txBody>
      </p:sp>
      <p:sp>
        <p:nvSpPr>
          <p:cNvPr id="4" name="フッター プレースホルダー 3">
            <a:extLst>
              <a:ext uri="{FF2B5EF4-FFF2-40B4-BE49-F238E27FC236}">
                <a16:creationId xmlns:a16="http://schemas.microsoft.com/office/drawing/2014/main" id="{934721A1-7C2E-B764-3544-527488762DA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D82872D9-0B4D-2858-6F4D-E8E96CAC53A3}"/>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
        <p:nvSpPr>
          <p:cNvPr id="6" name="テキスト プレースホルダー 5">
            <a:extLst>
              <a:ext uri="{FF2B5EF4-FFF2-40B4-BE49-F238E27FC236}">
                <a16:creationId xmlns:a16="http://schemas.microsoft.com/office/drawing/2014/main" id="{8A2B60DD-4A8D-5FEF-11F4-E0788997DEE3}"/>
              </a:ext>
            </a:extLst>
          </p:cNvPr>
          <p:cNvSpPr>
            <a:spLocks noGrp="1"/>
          </p:cNvSpPr>
          <p:nvPr>
            <p:ph type="body" sz="quarter" idx="17"/>
          </p:nvPr>
        </p:nvSpPr>
        <p:spPr/>
        <p:txBody>
          <a:bodyPr/>
          <a:lstStyle/>
          <a:p>
            <a:r>
              <a:rPr kumimoji="1" lang="ja-JP" altLang="en-US"/>
              <a:t>②　右上</a:t>
            </a:r>
            <a:r>
              <a:rPr lang="ja-JP" altLang="en-US"/>
              <a:t>「</a:t>
            </a:r>
            <a:r>
              <a:rPr kumimoji="1" lang="ja-JP" altLang="en-US"/>
              <a:t>インストール</a:t>
            </a:r>
            <a:r>
              <a:rPr lang="ja-JP" altLang="en-US"/>
              <a:t>」</a:t>
            </a:r>
            <a:r>
              <a:rPr kumimoji="1" lang="ja-JP" altLang="en-US"/>
              <a:t>をタップします</a:t>
            </a:r>
          </a:p>
        </p:txBody>
      </p:sp>
      <p:sp>
        <p:nvSpPr>
          <p:cNvPr id="7" name="テキスト プレースホルダー 6">
            <a:extLst>
              <a:ext uri="{FF2B5EF4-FFF2-40B4-BE49-F238E27FC236}">
                <a16:creationId xmlns:a16="http://schemas.microsoft.com/office/drawing/2014/main" id="{9DACEDC7-6AD8-2366-432F-C890723D5EDD}"/>
              </a:ext>
            </a:extLst>
          </p:cNvPr>
          <p:cNvSpPr>
            <a:spLocks noGrp="1"/>
          </p:cNvSpPr>
          <p:nvPr>
            <p:ph type="body" sz="quarter" idx="18"/>
          </p:nvPr>
        </p:nvSpPr>
        <p:spPr/>
        <p:txBody>
          <a:bodyPr/>
          <a:lstStyle/>
          <a:p>
            <a:r>
              <a:rPr kumimoji="1" lang="en-US" altLang="ja-JP"/>
              <a:t>iOS</a:t>
            </a:r>
            <a:r>
              <a:rPr kumimoji="1" lang="ja-JP" altLang="en-US"/>
              <a:t>をご利用の場合の証明書を適用する手順について説明します</a:t>
            </a:r>
          </a:p>
        </p:txBody>
      </p:sp>
      <p:pic>
        <p:nvPicPr>
          <p:cNvPr id="8" name="図 7">
            <a:extLst>
              <a:ext uri="{FF2B5EF4-FFF2-40B4-BE49-F238E27FC236}">
                <a16:creationId xmlns:a16="http://schemas.microsoft.com/office/drawing/2014/main" id="{36FA3841-4B4B-A50A-9BFB-40D8A2F38ACB}"/>
              </a:ext>
            </a:extLst>
          </p:cNvPr>
          <p:cNvPicPr>
            <a:picLocks noChangeAspect="1"/>
          </p:cNvPicPr>
          <p:nvPr/>
        </p:nvPicPr>
        <p:blipFill>
          <a:blip r:embed="rId2">
            <a:extLst>
              <a:ext uri="{28A0092B-C50C-407E-A947-70E740481C1C}">
                <a14:useLocalDpi xmlns:a14="http://schemas.microsoft.com/office/drawing/2010/main" val="0"/>
              </a:ext>
            </a:extLst>
          </a:blip>
          <a:srcRect r="20629" b="4524"/>
          <a:stretch/>
        </p:blipFill>
        <p:spPr bwMode="auto">
          <a:xfrm>
            <a:off x="1538596" y="2526010"/>
            <a:ext cx="3600000" cy="3221495"/>
          </a:xfrm>
          <a:prstGeom prst="rect">
            <a:avLst/>
          </a:prstGeom>
          <a:noFill/>
          <a:ln w="12700">
            <a:solidFill>
              <a:schemeClr val="tx1"/>
            </a:solidFill>
          </a:ln>
        </p:spPr>
      </p:pic>
      <p:pic>
        <p:nvPicPr>
          <p:cNvPr id="9" name="図 8">
            <a:extLst>
              <a:ext uri="{FF2B5EF4-FFF2-40B4-BE49-F238E27FC236}">
                <a16:creationId xmlns:a16="http://schemas.microsoft.com/office/drawing/2014/main" id="{5A0650AD-67CB-E100-6283-0480C8DB97B6}"/>
              </a:ext>
            </a:extLst>
          </p:cNvPr>
          <p:cNvPicPr>
            <a:picLocks noChangeAspect="1"/>
          </p:cNvPicPr>
          <p:nvPr/>
        </p:nvPicPr>
        <p:blipFill>
          <a:blip r:embed="rId3">
            <a:extLst>
              <a:ext uri="{28A0092B-C50C-407E-A947-70E740481C1C}">
                <a14:useLocalDpi xmlns:a14="http://schemas.microsoft.com/office/drawing/2010/main" val="0"/>
              </a:ext>
            </a:extLst>
          </a:blip>
          <a:srcRect l="1" r="21111" b="5228"/>
          <a:stretch/>
        </p:blipFill>
        <p:spPr bwMode="auto">
          <a:xfrm>
            <a:off x="7050755" y="2118880"/>
            <a:ext cx="3600000" cy="3217672"/>
          </a:xfrm>
          <a:prstGeom prst="rect">
            <a:avLst/>
          </a:prstGeom>
          <a:noFill/>
          <a:ln w="12700">
            <a:solidFill>
              <a:schemeClr val="tx1"/>
            </a:solidFill>
          </a:ln>
        </p:spPr>
      </p:pic>
      <p:sp>
        <p:nvSpPr>
          <p:cNvPr id="10" name="正方形/長方形 9">
            <a:extLst>
              <a:ext uri="{FF2B5EF4-FFF2-40B4-BE49-F238E27FC236}">
                <a16:creationId xmlns:a16="http://schemas.microsoft.com/office/drawing/2014/main" id="{BB6F3458-78CF-492D-940A-80811C33D9F2}"/>
              </a:ext>
            </a:extLst>
          </p:cNvPr>
          <p:cNvSpPr/>
          <p:nvPr/>
        </p:nvSpPr>
        <p:spPr>
          <a:xfrm>
            <a:off x="4435474" y="2876550"/>
            <a:ext cx="479426" cy="1206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154D3-BE26-7593-01CD-BE703D2BF232}"/>
              </a:ext>
            </a:extLst>
          </p:cNvPr>
          <p:cNvSpPr/>
          <p:nvPr/>
        </p:nvSpPr>
        <p:spPr>
          <a:xfrm>
            <a:off x="9975850" y="2473919"/>
            <a:ext cx="469900" cy="12958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281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33A90-B77B-E8A9-07A5-208D52BC268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98E66E1-0D6E-FF28-35D1-9A70EA73296F}"/>
              </a:ext>
            </a:extLst>
          </p:cNvPr>
          <p:cNvSpPr>
            <a:spLocks noGrp="1"/>
          </p:cNvSpPr>
          <p:nvPr>
            <p:ph type="body" sz="quarter" idx="13"/>
          </p:nvPr>
        </p:nvSpPr>
        <p:spPr/>
        <p:txBody>
          <a:bodyPr/>
          <a:lstStyle/>
          <a:p>
            <a:r>
              <a:rPr kumimoji="1" lang="ja-JP" altLang="en-US"/>
              <a:t>③　右上</a:t>
            </a:r>
            <a:r>
              <a:rPr lang="ja-JP" altLang="en-US"/>
              <a:t>「</a:t>
            </a:r>
            <a:r>
              <a:rPr kumimoji="1" lang="ja-JP" altLang="en-US"/>
              <a:t>完了</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B47CE01B-DE78-652B-3826-6A849677024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AD9E222F-7C47-0859-9495-1316FA22D3F5}"/>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
        <p:nvSpPr>
          <p:cNvPr id="6" name="テキスト プレースホルダー 5">
            <a:extLst>
              <a:ext uri="{FF2B5EF4-FFF2-40B4-BE49-F238E27FC236}">
                <a16:creationId xmlns:a16="http://schemas.microsoft.com/office/drawing/2014/main" id="{62BDF0D7-8967-53CC-AD61-FFB15BD6A1D4}"/>
              </a:ext>
            </a:extLst>
          </p:cNvPr>
          <p:cNvSpPr>
            <a:spLocks noGrp="1"/>
          </p:cNvSpPr>
          <p:nvPr>
            <p:ph type="body" sz="quarter" idx="17"/>
          </p:nvPr>
        </p:nvSpPr>
        <p:spPr/>
        <p:txBody>
          <a:bodyPr/>
          <a:lstStyle/>
          <a:p>
            <a:r>
              <a:rPr kumimoji="1" lang="ja-JP" altLang="en-US"/>
              <a:t>④　</a:t>
            </a:r>
            <a:r>
              <a:rPr kumimoji="1" lang="en-US" altLang="ja-JP"/>
              <a:t>iOS</a:t>
            </a:r>
            <a:r>
              <a:rPr kumimoji="1" lang="ja-JP" altLang="en-US"/>
              <a:t>設定画面を開き、</a:t>
            </a:r>
            <a:r>
              <a:rPr lang="ja-JP" altLang="en-US"/>
              <a:t>「</a:t>
            </a:r>
            <a:r>
              <a:rPr kumimoji="1" lang="ja-JP" altLang="en-US"/>
              <a:t>情報</a:t>
            </a:r>
            <a:r>
              <a:rPr lang="ja-JP" altLang="en-US"/>
              <a:t>」</a:t>
            </a:r>
            <a:r>
              <a:rPr kumimoji="1" lang="ja-JP" altLang="en-US"/>
              <a:t>をタップします</a:t>
            </a:r>
          </a:p>
        </p:txBody>
      </p:sp>
      <p:pic>
        <p:nvPicPr>
          <p:cNvPr id="7" name="図 6">
            <a:extLst>
              <a:ext uri="{FF2B5EF4-FFF2-40B4-BE49-F238E27FC236}">
                <a16:creationId xmlns:a16="http://schemas.microsoft.com/office/drawing/2014/main" id="{DE62E0C5-6070-ECC7-CD88-13659107A260}"/>
              </a:ext>
            </a:extLst>
          </p:cNvPr>
          <p:cNvPicPr>
            <a:picLocks noChangeAspect="1"/>
          </p:cNvPicPr>
          <p:nvPr/>
        </p:nvPicPr>
        <p:blipFill>
          <a:blip r:embed="rId2">
            <a:extLst>
              <a:ext uri="{28A0092B-C50C-407E-A947-70E740481C1C}">
                <a14:useLocalDpi xmlns:a14="http://schemas.microsoft.com/office/drawing/2010/main" val="0"/>
              </a:ext>
            </a:extLst>
          </a:blip>
          <a:srcRect r="19036"/>
          <a:stretch/>
        </p:blipFill>
        <p:spPr bwMode="auto">
          <a:xfrm>
            <a:off x="1541245" y="1406841"/>
            <a:ext cx="3600000" cy="3318778"/>
          </a:xfrm>
          <a:prstGeom prst="rect">
            <a:avLst/>
          </a:prstGeom>
          <a:noFill/>
          <a:ln w="12700">
            <a:solidFill>
              <a:schemeClr val="tx1"/>
            </a:solidFill>
          </a:ln>
        </p:spPr>
      </p:pic>
      <p:pic>
        <p:nvPicPr>
          <p:cNvPr id="8" name="図 7">
            <a:extLst>
              <a:ext uri="{FF2B5EF4-FFF2-40B4-BE49-F238E27FC236}">
                <a16:creationId xmlns:a16="http://schemas.microsoft.com/office/drawing/2014/main" id="{248E9DB2-D245-C094-59B9-4585A9E8D33D}"/>
              </a:ext>
            </a:extLst>
          </p:cNvPr>
          <p:cNvPicPr>
            <a:picLocks noChangeAspect="1"/>
          </p:cNvPicPr>
          <p:nvPr/>
        </p:nvPicPr>
        <p:blipFill>
          <a:blip r:embed="rId3">
            <a:extLst>
              <a:ext uri="{28A0092B-C50C-407E-A947-70E740481C1C}">
                <a14:useLocalDpi xmlns:a14="http://schemas.microsoft.com/office/drawing/2010/main" val="0"/>
              </a:ext>
            </a:extLst>
          </a:blip>
          <a:srcRect r="28285"/>
          <a:stretch/>
        </p:blipFill>
        <p:spPr bwMode="auto">
          <a:xfrm>
            <a:off x="7050755" y="1406841"/>
            <a:ext cx="3600000" cy="3746588"/>
          </a:xfrm>
          <a:prstGeom prst="rect">
            <a:avLst/>
          </a:prstGeom>
          <a:noFill/>
          <a:ln w="12700">
            <a:solidFill>
              <a:schemeClr val="tx1"/>
            </a:solidFill>
          </a:ln>
        </p:spPr>
      </p:pic>
      <p:sp>
        <p:nvSpPr>
          <p:cNvPr id="9" name="正方形/長方形 8">
            <a:extLst>
              <a:ext uri="{FF2B5EF4-FFF2-40B4-BE49-F238E27FC236}">
                <a16:creationId xmlns:a16="http://schemas.microsoft.com/office/drawing/2014/main" id="{5B7B8C16-BCE8-592A-18C4-43D697D2F290}"/>
              </a:ext>
            </a:extLst>
          </p:cNvPr>
          <p:cNvSpPr/>
          <p:nvPr/>
        </p:nvSpPr>
        <p:spPr>
          <a:xfrm>
            <a:off x="4641850" y="1753194"/>
            <a:ext cx="254000" cy="13910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961F226-7393-54BC-90BB-6F434CCD9F7C}"/>
              </a:ext>
            </a:extLst>
          </p:cNvPr>
          <p:cNvSpPr/>
          <p:nvPr/>
        </p:nvSpPr>
        <p:spPr>
          <a:xfrm>
            <a:off x="9069032" y="1926430"/>
            <a:ext cx="255145" cy="1309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3762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EF5D06-7532-76D2-9106-DC73AEBCA17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3FDEBAE-6EBE-BA05-6525-1636AFEE3DAA}"/>
              </a:ext>
            </a:extLst>
          </p:cNvPr>
          <p:cNvSpPr>
            <a:spLocks noGrp="1"/>
          </p:cNvSpPr>
          <p:nvPr>
            <p:ph type="body" sz="quarter" idx="13"/>
          </p:nvPr>
        </p:nvSpPr>
        <p:spPr/>
        <p:txBody>
          <a:bodyPr/>
          <a:lstStyle/>
          <a:p>
            <a:r>
              <a:rPr kumimoji="1" lang="ja-JP" altLang="en-US"/>
              <a:t>⑤　</a:t>
            </a:r>
            <a:r>
              <a:rPr lang="ja-JP" altLang="en-US"/>
              <a:t>「</a:t>
            </a:r>
            <a:r>
              <a:rPr kumimoji="1" lang="ja-JP" altLang="en-US"/>
              <a:t>証明書信頼設定</a:t>
            </a:r>
            <a:r>
              <a:rPr lang="ja-JP" altLang="en-US"/>
              <a:t>」</a:t>
            </a:r>
            <a:r>
              <a:rPr kumimoji="1" lang="ja-JP" altLang="en-US"/>
              <a:t>をタップします</a:t>
            </a:r>
          </a:p>
        </p:txBody>
      </p:sp>
      <p:sp>
        <p:nvSpPr>
          <p:cNvPr id="4" name="フッター プレースホルダー 3">
            <a:extLst>
              <a:ext uri="{FF2B5EF4-FFF2-40B4-BE49-F238E27FC236}">
                <a16:creationId xmlns:a16="http://schemas.microsoft.com/office/drawing/2014/main" id="{1FFD0457-87C5-B8D8-3C3B-22FD8EAECF86}"/>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E886C72E-BDC2-E343-6D50-B91480C805A9}"/>
              </a:ext>
            </a:extLst>
          </p:cNvPr>
          <p:cNvSpPr>
            <a:spLocks noGrp="1"/>
          </p:cNvSpPr>
          <p:nvPr>
            <p:ph type="sldNum" sz="quarter" idx="16"/>
          </p:nvPr>
        </p:nvSpPr>
        <p:spPr/>
        <p:txBody>
          <a:bodyPr/>
          <a:lstStyle/>
          <a:p>
            <a:fld id="{D57F1E4F-1CFF-5643-939E-217C01CDF565}" type="slidenum">
              <a:rPr lang="en-US" smtClean="0"/>
              <a:pPr/>
              <a:t>25</a:t>
            </a:fld>
            <a:endParaRPr lang="en-US" dirty="0"/>
          </a:p>
        </p:txBody>
      </p:sp>
      <p:sp>
        <p:nvSpPr>
          <p:cNvPr id="6" name="テキスト プレースホルダー 5">
            <a:extLst>
              <a:ext uri="{FF2B5EF4-FFF2-40B4-BE49-F238E27FC236}">
                <a16:creationId xmlns:a16="http://schemas.microsoft.com/office/drawing/2014/main" id="{F20C2C41-2593-C371-90D0-8A59165D7760}"/>
              </a:ext>
            </a:extLst>
          </p:cNvPr>
          <p:cNvSpPr>
            <a:spLocks noGrp="1"/>
          </p:cNvSpPr>
          <p:nvPr>
            <p:ph type="body" sz="quarter" idx="17"/>
          </p:nvPr>
        </p:nvSpPr>
        <p:spPr/>
        <p:txBody>
          <a:bodyPr/>
          <a:lstStyle/>
          <a:p>
            <a:r>
              <a:rPr kumimoji="1" lang="ja-JP" altLang="en-US"/>
              <a:t>⑥　</a:t>
            </a:r>
            <a:r>
              <a:rPr lang="ja-JP" altLang="en-US"/>
              <a:t>「</a:t>
            </a:r>
            <a:r>
              <a:rPr kumimoji="1" lang="en-US" altLang="ja-JP"/>
              <a:t>mrb(6</a:t>
            </a:r>
            <a:r>
              <a:rPr kumimoji="1" lang="ja-JP" altLang="en-US"/>
              <a:t>桁の数字</a:t>
            </a:r>
            <a:r>
              <a:rPr kumimoji="1" lang="en-US" altLang="ja-JP"/>
              <a:t>)ca</a:t>
            </a:r>
            <a:r>
              <a:rPr kumimoji="1" lang="ja-JP" altLang="en-US"/>
              <a:t>」のスイッチをタップします</a:t>
            </a:r>
          </a:p>
        </p:txBody>
      </p:sp>
      <p:pic>
        <p:nvPicPr>
          <p:cNvPr id="8" name="図 7">
            <a:extLst>
              <a:ext uri="{FF2B5EF4-FFF2-40B4-BE49-F238E27FC236}">
                <a16:creationId xmlns:a16="http://schemas.microsoft.com/office/drawing/2014/main" id="{3EEB11EE-4C6D-681F-C2B7-67966D21AF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245" y="1423035"/>
            <a:ext cx="3600000" cy="2686718"/>
          </a:xfrm>
          <a:prstGeom prst="rect">
            <a:avLst/>
          </a:prstGeom>
          <a:noFill/>
          <a:ln w="12700">
            <a:solidFill>
              <a:schemeClr val="tx1"/>
            </a:solidFill>
          </a:ln>
        </p:spPr>
      </p:pic>
      <p:pic>
        <p:nvPicPr>
          <p:cNvPr id="9" name="図 8">
            <a:extLst>
              <a:ext uri="{FF2B5EF4-FFF2-40B4-BE49-F238E27FC236}">
                <a16:creationId xmlns:a16="http://schemas.microsoft.com/office/drawing/2014/main" id="{3EEE2824-D4A7-3941-6244-18E50AA662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0755" y="1423035"/>
            <a:ext cx="3600000" cy="2686718"/>
          </a:xfrm>
          <a:prstGeom prst="rect">
            <a:avLst/>
          </a:prstGeom>
          <a:noFill/>
          <a:ln w="12700">
            <a:solidFill>
              <a:schemeClr val="tx1"/>
            </a:solidFill>
          </a:ln>
        </p:spPr>
      </p:pic>
      <p:sp>
        <p:nvSpPr>
          <p:cNvPr id="7" name="正方形/長方形 6">
            <a:extLst>
              <a:ext uri="{FF2B5EF4-FFF2-40B4-BE49-F238E27FC236}">
                <a16:creationId xmlns:a16="http://schemas.microsoft.com/office/drawing/2014/main" id="{8D5AA664-A45B-207B-7900-6A97AA557059}"/>
              </a:ext>
            </a:extLst>
          </p:cNvPr>
          <p:cNvSpPr/>
          <p:nvPr/>
        </p:nvSpPr>
        <p:spPr>
          <a:xfrm>
            <a:off x="2990850" y="3835400"/>
            <a:ext cx="450850"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6EE3C8A-E7D7-5D72-F98D-215AD48C4A52}"/>
              </a:ext>
            </a:extLst>
          </p:cNvPr>
          <p:cNvSpPr/>
          <p:nvPr/>
        </p:nvSpPr>
        <p:spPr>
          <a:xfrm>
            <a:off x="10248900" y="2108199"/>
            <a:ext cx="309400" cy="15240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5074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2182D-4BE8-74D3-6140-D689ABDA998E}"/>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52A4E73-6B3B-437C-7524-3860EB790638}"/>
              </a:ext>
            </a:extLst>
          </p:cNvPr>
          <p:cNvSpPr>
            <a:spLocks noGrp="1"/>
          </p:cNvSpPr>
          <p:nvPr>
            <p:ph type="body" sz="quarter" idx="13"/>
          </p:nvPr>
        </p:nvSpPr>
        <p:spPr/>
        <p:txBody>
          <a:bodyPr/>
          <a:lstStyle/>
          <a:p>
            <a:r>
              <a:rPr kumimoji="1" lang="ja-JP" altLang="en-US"/>
              <a:t>⑦　</a:t>
            </a:r>
            <a:r>
              <a:rPr lang="ja-JP" altLang="en-US"/>
              <a:t>「</a:t>
            </a:r>
            <a:r>
              <a:rPr kumimoji="1" lang="ja-JP" altLang="en-US"/>
              <a:t>続ける</a:t>
            </a:r>
            <a:r>
              <a:rPr lang="ja-JP" altLang="en-US"/>
              <a:t>」</a:t>
            </a:r>
            <a:r>
              <a:rPr kumimoji="1" lang="ja-JP" altLang="en-US"/>
              <a:t>をタップして証明書の適用は完了です</a:t>
            </a:r>
          </a:p>
        </p:txBody>
      </p:sp>
      <p:sp>
        <p:nvSpPr>
          <p:cNvPr id="4" name="フッター プレースホルダー 3">
            <a:extLst>
              <a:ext uri="{FF2B5EF4-FFF2-40B4-BE49-F238E27FC236}">
                <a16:creationId xmlns:a16="http://schemas.microsoft.com/office/drawing/2014/main" id="{19059B68-1948-2DDC-C37E-DAEFAA4A02AE}"/>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2CE76703-DE7C-FAC4-B1A5-FC569906ECB3}"/>
              </a:ext>
            </a:extLst>
          </p:cNvPr>
          <p:cNvSpPr>
            <a:spLocks noGrp="1"/>
          </p:cNvSpPr>
          <p:nvPr>
            <p:ph type="sldNum" sz="quarter" idx="16"/>
          </p:nvPr>
        </p:nvSpPr>
        <p:spPr/>
        <p:txBody>
          <a:bodyPr/>
          <a:lstStyle/>
          <a:p>
            <a:fld id="{D57F1E4F-1CFF-5643-939E-217C01CDF565}" type="slidenum">
              <a:rPr lang="en-US" smtClean="0"/>
              <a:pPr/>
              <a:t>26</a:t>
            </a:fld>
            <a:endParaRPr lang="en-US" dirty="0"/>
          </a:p>
        </p:txBody>
      </p:sp>
      <p:sp>
        <p:nvSpPr>
          <p:cNvPr id="6" name="テキスト プレースホルダー 5">
            <a:extLst>
              <a:ext uri="{FF2B5EF4-FFF2-40B4-BE49-F238E27FC236}">
                <a16:creationId xmlns:a16="http://schemas.microsoft.com/office/drawing/2014/main" id="{74392191-4A44-1389-CD3F-71E8CA33B14A}"/>
              </a:ext>
            </a:extLst>
          </p:cNvPr>
          <p:cNvSpPr>
            <a:spLocks noGrp="1"/>
          </p:cNvSpPr>
          <p:nvPr>
            <p:ph type="body" sz="quarter" idx="17"/>
          </p:nvPr>
        </p:nvSpPr>
        <p:spPr/>
        <p:txBody>
          <a:bodyPr/>
          <a:lstStyle/>
          <a:p>
            <a:endParaRPr kumimoji="1" lang="ja-JP" altLang="en-US"/>
          </a:p>
        </p:txBody>
      </p:sp>
      <p:pic>
        <p:nvPicPr>
          <p:cNvPr id="7" name="図 6">
            <a:extLst>
              <a:ext uri="{FF2B5EF4-FFF2-40B4-BE49-F238E27FC236}">
                <a16:creationId xmlns:a16="http://schemas.microsoft.com/office/drawing/2014/main" id="{DC2B64DD-CD3D-48F0-ADF1-69CCD05CD7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4000" y="1401228"/>
            <a:ext cx="2880000" cy="1672814"/>
          </a:xfrm>
          <a:prstGeom prst="rect">
            <a:avLst/>
          </a:prstGeom>
          <a:noFill/>
          <a:ln w="12700">
            <a:solidFill>
              <a:schemeClr val="tx1"/>
            </a:solidFill>
          </a:ln>
        </p:spPr>
      </p:pic>
      <p:sp>
        <p:nvSpPr>
          <p:cNvPr id="8" name="正方形/長方形 7">
            <a:extLst>
              <a:ext uri="{FF2B5EF4-FFF2-40B4-BE49-F238E27FC236}">
                <a16:creationId xmlns:a16="http://schemas.microsoft.com/office/drawing/2014/main" id="{BAE7077F-3532-1221-87DD-406BDF1DD4AC}"/>
              </a:ext>
            </a:extLst>
          </p:cNvPr>
          <p:cNvSpPr/>
          <p:nvPr/>
        </p:nvSpPr>
        <p:spPr>
          <a:xfrm>
            <a:off x="3674672" y="2825681"/>
            <a:ext cx="730250" cy="2032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027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CACFB-07EA-F3B0-0282-C7AFBDDF53A6}"/>
              </a:ext>
            </a:extLst>
          </p:cNvPr>
          <p:cNvSpPr>
            <a:spLocks noGrp="1"/>
          </p:cNvSpPr>
          <p:nvPr>
            <p:ph type="title"/>
          </p:nvPr>
        </p:nvSpPr>
        <p:spPr/>
        <p:txBody>
          <a:bodyPr/>
          <a:lstStyle/>
          <a:p>
            <a:r>
              <a:rPr lang="en-US" altLang="ja-JP"/>
              <a:t>8</a:t>
            </a:r>
            <a:r>
              <a:rPr kumimoji="1" lang="en-US" altLang="ja-JP"/>
              <a:t>. </a:t>
            </a:r>
            <a:r>
              <a:rPr kumimoji="1" lang="ja-JP" altLang="en-US"/>
              <a:t>対象外</a:t>
            </a:r>
            <a:r>
              <a:rPr kumimoji="1" lang="en-US" altLang="ja-JP"/>
              <a:t>URL</a:t>
            </a:r>
            <a:r>
              <a:rPr kumimoji="1" lang="ja-JP" altLang="en-US"/>
              <a:t>設定</a:t>
            </a:r>
          </a:p>
        </p:txBody>
      </p:sp>
      <p:sp>
        <p:nvSpPr>
          <p:cNvPr id="3" name="テキスト プレースホルダー 2">
            <a:extLst>
              <a:ext uri="{FF2B5EF4-FFF2-40B4-BE49-F238E27FC236}">
                <a16:creationId xmlns:a16="http://schemas.microsoft.com/office/drawing/2014/main" id="{097307A2-F590-8879-CD6F-94938A7298C7}"/>
              </a:ext>
            </a:extLst>
          </p:cNvPr>
          <p:cNvSpPr>
            <a:spLocks noGrp="1"/>
          </p:cNvSpPr>
          <p:nvPr>
            <p:ph type="body" sz="quarter" idx="13"/>
          </p:nvPr>
        </p:nvSpPr>
        <p:spPr>
          <a:xfrm>
            <a:off x="586490" y="1681094"/>
            <a:ext cx="5509510" cy="4809113"/>
          </a:xfrm>
        </p:spPr>
        <p:txBody>
          <a:bodyPr/>
          <a:lstStyle/>
          <a:p>
            <a:r>
              <a:rPr kumimoji="1" lang="ja-JP" altLang="en-US"/>
              <a:t>①　管理画面にログイン後、右上</a:t>
            </a:r>
            <a:r>
              <a:rPr lang="ja-JP" altLang="en-US"/>
              <a:t>部</a:t>
            </a:r>
            <a:r>
              <a:rPr kumimoji="1" lang="ja-JP" altLang="en-US"/>
              <a:t>の</a:t>
            </a:r>
            <a:r>
              <a:rPr lang="ja-JP" altLang="en-US"/>
              <a:t>「</a:t>
            </a:r>
            <a:r>
              <a:rPr kumimoji="1" lang="ja-JP" altLang="en-US"/>
              <a:t>設定</a:t>
            </a:r>
            <a:r>
              <a:rPr lang="ja-JP" altLang="en-US"/>
              <a:t>」</a:t>
            </a:r>
            <a:r>
              <a:rPr kumimoji="1" lang="ja-JP" altLang="en-US"/>
              <a:t>をクリックし、</a:t>
            </a:r>
            <a:br>
              <a:rPr lang="en-US" altLang="ja-JP"/>
            </a:br>
            <a:r>
              <a:rPr lang="ja-JP" altLang="en-US"/>
              <a:t>　　</a:t>
            </a:r>
            <a:r>
              <a:rPr kumimoji="1" lang="ja-JP" altLang="en-US"/>
              <a:t>左部の</a:t>
            </a:r>
            <a:r>
              <a:rPr lang="ja-JP" altLang="en-US"/>
              <a:t>「</a:t>
            </a:r>
            <a:r>
              <a:rPr lang="en-US" altLang="ja-JP"/>
              <a:t>HTTPS</a:t>
            </a:r>
            <a:r>
              <a:rPr lang="ja-JP" altLang="en-US"/>
              <a:t>通信」</a:t>
            </a:r>
            <a:r>
              <a:rPr kumimoji="1" lang="ja-JP" altLang="en-US"/>
              <a:t>をクリックします</a:t>
            </a:r>
          </a:p>
        </p:txBody>
      </p:sp>
      <p:sp>
        <p:nvSpPr>
          <p:cNvPr id="4" name="フッター プレースホルダー 3">
            <a:extLst>
              <a:ext uri="{FF2B5EF4-FFF2-40B4-BE49-F238E27FC236}">
                <a16:creationId xmlns:a16="http://schemas.microsoft.com/office/drawing/2014/main" id="{DBE74F73-ABAB-7FC1-6FF9-2109DEC3BFE2}"/>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B5ADFF6C-909C-DA36-FE4A-C3C61C9DD328}"/>
              </a:ext>
            </a:extLst>
          </p:cNvPr>
          <p:cNvSpPr>
            <a:spLocks noGrp="1"/>
          </p:cNvSpPr>
          <p:nvPr>
            <p:ph type="sldNum" sz="quarter" idx="16"/>
          </p:nvPr>
        </p:nvSpPr>
        <p:spPr/>
        <p:txBody>
          <a:bodyPr/>
          <a:lstStyle/>
          <a:p>
            <a:fld id="{D57F1E4F-1CFF-5643-939E-217C01CDF565}" type="slidenum">
              <a:rPr lang="en-US" smtClean="0"/>
              <a:pPr/>
              <a:t>27</a:t>
            </a:fld>
            <a:endParaRPr lang="en-US" dirty="0"/>
          </a:p>
        </p:txBody>
      </p:sp>
      <p:sp>
        <p:nvSpPr>
          <p:cNvPr id="6" name="テキスト プレースホルダー 5">
            <a:extLst>
              <a:ext uri="{FF2B5EF4-FFF2-40B4-BE49-F238E27FC236}">
                <a16:creationId xmlns:a16="http://schemas.microsoft.com/office/drawing/2014/main" id="{88E10EEE-6F7F-ADA6-1E06-3655BFCBEC7E}"/>
              </a:ext>
            </a:extLst>
          </p:cNvPr>
          <p:cNvSpPr>
            <a:spLocks noGrp="1"/>
          </p:cNvSpPr>
          <p:nvPr>
            <p:ph type="body" sz="quarter" idx="17"/>
          </p:nvPr>
        </p:nvSpPr>
        <p:spPr>
          <a:xfrm>
            <a:off x="6096000" y="1689188"/>
            <a:ext cx="5509510" cy="4809113"/>
          </a:xfrm>
        </p:spPr>
        <p:txBody>
          <a:bodyPr/>
          <a:lstStyle/>
          <a:p>
            <a:r>
              <a:rPr kumimoji="1" lang="ja-JP" altLang="en-US"/>
              <a:t>②　「対象外</a:t>
            </a:r>
            <a:r>
              <a:rPr kumimoji="1" lang="en-US" altLang="ja-JP"/>
              <a:t>URL</a:t>
            </a:r>
            <a:r>
              <a:rPr kumimoji="1" lang="ja-JP" altLang="en-US"/>
              <a:t>」</a:t>
            </a:r>
            <a:r>
              <a:rPr lang="ja-JP" altLang="en-US"/>
              <a:t>をクリックします</a:t>
            </a:r>
            <a:endParaRPr kumimoji="1" lang="en-US" altLang="ja-JP"/>
          </a:p>
        </p:txBody>
      </p:sp>
      <p:sp>
        <p:nvSpPr>
          <p:cNvPr id="7" name="テキスト プレースホルダー 6">
            <a:extLst>
              <a:ext uri="{FF2B5EF4-FFF2-40B4-BE49-F238E27FC236}">
                <a16:creationId xmlns:a16="http://schemas.microsoft.com/office/drawing/2014/main" id="{BA54B68B-8FAB-0507-12E5-D574673E64C7}"/>
              </a:ext>
            </a:extLst>
          </p:cNvPr>
          <p:cNvSpPr>
            <a:spLocks noGrp="1"/>
          </p:cNvSpPr>
          <p:nvPr>
            <p:ph type="body" sz="quarter" idx="18"/>
          </p:nvPr>
        </p:nvSpPr>
        <p:spPr>
          <a:xfrm>
            <a:off x="591787" y="899940"/>
            <a:ext cx="11024319" cy="740672"/>
          </a:xfrm>
        </p:spPr>
        <p:txBody>
          <a:bodyPr>
            <a:normAutofit/>
          </a:bodyPr>
          <a:lstStyle/>
          <a:p>
            <a:r>
              <a:rPr lang="ja-JP" altLang="en-US"/>
              <a:t>ネットバンキング等、サーバ証明書による認証が必要な</a:t>
            </a:r>
            <a:r>
              <a:rPr lang="en-US" altLang="ja-JP"/>
              <a:t>Web</a:t>
            </a:r>
            <a:r>
              <a:rPr lang="ja-JP" altLang="en-US"/>
              <a:t>サイトにアクセスする場合、</a:t>
            </a:r>
            <a:br>
              <a:rPr lang="en-US" altLang="ja-JP"/>
            </a:br>
            <a:r>
              <a:rPr lang="ja-JP" altLang="en-US"/>
              <a:t>正常なアクセスを確保するために対象外リストへの登録が必要です</a:t>
            </a:r>
            <a:br>
              <a:rPr lang="en-US" altLang="ja-JP"/>
            </a:br>
            <a:r>
              <a:rPr kumimoji="1" lang="en-US" altLang="ja-JP"/>
              <a:t>URL</a:t>
            </a:r>
            <a:r>
              <a:rPr kumimoji="1" lang="ja-JP" altLang="en-US"/>
              <a:t>を指定</a:t>
            </a:r>
            <a:r>
              <a:rPr lang="ja-JP" altLang="en-US"/>
              <a:t>して</a:t>
            </a:r>
            <a:r>
              <a:rPr kumimoji="1" lang="ja-JP" altLang="en-US"/>
              <a:t>設定する手順について説明します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3B55FE9E-0F53-362D-D9D5-8E62D5311F77}"/>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C7DBA9FA-10CD-C512-C545-4B8E989CDFC4}"/>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BC0B8CD-AEBF-89C7-5B55-F935CFA2226F}"/>
              </a:ext>
            </a:extLst>
          </p:cNvPr>
          <p:cNvSpPr/>
          <p:nvPr/>
        </p:nvSpPr>
        <p:spPr>
          <a:xfrm>
            <a:off x="1792288" y="3367087"/>
            <a:ext cx="357981" cy="8334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732BD64-E606-D92F-ECE7-D66B9CFCEDA0}"/>
              </a:ext>
            </a:extLst>
          </p:cNvPr>
          <p:cNvPicPr>
            <a:picLocks noChangeAspect="1"/>
          </p:cNvPicPr>
          <p:nvPr/>
        </p:nvPicPr>
        <p:blipFill>
          <a:blip r:embed="rId3"/>
          <a:stretch>
            <a:fillRect/>
          </a:stretch>
        </p:blipFill>
        <p:spPr>
          <a:xfrm>
            <a:off x="7048106" y="2096329"/>
            <a:ext cx="3600000" cy="2665341"/>
          </a:xfrm>
          <a:prstGeom prst="rect">
            <a:avLst/>
          </a:prstGeom>
          <a:ln w="12700">
            <a:solidFill>
              <a:schemeClr val="tx1"/>
            </a:solidFill>
          </a:ln>
        </p:spPr>
      </p:pic>
      <p:sp>
        <p:nvSpPr>
          <p:cNvPr id="14" name="正方形/長方形 13">
            <a:extLst>
              <a:ext uri="{FF2B5EF4-FFF2-40B4-BE49-F238E27FC236}">
                <a16:creationId xmlns:a16="http://schemas.microsoft.com/office/drawing/2014/main" id="{F52418BD-031A-E6AE-90D9-ADD9327892DA}"/>
              </a:ext>
            </a:extLst>
          </p:cNvPr>
          <p:cNvSpPr/>
          <p:nvPr/>
        </p:nvSpPr>
        <p:spPr>
          <a:xfrm>
            <a:off x="9207499" y="3262313"/>
            <a:ext cx="665163" cy="1190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6785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037C1-3F0C-22C7-5B4A-DAEE509666A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34DB797-64CB-83A1-D88B-9198F5C63242}"/>
              </a:ext>
            </a:extLst>
          </p:cNvPr>
          <p:cNvSpPr>
            <a:spLocks noGrp="1"/>
          </p:cNvSpPr>
          <p:nvPr>
            <p:ph type="body" sz="quarter" idx="13"/>
          </p:nvPr>
        </p:nvSpPr>
        <p:spPr/>
        <p:txBody>
          <a:bodyPr/>
          <a:lstStyle/>
          <a:p>
            <a:r>
              <a:rPr kumimoji="1" lang="ja-JP" altLang="en-US"/>
              <a:t>③　</a:t>
            </a:r>
            <a:r>
              <a:rPr lang="ja-JP" altLang="en-US"/>
              <a:t>「追加</a:t>
            </a:r>
            <a:r>
              <a:rPr kumimoji="1" lang="ja-JP" altLang="en-US"/>
              <a:t>」をクリックします</a:t>
            </a:r>
          </a:p>
        </p:txBody>
      </p:sp>
      <p:sp>
        <p:nvSpPr>
          <p:cNvPr id="4" name="フッター プレースホルダー 3">
            <a:extLst>
              <a:ext uri="{FF2B5EF4-FFF2-40B4-BE49-F238E27FC236}">
                <a16:creationId xmlns:a16="http://schemas.microsoft.com/office/drawing/2014/main" id="{7F39D623-203F-8E15-7306-B5480A26B29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A9AB794F-00BA-7932-9F07-A5298581741A}"/>
              </a:ext>
            </a:extLst>
          </p:cNvPr>
          <p:cNvSpPr>
            <a:spLocks noGrp="1"/>
          </p:cNvSpPr>
          <p:nvPr>
            <p:ph type="sldNum" sz="quarter" idx="16"/>
          </p:nvPr>
        </p:nvSpPr>
        <p:spPr/>
        <p:txBody>
          <a:bodyPr/>
          <a:lstStyle/>
          <a:p>
            <a:fld id="{D57F1E4F-1CFF-5643-939E-217C01CDF565}" type="slidenum">
              <a:rPr lang="en-US" smtClean="0"/>
              <a:pPr/>
              <a:t>28</a:t>
            </a:fld>
            <a:endParaRPr lang="en-US" dirty="0"/>
          </a:p>
        </p:txBody>
      </p:sp>
      <p:sp>
        <p:nvSpPr>
          <p:cNvPr id="6" name="テキスト プレースホルダー 5">
            <a:extLst>
              <a:ext uri="{FF2B5EF4-FFF2-40B4-BE49-F238E27FC236}">
                <a16:creationId xmlns:a16="http://schemas.microsoft.com/office/drawing/2014/main" id="{D20489CF-E8F9-B9FB-BEAA-B0FAB2C32546}"/>
              </a:ext>
            </a:extLst>
          </p:cNvPr>
          <p:cNvSpPr>
            <a:spLocks noGrp="1"/>
          </p:cNvSpPr>
          <p:nvPr>
            <p:ph type="body" sz="quarter" idx="17"/>
          </p:nvPr>
        </p:nvSpPr>
        <p:spPr/>
        <p:txBody>
          <a:bodyPr/>
          <a:lstStyle/>
          <a:p>
            <a:r>
              <a:rPr kumimoji="1" lang="ja-JP" altLang="en-US"/>
              <a:t>④　</a:t>
            </a:r>
            <a:r>
              <a:rPr lang="en-US" altLang="ja-JP"/>
              <a:t>URL</a:t>
            </a:r>
            <a:r>
              <a:rPr lang="ja-JP" altLang="en-US"/>
              <a:t>記入欄にサーバ証明書を使用する接続先の</a:t>
            </a:r>
            <a:r>
              <a:rPr lang="en-US" altLang="ja-JP"/>
              <a:t>URL</a:t>
            </a:r>
            <a:r>
              <a:rPr lang="ja-JP" altLang="en-US"/>
              <a:t>を入力し、</a:t>
            </a:r>
            <a:br>
              <a:rPr lang="en-US" altLang="ja-JP"/>
            </a:br>
            <a:r>
              <a:rPr lang="ja-JP" altLang="en-US"/>
              <a:t>　　「追加」をクリックします</a:t>
            </a:r>
            <a:br>
              <a:rPr lang="en-US" altLang="ja-JP"/>
            </a:br>
            <a:r>
              <a:rPr lang="en-US" altLang="ja-JP">
                <a:solidFill>
                  <a:srgbClr val="FF0000"/>
                </a:solidFill>
              </a:rPr>
              <a:t>※URL</a:t>
            </a:r>
            <a:r>
              <a:rPr lang="ja-JP" altLang="en-US">
                <a:solidFill>
                  <a:srgbClr val="FF0000"/>
                </a:solidFill>
              </a:rPr>
              <a:t>は正規表現による記載が可能です</a:t>
            </a:r>
            <a:endParaRPr kumimoji="1" lang="ja-JP" altLang="en-US">
              <a:solidFill>
                <a:srgbClr val="FF0000"/>
              </a:solidFill>
            </a:endParaRPr>
          </a:p>
        </p:txBody>
      </p:sp>
      <p:pic>
        <p:nvPicPr>
          <p:cNvPr id="7" name="図 6"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5ECED2DA-7693-93A4-5051-FF4EA37F3901}"/>
              </a:ext>
            </a:extLst>
          </p:cNvPr>
          <p:cNvPicPr>
            <a:picLocks noChangeAspect="1"/>
          </p:cNvPicPr>
          <p:nvPr/>
        </p:nvPicPr>
        <p:blipFill>
          <a:blip r:embed="rId2"/>
          <a:stretch>
            <a:fillRect/>
          </a:stretch>
        </p:blipFill>
        <p:spPr>
          <a:xfrm>
            <a:off x="1541245" y="1394464"/>
            <a:ext cx="3600000" cy="2490934"/>
          </a:xfrm>
          <a:prstGeom prst="rect">
            <a:avLst/>
          </a:prstGeom>
          <a:ln w="12700">
            <a:solidFill>
              <a:schemeClr val="tx1"/>
            </a:solidFill>
          </a:ln>
        </p:spPr>
      </p:pic>
      <p:sp>
        <p:nvSpPr>
          <p:cNvPr id="18" name="正方形/長方形 17">
            <a:extLst>
              <a:ext uri="{FF2B5EF4-FFF2-40B4-BE49-F238E27FC236}">
                <a16:creationId xmlns:a16="http://schemas.microsoft.com/office/drawing/2014/main" id="{1391EC33-D5E2-305F-CE72-064D40A7F022}"/>
              </a:ext>
            </a:extLst>
          </p:cNvPr>
          <p:cNvSpPr/>
          <p:nvPr/>
        </p:nvSpPr>
        <p:spPr>
          <a:xfrm>
            <a:off x="4386262" y="2638425"/>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EA27F663-4C26-8939-AE05-7FDB96B52EFE}"/>
              </a:ext>
            </a:extLst>
          </p:cNvPr>
          <p:cNvPicPr>
            <a:picLocks noChangeAspect="1"/>
          </p:cNvPicPr>
          <p:nvPr/>
        </p:nvPicPr>
        <p:blipFill>
          <a:blip r:embed="rId3"/>
          <a:stretch>
            <a:fillRect/>
          </a:stretch>
        </p:blipFill>
        <p:spPr>
          <a:xfrm>
            <a:off x="7050755" y="1835506"/>
            <a:ext cx="3600000" cy="2483065"/>
          </a:xfrm>
          <a:prstGeom prst="rect">
            <a:avLst/>
          </a:prstGeom>
          <a:ln w="12700">
            <a:solidFill>
              <a:schemeClr val="tx1"/>
            </a:solidFill>
          </a:ln>
        </p:spPr>
      </p:pic>
      <p:sp>
        <p:nvSpPr>
          <p:cNvPr id="19" name="正方形/長方形 18">
            <a:extLst>
              <a:ext uri="{FF2B5EF4-FFF2-40B4-BE49-F238E27FC236}">
                <a16:creationId xmlns:a16="http://schemas.microsoft.com/office/drawing/2014/main" id="{331ABC8E-F7ED-A7FA-72A2-1E9687FDCFA1}"/>
              </a:ext>
            </a:extLst>
          </p:cNvPr>
          <p:cNvSpPr/>
          <p:nvPr/>
        </p:nvSpPr>
        <p:spPr>
          <a:xfrm>
            <a:off x="8148159" y="2769393"/>
            <a:ext cx="2467454" cy="2024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C71E151-2B45-285D-56E4-8FF3E1F3F605}"/>
              </a:ext>
            </a:extLst>
          </p:cNvPr>
          <p:cNvSpPr/>
          <p:nvPr/>
        </p:nvSpPr>
        <p:spPr>
          <a:xfrm>
            <a:off x="9898856" y="3209130"/>
            <a:ext cx="195308" cy="1079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6401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4FAAC5-66F2-B10E-E954-1A5C2B7F2FD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D1D1864-E72D-A39C-C7A1-A5C2C7CC813D}"/>
              </a:ext>
            </a:extLst>
          </p:cNvPr>
          <p:cNvSpPr>
            <a:spLocks noGrp="1"/>
          </p:cNvSpPr>
          <p:nvPr>
            <p:ph type="body" sz="quarter" idx="13"/>
          </p:nvPr>
        </p:nvSpPr>
        <p:spPr/>
        <p:txBody>
          <a:bodyPr/>
          <a:lstStyle/>
          <a:p>
            <a:r>
              <a:rPr kumimoji="1" lang="ja-JP" altLang="en-US"/>
              <a:t>⑤　内容を確認し、問題がなければ</a:t>
            </a:r>
            <a:r>
              <a:rPr lang="ja-JP" altLang="en-US"/>
              <a:t>「</a:t>
            </a:r>
            <a:r>
              <a:rPr kumimoji="1" lang="ja-JP" altLang="en-US"/>
              <a:t>追加</a:t>
            </a:r>
            <a:r>
              <a:rPr lang="ja-JP" altLang="en-US"/>
              <a:t>」</a:t>
            </a:r>
            <a:r>
              <a:rPr kumimoji="1" lang="ja-JP" altLang="en-US"/>
              <a:t>をクリックして</a:t>
            </a:r>
            <a:br>
              <a:rPr kumimoji="1" lang="en-US" altLang="ja-JP"/>
            </a:br>
            <a:r>
              <a:rPr kumimoji="1" lang="ja-JP" altLang="en-US"/>
              <a:t>　　設定は完了です</a:t>
            </a:r>
          </a:p>
        </p:txBody>
      </p:sp>
      <p:sp>
        <p:nvSpPr>
          <p:cNvPr id="4" name="フッター プレースホルダー 3">
            <a:extLst>
              <a:ext uri="{FF2B5EF4-FFF2-40B4-BE49-F238E27FC236}">
                <a16:creationId xmlns:a16="http://schemas.microsoft.com/office/drawing/2014/main" id="{FF88B156-7E88-C482-114B-F01BE393C392}"/>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D94E5F16-DE83-5071-2B96-A4D5B8957F5C}"/>
              </a:ext>
            </a:extLst>
          </p:cNvPr>
          <p:cNvSpPr>
            <a:spLocks noGrp="1"/>
          </p:cNvSpPr>
          <p:nvPr>
            <p:ph type="sldNum" sz="quarter" idx="16"/>
          </p:nvPr>
        </p:nvSpPr>
        <p:spPr/>
        <p:txBody>
          <a:bodyPr/>
          <a:lstStyle/>
          <a:p>
            <a:fld id="{D57F1E4F-1CFF-5643-939E-217C01CDF565}" type="slidenum">
              <a:rPr lang="en-US" smtClean="0"/>
              <a:pPr/>
              <a:t>29</a:t>
            </a:fld>
            <a:endParaRPr lang="en-US" dirty="0"/>
          </a:p>
        </p:txBody>
      </p:sp>
      <p:sp>
        <p:nvSpPr>
          <p:cNvPr id="6" name="テキスト プレースホルダー 5">
            <a:extLst>
              <a:ext uri="{FF2B5EF4-FFF2-40B4-BE49-F238E27FC236}">
                <a16:creationId xmlns:a16="http://schemas.microsoft.com/office/drawing/2014/main" id="{0246615D-E082-1A21-FDA8-51A69EEA1170}"/>
              </a:ext>
            </a:extLst>
          </p:cNvPr>
          <p:cNvSpPr>
            <a:spLocks noGrp="1"/>
          </p:cNvSpPr>
          <p:nvPr>
            <p:ph type="body" sz="quarter" idx="17"/>
          </p:nvPr>
        </p:nvSpPr>
        <p:spPr/>
        <p:txBody>
          <a:bodyPr/>
          <a:lstStyle/>
          <a:p>
            <a:endParaRPr kumimoji="1" lang="ja-JP" altLang="en-US"/>
          </a:p>
        </p:txBody>
      </p:sp>
      <p:pic>
        <p:nvPicPr>
          <p:cNvPr id="9" name="図 8"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B8D661B1-3009-7F62-24BD-AB3354F0272C}"/>
              </a:ext>
            </a:extLst>
          </p:cNvPr>
          <p:cNvPicPr>
            <a:picLocks noChangeAspect="1"/>
          </p:cNvPicPr>
          <p:nvPr/>
        </p:nvPicPr>
        <p:blipFill>
          <a:blip r:embed="rId2"/>
          <a:stretch>
            <a:fillRect/>
          </a:stretch>
        </p:blipFill>
        <p:spPr>
          <a:xfrm>
            <a:off x="1538596" y="1582828"/>
            <a:ext cx="3600000" cy="2614550"/>
          </a:xfrm>
          <a:prstGeom prst="rect">
            <a:avLst/>
          </a:prstGeom>
          <a:ln w="12700">
            <a:solidFill>
              <a:schemeClr val="tx1"/>
            </a:solidFill>
          </a:ln>
        </p:spPr>
      </p:pic>
      <p:sp>
        <p:nvSpPr>
          <p:cNvPr id="15" name="正方形/長方形 14">
            <a:extLst>
              <a:ext uri="{FF2B5EF4-FFF2-40B4-BE49-F238E27FC236}">
                <a16:creationId xmlns:a16="http://schemas.microsoft.com/office/drawing/2014/main" id="{5BBB9C0A-4E91-B254-8599-55CF9DD88032}"/>
              </a:ext>
            </a:extLst>
          </p:cNvPr>
          <p:cNvSpPr/>
          <p:nvPr/>
        </p:nvSpPr>
        <p:spPr>
          <a:xfrm>
            <a:off x="4391025" y="2933700"/>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157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kumimoji="1" lang="en-US" altLang="ja-JP"/>
              <a:t>1. HTTPS</a:t>
            </a:r>
            <a:r>
              <a:rPr lang="ja-JP" altLang="en-US"/>
              <a:t>フィルタリング</a:t>
            </a:r>
            <a:endParaRPr kumimoji="1"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kumimoji="1" lang="ja-JP" altLang="en-US"/>
              <a:t>①　管理画面にログイン後、右上部の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左部の</a:t>
            </a:r>
            <a:r>
              <a:rPr lang="ja-JP" altLang="en-US"/>
              <a:t>「</a:t>
            </a:r>
            <a:r>
              <a:rPr lang="en-US" altLang="ja-JP"/>
              <a:t>HTTPS</a:t>
            </a:r>
            <a:r>
              <a:rPr lang="ja-JP" altLang="en-US"/>
              <a:t>通信」</a:t>
            </a:r>
            <a:r>
              <a:rPr kumimoji="1" lang="ja-JP" altLang="en-US"/>
              <a:t>をクリックします</a:t>
            </a:r>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812F975D-BE3C-155B-4EFF-BF5386BA883D}"/>
              </a:ext>
            </a:extLst>
          </p:cNvPr>
          <p:cNvSpPr>
            <a:spLocks noGrp="1"/>
          </p:cNvSpPr>
          <p:nvPr>
            <p:ph type="sldNum" sz="quarter" idx="16"/>
          </p:nvPr>
        </p:nvSpPr>
        <p:spPr/>
        <p:txBody>
          <a:bodyPr/>
          <a:lstStyle/>
          <a:p>
            <a:fld id="{D57F1E4F-1CFF-5643-939E-217C01CDF565}" type="slidenum">
              <a:rPr lang="en-US" smtClean="0"/>
              <a:pPr/>
              <a:t>3</a:t>
            </a:fld>
            <a:endParaRPr lang="en-US" dirty="0"/>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　「利用する」を選択し、「次へ」をクリックします</a:t>
            </a:r>
            <a:br>
              <a:rPr kumimoji="1" lang="en-US" altLang="ja-JP"/>
            </a:br>
            <a:r>
              <a:rPr kumimoji="1" lang="en-US" altLang="ja-JP">
                <a:solidFill>
                  <a:srgbClr val="FF0000"/>
                </a:solidFill>
              </a:rPr>
              <a:t>※</a:t>
            </a:r>
            <a:r>
              <a:rPr kumimoji="1" lang="ja-JP" altLang="en-US">
                <a:solidFill>
                  <a:srgbClr val="FF0000"/>
                </a:solidFill>
              </a:rPr>
              <a:t>「</a:t>
            </a:r>
            <a:r>
              <a:rPr kumimoji="1" lang="en-US" altLang="ja-JP">
                <a:solidFill>
                  <a:srgbClr val="FF0000"/>
                </a:solidFill>
              </a:rPr>
              <a:t>HTTPS</a:t>
            </a:r>
            <a:r>
              <a:rPr kumimoji="1" lang="ja-JP" altLang="en-US">
                <a:solidFill>
                  <a:srgbClr val="FF0000"/>
                </a:solidFill>
              </a:rPr>
              <a:t>通信の場合</a:t>
            </a:r>
            <a:r>
              <a:rPr kumimoji="1" lang="en-US" altLang="ja-JP">
                <a:solidFill>
                  <a:srgbClr val="FF0000"/>
                </a:solidFill>
              </a:rPr>
              <a:t>IP</a:t>
            </a:r>
            <a:r>
              <a:rPr kumimoji="1" lang="ja-JP" altLang="en-US">
                <a:solidFill>
                  <a:srgbClr val="FF0000"/>
                </a:solidFill>
              </a:rPr>
              <a:t>フィルタリングを無効にする」に</a:t>
            </a:r>
            <a:br>
              <a:rPr kumimoji="1" lang="en-US" altLang="ja-JP">
                <a:solidFill>
                  <a:srgbClr val="FF0000"/>
                </a:solidFill>
              </a:rPr>
            </a:br>
            <a:r>
              <a:rPr kumimoji="1" lang="ja-JP" altLang="en-US">
                <a:solidFill>
                  <a:srgbClr val="FF0000"/>
                </a:solidFill>
              </a:rPr>
              <a:t>　チェックを入れると、</a:t>
            </a:r>
            <a:r>
              <a:rPr kumimoji="1" lang="en-US" altLang="ja-JP">
                <a:solidFill>
                  <a:srgbClr val="FF0000"/>
                </a:solidFill>
              </a:rPr>
              <a:t>HTTPS</a:t>
            </a:r>
            <a:r>
              <a:rPr kumimoji="1" lang="ja-JP" altLang="en-US">
                <a:solidFill>
                  <a:srgbClr val="FF0000"/>
                </a:solidFill>
              </a:rPr>
              <a:t>サイト閲覧時の</a:t>
            </a:r>
            <a:r>
              <a:rPr kumimoji="1" lang="en-US" altLang="ja-JP">
                <a:solidFill>
                  <a:srgbClr val="FF0000"/>
                </a:solidFill>
              </a:rPr>
              <a:t>IP</a:t>
            </a:r>
            <a:r>
              <a:rPr kumimoji="1" lang="ja-JP" altLang="en-US">
                <a:solidFill>
                  <a:srgbClr val="FF0000"/>
                </a:solidFill>
              </a:rPr>
              <a:t>フィルタリング</a:t>
            </a:r>
            <a:br>
              <a:rPr kumimoji="1" lang="en-US" altLang="ja-JP">
                <a:solidFill>
                  <a:srgbClr val="FF0000"/>
                </a:solidFill>
              </a:rPr>
            </a:br>
            <a:r>
              <a:rPr kumimoji="1" lang="ja-JP" altLang="en-US">
                <a:solidFill>
                  <a:srgbClr val="FF0000"/>
                </a:solidFill>
              </a:rPr>
              <a:t>　は無効となります</a:t>
            </a:r>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a:xfrm>
            <a:off x="591787" y="899940"/>
            <a:ext cx="11024319" cy="731146"/>
          </a:xfrm>
        </p:spPr>
        <p:txBody>
          <a:bodyPr>
            <a:normAutofit lnSpcReduction="10000"/>
          </a:bodyPr>
          <a:lstStyle/>
          <a:p>
            <a:r>
              <a:rPr lang="en-US" altLang="ja-JP"/>
              <a:t>HTTPS</a:t>
            </a:r>
            <a:r>
              <a:rPr lang="ja-JP" altLang="en-US"/>
              <a:t>（暗号化された</a:t>
            </a:r>
            <a:r>
              <a:rPr lang="en-US" altLang="ja-JP"/>
              <a:t>Web</a:t>
            </a:r>
            <a:r>
              <a:rPr lang="ja-JP" altLang="en-US"/>
              <a:t>サイト）のフィルタリング設定の手順について説明します</a:t>
            </a:r>
            <a:br>
              <a:rPr lang="en-US" altLang="ja-JP"/>
            </a:br>
            <a:r>
              <a:rPr lang="en-US" altLang="ja-JP">
                <a:solidFill>
                  <a:srgbClr val="FF0000"/>
                </a:solidFill>
              </a:rPr>
              <a:t>※HTTPS</a:t>
            </a:r>
            <a:r>
              <a:rPr lang="ja-JP" altLang="en-US">
                <a:solidFill>
                  <a:srgbClr val="FF0000"/>
                </a:solidFill>
              </a:rPr>
              <a:t>フィルタリングを使用する場合、特定の</a:t>
            </a:r>
            <a:r>
              <a:rPr lang="en-US" altLang="ja-JP">
                <a:solidFill>
                  <a:srgbClr val="FF0000"/>
                </a:solidFill>
              </a:rPr>
              <a:t>Web</a:t>
            </a:r>
            <a:r>
              <a:rPr lang="ja-JP" altLang="en-US">
                <a:solidFill>
                  <a:srgbClr val="FF0000"/>
                </a:solidFill>
              </a:rPr>
              <a:t>サイトが閲覧できなくなることがあります</a:t>
            </a:r>
            <a:br>
              <a:rPr lang="en-US" altLang="ja-JP">
                <a:solidFill>
                  <a:srgbClr val="FF0000"/>
                </a:solidFill>
              </a:rPr>
            </a:br>
            <a:r>
              <a:rPr lang="ja-JP" altLang="en-US">
                <a:solidFill>
                  <a:srgbClr val="FF0000"/>
                </a:solidFill>
              </a:rPr>
              <a:t>　その場合は、対象外</a:t>
            </a:r>
            <a:r>
              <a:rPr lang="en-US" altLang="ja-JP">
                <a:solidFill>
                  <a:srgbClr val="FF0000"/>
                </a:solidFill>
              </a:rPr>
              <a:t>URL/IP</a:t>
            </a:r>
            <a:r>
              <a:rPr lang="ja-JP" altLang="en-US">
                <a:solidFill>
                  <a:srgbClr val="FF0000"/>
                </a:solidFill>
              </a:rPr>
              <a:t>設定を確認のうえ、該当サイトをフィルタリングの対象外として設定してください</a:t>
            </a:r>
            <a:endParaRPr lang="en-US" altLang="ja-JP">
              <a:solidFill>
                <a:srgbClr val="FF0000"/>
              </a:solidFill>
            </a:endParaRPr>
          </a:p>
        </p:txBody>
      </p:sp>
      <p:pic>
        <p:nvPicPr>
          <p:cNvPr id="10" name="図 9"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4A817830-7070-3B0F-31F8-F301AC19B47D}"/>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15" name="正方形/長方形 14">
            <a:extLst>
              <a:ext uri="{FF2B5EF4-FFF2-40B4-BE49-F238E27FC236}">
                <a16:creationId xmlns:a16="http://schemas.microsoft.com/office/drawing/2014/main" id="{8A64A046-4BCD-82BE-5A0C-7F9BA36D296C}"/>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426BC33-3A16-5B1C-435D-7F75B67F4B16}"/>
              </a:ext>
            </a:extLst>
          </p:cNvPr>
          <p:cNvSpPr/>
          <p:nvPr/>
        </p:nvSpPr>
        <p:spPr>
          <a:xfrm>
            <a:off x="1787525" y="3359942"/>
            <a:ext cx="362744"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01B2B17-1E75-CDE6-1E36-27F7F93937B6}"/>
              </a:ext>
            </a:extLst>
          </p:cNvPr>
          <p:cNvPicPr>
            <a:picLocks noChangeAspect="1"/>
          </p:cNvPicPr>
          <p:nvPr/>
        </p:nvPicPr>
        <p:blipFill>
          <a:blip r:embed="rId3"/>
          <a:stretch>
            <a:fillRect/>
          </a:stretch>
        </p:blipFill>
        <p:spPr>
          <a:xfrm>
            <a:off x="7053404" y="2727697"/>
            <a:ext cx="3600000" cy="2665341"/>
          </a:xfrm>
          <a:prstGeom prst="rect">
            <a:avLst/>
          </a:prstGeom>
          <a:ln w="12700">
            <a:solidFill>
              <a:schemeClr val="tx1"/>
            </a:solidFill>
          </a:ln>
        </p:spPr>
      </p:pic>
      <p:sp>
        <p:nvSpPr>
          <p:cNvPr id="11" name="正方形/長方形 10">
            <a:extLst>
              <a:ext uri="{FF2B5EF4-FFF2-40B4-BE49-F238E27FC236}">
                <a16:creationId xmlns:a16="http://schemas.microsoft.com/office/drawing/2014/main" id="{430A3683-A0E9-2B8F-F2A6-745A75056678}"/>
              </a:ext>
            </a:extLst>
          </p:cNvPr>
          <p:cNvSpPr/>
          <p:nvPr/>
        </p:nvSpPr>
        <p:spPr>
          <a:xfrm>
            <a:off x="8173938" y="3671748"/>
            <a:ext cx="502920" cy="15239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95B90BA-E58D-2D29-49A4-488A505493E7}"/>
              </a:ext>
            </a:extLst>
          </p:cNvPr>
          <p:cNvSpPr/>
          <p:nvPr/>
        </p:nvSpPr>
        <p:spPr>
          <a:xfrm>
            <a:off x="9907647" y="4669968"/>
            <a:ext cx="203200"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04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BEACE-999D-DB5B-C759-864E94C2C128}"/>
              </a:ext>
            </a:extLst>
          </p:cNvPr>
          <p:cNvSpPr>
            <a:spLocks noGrp="1"/>
          </p:cNvSpPr>
          <p:nvPr>
            <p:ph type="title"/>
          </p:nvPr>
        </p:nvSpPr>
        <p:spPr/>
        <p:txBody>
          <a:bodyPr/>
          <a:lstStyle/>
          <a:p>
            <a:r>
              <a:rPr kumimoji="1" lang="en-US" altLang="ja-JP"/>
              <a:t>9. </a:t>
            </a:r>
            <a:r>
              <a:rPr kumimoji="1" lang="ja-JP" altLang="en-US"/>
              <a:t>対象外</a:t>
            </a:r>
            <a:r>
              <a:rPr kumimoji="1" lang="en-US" altLang="ja-JP"/>
              <a:t>IP</a:t>
            </a:r>
            <a:r>
              <a:rPr kumimoji="1" lang="ja-JP" altLang="en-US"/>
              <a:t>設定</a:t>
            </a:r>
          </a:p>
        </p:txBody>
      </p:sp>
      <p:sp>
        <p:nvSpPr>
          <p:cNvPr id="3" name="テキスト プレースホルダー 2">
            <a:extLst>
              <a:ext uri="{FF2B5EF4-FFF2-40B4-BE49-F238E27FC236}">
                <a16:creationId xmlns:a16="http://schemas.microsoft.com/office/drawing/2014/main" id="{11AE1006-2DAD-8DBB-312A-F5CE3E6D3FC7}"/>
              </a:ext>
            </a:extLst>
          </p:cNvPr>
          <p:cNvSpPr>
            <a:spLocks noGrp="1"/>
          </p:cNvSpPr>
          <p:nvPr>
            <p:ph type="body" sz="quarter" idx="13"/>
          </p:nvPr>
        </p:nvSpPr>
        <p:spPr/>
        <p:txBody>
          <a:bodyPr/>
          <a:lstStyle/>
          <a:p>
            <a:r>
              <a:rPr kumimoji="1" lang="ja-JP" altLang="en-US"/>
              <a:t>①　管理画面にログイン後、右上部の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左部の</a:t>
            </a:r>
            <a:r>
              <a:rPr lang="ja-JP" altLang="en-US"/>
              <a:t>「</a:t>
            </a:r>
            <a:r>
              <a:rPr lang="en-US" altLang="ja-JP"/>
              <a:t>HTTPS</a:t>
            </a:r>
            <a:r>
              <a:rPr lang="ja-JP" altLang="en-US"/>
              <a:t>通信」</a:t>
            </a:r>
            <a:r>
              <a:rPr kumimoji="1" lang="ja-JP" altLang="en-US"/>
              <a:t>をクリックします</a:t>
            </a:r>
          </a:p>
        </p:txBody>
      </p:sp>
      <p:sp>
        <p:nvSpPr>
          <p:cNvPr id="4" name="フッター プレースホルダー 3">
            <a:extLst>
              <a:ext uri="{FF2B5EF4-FFF2-40B4-BE49-F238E27FC236}">
                <a16:creationId xmlns:a16="http://schemas.microsoft.com/office/drawing/2014/main" id="{4868BEBF-213B-1D8C-80F2-8DB5B024466F}"/>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A5168C4E-B106-03FD-4060-ED0011779621}"/>
              </a:ext>
            </a:extLst>
          </p:cNvPr>
          <p:cNvSpPr>
            <a:spLocks noGrp="1"/>
          </p:cNvSpPr>
          <p:nvPr>
            <p:ph type="sldNum" sz="quarter" idx="16"/>
          </p:nvPr>
        </p:nvSpPr>
        <p:spPr/>
        <p:txBody>
          <a:bodyPr/>
          <a:lstStyle/>
          <a:p>
            <a:fld id="{D57F1E4F-1CFF-5643-939E-217C01CDF565}" type="slidenum">
              <a:rPr lang="en-US" smtClean="0"/>
              <a:pPr/>
              <a:t>30</a:t>
            </a:fld>
            <a:endParaRPr lang="en-US" dirty="0"/>
          </a:p>
        </p:txBody>
      </p:sp>
      <p:sp>
        <p:nvSpPr>
          <p:cNvPr id="6" name="テキスト プレースホルダー 5">
            <a:extLst>
              <a:ext uri="{FF2B5EF4-FFF2-40B4-BE49-F238E27FC236}">
                <a16:creationId xmlns:a16="http://schemas.microsoft.com/office/drawing/2014/main" id="{0B481E84-8CEC-1812-D79B-1F298E4ED60B}"/>
              </a:ext>
            </a:extLst>
          </p:cNvPr>
          <p:cNvSpPr>
            <a:spLocks noGrp="1"/>
          </p:cNvSpPr>
          <p:nvPr>
            <p:ph type="body" sz="quarter" idx="17"/>
          </p:nvPr>
        </p:nvSpPr>
        <p:spPr/>
        <p:txBody>
          <a:bodyPr/>
          <a:lstStyle/>
          <a:p>
            <a:r>
              <a:rPr kumimoji="1" lang="ja-JP" altLang="en-US"/>
              <a:t>②　「</a:t>
            </a:r>
            <a:r>
              <a:rPr lang="ja-JP" altLang="en-US"/>
              <a:t>対象外</a:t>
            </a:r>
            <a:r>
              <a:rPr lang="en-US" altLang="ja-JP"/>
              <a:t>IP</a:t>
            </a:r>
            <a:r>
              <a:rPr kumimoji="1" lang="ja-JP" altLang="en-US"/>
              <a:t>」をクリックします</a:t>
            </a:r>
          </a:p>
        </p:txBody>
      </p:sp>
      <p:sp>
        <p:nvSpPr>
          <p:cNvPr id="7" name="テキスト プレースホルダー 6">
            <a:extLst>
              <a:ext uri="{FF2B5EF4-FFF2-40B4-BE49-F238E27FC236}">
                <a16:creationId xmlns:a16="http://schemas.microsoft.com/office/drawing/2014/main" id="{5E855C7A-7E5B-E0A4-C17D-3AB374D02554}"/>
              </a:ext>
            </a:extLst>
          </p:cNvPr>
          <p:cNvSpPr>
            <a:spLocks noGrp="1"/>
          </p:cNvSpPr>
          <p:nvPr>
            <p:ph type="body" sz="quarter" idx="18"/>
          </p:nvPr>
        </p:nvSpPr>
        <p:spPr/>
        <p:txBody>
          <a:bodyPr/>
          <a:lstStyle/>
          <a:p>
            <a:r>
              <a:rPr lang="en-US" altLang="ja-JP"/>
              <a:t>IP</a:t>
            </a:r>
            <a:r>
              <a:rPr kumimoji="1" lang="ja-JP" altLang="en-US"/>
              <a:t>を指定</a:t>
            </a:r>
            <a:r>
              <a:rPr lang="ja-JP" altLang="en-US"/>
              <a:t>して</a:t>
            </a:r>
            <a:r>
              <a:rPr kumimoji="1" lang="ja-JP" altLang="en-US"/>
              <a:t>設定する手順について説明します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9B4C6D5C-78E5-A42C-922A-59223B013565}"/>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45FE49E1-B283-0BB2-4E58-CE5214511018}"/>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F856802-65B7-45BF-88FA-6AD5153ECD05}"/>
              </a:ext>
            </a:extLst>
          </p:cNvPr>
          <p:cNvSpPr/>
          <p:nvPr/>
        </p:nvSpPr>
        <p:spPr>
          <a:xfrm>
            <a:off x="1794668" y="3364705"/>
            <a:ext cx="357982"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0D0B55AC-328A-A7B1-7750-8FD1FB3CC286}"/>
              </a:ext>
            </a:extLst>
          </p:cNvPr>
          <p:cNvPicPr>
            <a:picLocks noChangeAspect="1"/>
          </p:cNvPicPr>
          <p:nvPr/>
        </p:nvPicPr>
        <p:blipFill>
          <a:blip r:embed="rId3"/>
          <a:stretch>
            <a:fillRect/>
          </a:stretch>
        </p:blipFill>
        <p:spPr>
          <a:xfrm>
            <a:off x="7048106" y="2096329"/>
            <a:ext cx="3600000" cy="2665341"/>
          </a:xfrm>
          <a:prstGeom prst="rect">
            <a:avLst/>
          </a:prstGeom>
          <a:ln w="12700">
            <a:solidFill>
              <a:schemeClr val="tx1"/>
            </a:solidFill>
          </a:ln>
        </p:spPr>
      </p:pic>
      <p:sp>
        <p:nvSpPr>
          <p:cNvPr id="14" name="正方形/長方形 13">
            <a:extLst>
              <a:ext uri="{FF2B5EF4-FFF2-40B4-BE49-F238E27FC236}">
                <a16:creationId xmlns:a16="http://schemas.microsoft.com/office/drawing/2014/main" id="{583CD11E-0EEC-A6F5-E19C-3E7F3DB2C74F}"/>
              </a:ext>
            </a:extLst>
          </p:cNvPr>
          <p:cNvSpPr/>
          <p:nvPr/>
        </p:nvSpPr>
        <p:spPr>
          <a:xfrm>
            <a:off x="8212136" y="3257550"/>
            <a:ext cx="665163" cy="1262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2580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900D4B-C654-2E07-49A4-47798439D0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1F93AAE-E161-14EA-1F9A-22ED2BDCEFC9}"/>
              </a:ext>
            </a:extLst>
          </p:cNvPr>
          <p:cNvSpPr>
            <a:spLocks noGrp="1"/>
          </p:cNvSpPr>
          <p:nvPr>
            <p:ph type="body" sz="quarter" idx="13"/>
          </p:nvPr>
        </p:nvSpPr>
        <p:spPr/>
        <p:txBody>
          <a:bodyPr/>
          <a:lstStyle/>
          <a:p>
            <a:r>
              <a:rPr kumimoji="1" lang="ja-JP" altLang="en-US"/>
              <a:t>③　「</a:t>
            </a:r>
            <a:r>
              <a:rPr lang="ja-JP" altLang="en-US"/>
              <a:t>追加</a:t>
            </a:r>
            <a:r>
              <a:rPr kumimoji="1" lang="ja-JP" altLang="en-US"/>
              <a:t>」をクリックします</a:t>
            </a:r>
          </a:p>
        </p:txBody>
      </p:sp>
      <p:sp>
        <p:nvSpPr>
          <p:cNvPr id="4" name="フッター プレースホルダー 3">
            <a:extLst>
              <a:ext uri="{FF2B5EF4-FFF2-40B4-BE49-F238E27FC236}">
                <a16:creationId xmlns:a16="http://schemas.microsoft.com/office/drawing/2014/main" id="{9845D39B-1BBD-A483-EFAD-2CA769EA0B6C}"/>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96B43516-A607-F217-D5C7-E74B0BB688F8}"/>
              </a:ext>
            </a:extLst>
          </p:cNvPr>
          <p:cNvSpPr>
            <a:spLocks noGrp="1"/>
          </p:cNvSpPr>
          <p:nvPr>
            <p:ph type="sldNum" sz="quarter" idx="16"/>
          </p:nvPr>
        </p:nvSpPr>
        <p:spPr/>
        <p:txBody>
          <a:bodyPr/>
          <a:lstStyle/>
          <a:p>
            <a:fld id="{D57F1E4F-1CFF-5643-939E-217C01CDF565}" type="slidenum">
              <a:rPr lang="en-US" smtClean="0"/>
              <a:pPr/>
              <a:t>31</a:t>
            </a:fld>
            <a:endParaRPr lang="en-US" dirty="0"/>
          </a:p>
        </p:txBody>
      </p:sp>
      <p:sp>
        <p:nvSpPr>
          <p:cNvPr id="6" name="テキスト プレースホルダー 5">
            <a:extLst>
              <a:ext uri="{FF2B5EF4-FFF2-40B4-BE49-F238E27FC236}">
                <a16:creationId xmlns:a16="http://schemas.microsoft.com/office/drawing/2014/main" id="{CA4E15F8-6574-CFBF-5832-1DC4708E8721}"/>
              </a:ext>
            </a:extLst>
          </p:cNvPr>
          <p:cNvSpPr>
            <a:spLocks noGrp="1"/>
          </p:cNvSpPr>
          <p:nvPr>
            <p:ph type="body" sz="quarter" idx="17"/>
          </p:nvPr>
        </p:nvSpPr>
        <p:spPr/>
        <p:txBody>
          <a:bodyPr/>
          <a:lstStyle/>
          <a:p>
            <a:r>
              <a:rPr kumimoji="1" lang="ja-JP" altLang="en-US"/>
              <a:t>④　</a:t>
            </a:r>
            <a:r>
              <a:rPr kumimoji="1" lang="en-US" altLang="ja-JP"/>
              <a:t>IP</a:t>
            </a:r>
            <a:r>
              <a:rPr kumimoji="1" lang="ja-JP" altLang="en-US"/>
              <a:t>記入欄にサーバ証明書を使用する接続先の</a:t>
            </a:r>
            <a:r>
              <a:rPr kumimoji="1" lang="en-US" altLang="ja-JP"/>
              <a:t>IP</a:t>
            </a:r>
            <a:r>
              <a:rPr kumimoji="1" lang="ja-JP" altLang="en-US"/>
              <a:t>アドレスまたは</a:t>
            </a:r>
            <a:br>
              <a:rPr kumimoji="1" lang="en-US" altLang="ja-JP"/>
            </a:br>
            <a:r>
              <a:rPr kumimoji="1" lang="ja-JP" altLang="en-US"/>
              <a:t>　　ネットワークアドレスを入力し、</a:t>
            </a:r>
            <a:r>
              <a:rPr lang="ja-JP" altLang="en-US"/>
              <a:t>「</a:t>
            </a:r>
            <a:r>
              <a:rPr kumimoji="1" lang="ja-JP" altLang="en-US"/>
              <a:t>追加</a:t>
            </a:r>
            <a:r>
              <a:rPr lang="ja-JP" altLang="en-US"/>
              <a:t>」</a:t>
            </a:r>
            <a:r>
              <a:rPr kumimoji="1" lang="ja-JP" altLang="en-US"/>
              <a:t>をクリックします</a:t>
            </a:r>
          </a:p>
        </p:txBody>
      </p:sp>
      <p:pic>
        <p:nvPicPr>
          <p:cNvPr id="22" name="図 21"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3CF4C83-1BDF-C68A-9646-C976A2735346}"/>
              </a:ext>
            </a:extLst>
          </p:cNvPr>
          <p:cNvPicPr>
            <a:picLocks noChangeAspect="1"/>
          </p:cNvPicPr>
          <p:nvPr/>
        </p:nvPicPr>
        <p:blipFill>
          <a:blip r:embed="rId2"/>
          <a:stretch>
            <a:fillRect/>
          </a:stretch>
        </p:blipFill>
        <p:spPr>
          <a:xfrm>
            <a:off x="1538596" y="1395906"/>
            <a:ext cx="3600000" cy="2568238"/>
          </a:xfrm>
          <a:prstGeom prst="rect">
            <a:avLst/>
          </a:prstGeom>
          <a:ln w="12700">
            <a:solidFill>
              <a:schemeClr val="tx1"/>
            </a:solidFill>
          </a:ln>
        </p:spPr>
      </p:pic>
      <p:pic>
        <p:nvPicPr>
          <p:cNvPr id="24" name="図 2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1E7D8C35-2B3E-4A7C-0724-8747C6B4218C}"/>
              </a:ext>
            </a:extLst>
          </p:cNvPr>
          <p:cNvPicPr>
            <a:picLocks noChangeAspect="1"/>
          </p:cNvPicPr>
          <p:nvPr/>
        </p:nvPicPr>
        <p:blipFill>
          <a:blip r:embed="rId3"/>
          <a:stretch>
            <a:fillRect/>
          </a:stretch>
        </p:blipFill>
        <p:spPr>
          <a:xfrm>
            <a:off x="7048106" y="1623060"/>
            <a:ext cx="3600000" cy="2560595"/>
          </a:xfrm>
          <a:prstGeom prst="rect">
            <a:avLst/>
          </a:prstGeom>
          <a:ln w="12700">
            <a:solidFill>
              <a:schemeClr val="tx1"/>
            </a:solidFill>
          </a:ln>
        </p:spPr>
      </p:pic>
      <p:sp>
        <p:nvSpPr>
          <p:cNvPr id="25" name="正方形/長方形 24">
            <a:extLst>
              <a:ext uri="{FF2B5EF4-FFF2-40B4-BE49-F238E27FC236}">
                <a16:creationId xmlns:a16="http://schemas.microsoft.com/office/drawing/2014/main" id="{BB625570-886E-64DB-84F3-5DE555D2A8DF}"/>
              </a:ext>
            </a:extLst>
          </p:cNvPr>
          <p:cNvSpPr/>
          <p:nvPr/>
        </p:nvSpPr>
        <p:spPr>
          <a:xfrm>
            <a:off x="4386263" y="2664619"/>
            <a:ext cx="207167" cy="1035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6D3EC1C-4B0C-338C-A6C7-9A67A2139467}"/>
              </a:ext>
            </a:extLst>
          </p:cNvPr>
          <p:cNvSpPr/>
          <p:nvPr/>
        </p:nvSpPr>
        <p:spPr>
          <a:xfrm>
            <a:off x="8189118" y="2576512"/>
            <a:ext cx="1983582" cy="1635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E3F740-86DD-0F1F-EDDB-19F9E2C26513}"/>
              </a:ext>
            </a:extLst>
          </p:cNvPr>
          <p:cNvSpPr/>
          <p:nvPr/>
        </p:nvSpPr>
        <p:spPr>
          <a:xfrm>
            <a:off x="9901238" y="2978945"/>
            <a:ext cx="195262"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8270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91B458-1DD8-06B3-3BA1-3537C768385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F3829CF-5A00-6D6B-C92E-42EF03FA0AB4}"/>
              </a:ext>
            </a:extLst>
          </p:cNvPr>
          <p:cNvSpPr>
            <a:spLocks noGrp="1"/>
          </p:cNvSpPr>
          <p:nvPr>
            <p:ph type="body" sz="quarter" idx="13"/>
          </p:nvPr>
        </p:nvSpPr>
        <p:spPr/>
        <p:txBody>
          <a:bodyPr/>
          <a:lstStyle/>
          <a:p>
            <a:r>
              <a:rPr kumimoji="1" lang="ja-JP" altLang="en-US"/>
              <a:t>⑤　内容を確認し、問題がなければ</a:t>
            </a:r>
            <a:r>
              <a:rPr lang="ja-JP" altLang="en-US"/>
              <a:t>「</a:t>
            </a:r>
            <a:r>
              <a:rPr kumimoji="1" lang="ja-JP" altLang="en-US"/>
              <a:t>追加</a:t>
            </a:r>
            <a:r>
              <a:rPr lang="ja-JP" altLang="en-US"/>
              <a:t>」</a:t>
            </a:r>
            <a:r>
              <a:rPr kumimoji="1" lang="ja-JP" altLang="en-US"/>
              <a:t>をクリックして</a:t>
            </a:r>
            <a:br>
              <a:rPr kumimoji="1" lang="en-US" altLang="ja-JP"/>
            </a:br>
            <a:r>
              <a:rPr kumimoji="1" lang="ja-JP" altLang="en-US"/>
              <a:t>　　設定は完了です</a:t>
            </a:r>
          </a:p>
        </p:txBody>
      </p:sp>
      <p:sp>
        <p:nvSpPr>
          <p:cNvPr id="4" name="フッター プレースホルダー 3">
            <a:extLst>
              <a:ext uri="{FF2B5EF4-FFF2-40B4-BE49-F238E27FC236}">
                <a16:creationId xmlns:a16="http://schemas.microsoft.com/office/drawing/2014/main" id="{7B68F79D-05C2-8CD4-8074-A8E2A95235EE}"/>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F850AAEF-9BE3-A189-2237-F32ECECE62F4}"/>
              </a:ext>
            </a:extLst>
          </p:cNvPr>
          <p:cNvSpPr>
            <a:spLocks noGrp="1"/>
          </p:cNvSpPr>
          <p:nvPr>
            <p:ph type="sldNum" sz="quarter" idx="16"/>
          </p:nvPr>
        </p:nvSpPr>
        <p:spPr/>
        <p:txBody>
          <a:bodyPr/>
          <a:lstStyle/>
          <a:p>
            <a:fld id="{D57F1E4F-1CFF-5643-939E-217C01CDF565}" type="slidenum">
              <a:rPr lang="en-US" smtClean="0"/>
              <a:pPr/>
              <a:t>32</a:t>
            </a:fld>
            <a:endParaRPr lang="en-US" dirty="0"/>
          </a:p>
        </p:txBody>
      </p:sp>
      <p:sp>
        <p:nvSpPr>
          <p:cNvPr id="6" name="テキスト プレースホルダー 5">
            <a:extLst>
              <a:ext uri="{FF2B5EF4-FFF2-40B4-BE49-F238E27FC236}">
                <a16:creationId xmlns:a16="http://schemas.microsoft.com/office/drawing/2014/main" id="{B5FCB791-E8BF-36AE-EFDC-4A2F14644085}"/>
              </a:ext>
            </a:extLst>
          </p:cNvPr>
          <p:cNvSpPr>
            <a:spLocks noGrp="1"/>
          </p:cNvSpPr>
          <p:nvPr>
            <p:ph type="body" sz="quarter" idx="17"/>
          </p:nvPr>
        </p:nvSpPr>
        <p:spPr>
          <a:ln w="12700">
            <a:noFill/>
          </a:ln>
        </p:spPr>
        <p:txBody>
          <a:bodyPr/>
          <a:lstStyle/>
          <a:p>
            <a:endParaRPr kumimoji="1" lang="ja-JP" altLang="en-US"/>
          </a:p>
        </p:txBody>
      </p:sp>
      <p:pic>
        <p:nvPicPr>
          <p:cNvPr id="17" name="図 16"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D9118EE6-05CD-067C-954C-051ABB6D2D2C}"/>
              </a:ext>
            </a:extLst>
          </p:cNvPr>
          <p:cNvPicPr>
            <a:picLocks noChangeAspect="1"/>
          </p:cNvPicPr>
          <p:nvPr/>
        </p:nvPicPr>
        <p:blipFill>
          <a:blip r:embed="rId2"/>
          <a:stretch>
            <a:fillRect/>
          </a:stretch>
        </p:blipFill>
        <p:spPr>
          <a:xfrm>
            <a:off x="1538596" y="1584961"/>
            <a:ext cx="3600000" cy="2565110"/>
          </a:xfrm>
          <a:prstGeom prst="rect">
            <a:avLst/>
          </a:prstGeom>
          <a:ln w="12700">
            <a:solidFill>
              <a:schemeClr val="tx1"/>
            </a:solidFill>
          </a:ln>
        </p:spPr>
      </p:pic>
      <p:sp>
        <p:nvSpPr>
          <p:cNvPr id="18" name="正方形/長方形 17">
            <a:extLst>
              <a:ext uri="{FF2B5EF4-FFF2-40B4-BE49-F238E27FC236}">
                <a16:creationId xmlns:a16="http://schemas.microsoft.com/office/drawing/2014/main" id="{F52848BE-D684-BBA6-20FE-1ACBABB0DB0E}"/>
              </a:ext>
            </a:extLst>
          </p:cNvPr>
          <p:cNvSpPr/>
          <p:nvPr/>
        </p:nvSpPr>
        <p:spPr>
          <a:xfrm>
            <a:off x="4379119" y="2931319"/>
            <a:ext cx="197644" cy="11763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2121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56826-ED03-0CB1-1840-AF4218305280}"/>
              </a:ext>
            </a:extLst>
          </p:cNvPr>
          <p:cNvSpPr>
            <a:spLocks noGrp="1"/>
          </p:cNvSpPr>
          <p:nvPr>
            <p:ph type="title"/>
          </p:nvPr>
        </p:nvSpPr>
        <p:spPr/>
        <p:txBody>
          <a:bodyPr/>
          <a:lstStyle/>
          <a:p>
            <a:r>
              <a:rPr lang="en-US" altLang="ja-JP"/>
              <a:t>10. </a:t>
            </a:r>
            <a:r>
              <a:rPr lang="ja-JP" altLang="en-US"/>
              <a:t>対象外</a:t>
            </a:r>
            <a:r>
              <a:rPr lang="en-US" altLang="ja-JP"/>
              <a:t>URL/IP</a:t>
            </a:r>
            <a:r>
              <a:rPr lang="ja-JP" altLang="en-US"/>
              <a:t>設定確認</a:t>
            </a:r>
            <a:endParaRPr kumimoji="1" lang="ja-JP" altLang="en-US"/>
          </a:p>
        </p:txBody>
      </p:sp>
      <p:sp>
        <p:nvSpPr>
          <p:cNvPr id="3" name="テキスト プレースホルダー 2">
            <a:extLst>
              <a:ext uri="{FF2B5EF4-FFF2-40B4-BE49-F238E27FC236}">
                <a16:creationId xmlns:a16="http://schemas.microsoft.com/office/drawing/2014/main" id="{9402A7FD-E373-6EA2-62DC-C6C3C4C212E5}"/>
              </a:ext>
            </a:extLst>
          </p:cNvPr>
          <p:cNvSpPr>
            <a:spLocks noGrp="1"/>
          </p:cNvSpPr>
          <p:nvPr>
            <p:ph type="body" sz="quarter" idx="13"/>
          </p:nvPr>
        </p:nvSpPr>
        <p:spPr/>
        <p:txBody>
          <a:bodyPr/>
          <a:lstStyle/>
          <a:p>
            <a:r>
              <a:rPr kumimoji="1" lang="ja-JP" altLang="en-US"/>
              <a:t>①　</a:t>
            </a:r>
            <a:r>
              <a:rPr kumimoji="1" lang="en-US" altLang="ja-JP"/>
              <a:t>Web</a:t>
            </a:r>
            <a:r>
              <a:rPr kumimoji="1" lang="ja-JP" altLang="en-US"/>
              <a:t>サイトにアクセスし、</a:t>
            </a:r>
            <a:r>
              <a:rPr kumimoji="1" lang="en-US" altLang="ja-JP"/>
              <a:t>URL</a:t>
            </a:r>
            <a:r>
              <a:rPr kumimoji="1" lang="ja-JP" altLang="en-US"/>
              <a:t>バー左の</a:t>
            </a:r>
            <a:r>
              <a:rPr lang="ja-JP" altLang="en-US"/>
              <a:t>「</a:t>
            </a:r>
            <a:r>
              <a:rPr kumimoji="1" lang="ja-JP" altLang="en-US"/>
              <a:t>鍵マーク</a:t>
            </a:r>
            <a:r>
              <a:rPr lang="ja-JP" altLang="en-US"/>
              <a:t>」</a:t>
            </a:r>
            <a:r>
              <a:rPr kumimoji="1" lang="ja-JP" altLang="en-US"/>
              <a:t>を</a:t>
            </a:r>
            <a:br>
              <a:rPr lang="en-US" altLang="ja-JP"/>
            </a:br>
            <a:r>
              <a:rPr lang="ja-JP" altLang="en-US"/>
              <a:t>　　</a:t>
            </a:r>
            <a:r>
              <a:rPr kumimoji="1" lang="ja-JP" altLang="en-US"/>
              <a:t>クリックします</a:t>
            </a:r>
          </a:p>
        </p:txBody>
      </p:sp>
      <p:sp>
        <p:nvSpPr>
          <p:cNvPr id="4" name="フッター プレースホルダー 3">
            <a:extLst>
              <a:ext uri="{FF2B5EF4-FFF2-40B4-BE49-F238E27FC236}">
                <a16:creationId xmlns:a16="http://schemas.microsoft.com/office/drawing/2014/main" id="{F2C0AE60-ED74-BC21-74E4-CC06F06548B3}"/>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9AC9CD84-4D71-A80F-B48A-8138C46BC3BB}"/>
              </a:ext>
            </a:extLst>
          </p:cNvPr>
          <p:cNvSpPr>
            <a:spLocks noGrp="1"/>
          </p:cNvSpPr>
          <p:nvPr>
            <p:ph type="sldNum" sz="quarter" idx="16"/>
          </p:nvPr>
        </p:nvSpPr>
        <p:spPr/>
        <p:txBody>
          <a:bodyPr/>
          <a:lstStyle/>
          <a:p>
            <a:fld id="{D57F1E4F-1CFF-5643-939E-217C01CDF565}" type="slidenum">
              <a:rPr lang="en-US" smtClean="0"/>
              <a:pPr/>
              <a:t>33</a:t>
            </a:fld>
            <a:endParaRPr lang="en-US" dirty="0"/>
          </a:p>
        </p:txBody>
      </p:sp>
      <p:sp>
        <p:nvSpPr>
          <p:cNvPr id="6" name="テキスト プレースホルダー 5">
            <a:extLst>
              <a:ext uri="{FF2B5EF4-FFF2-40B4-BE49-F238E27FC236}">
                <a16:creationId xmlns:a16="http://schemas.microsoft.com/office/drawing/2014/main" id="{40842366-9F73-732A-D9AC-AF6FC3FCA2A1}"/>
              </a:ext>
            </a:extLst>
          </p:cNvPr>
          <p:cNvSpPr>
            <a:spLocks noGrp="1"/>
          </p:cNvSpPr>
          <p:nvPr>
            <p:ph type="body" sz="quarter" idx="17"/>
          </p:nvPr>
        </p:nvSpPr>
        <p:spPr/>
        <p:txBody>
          <a:bodyPr/>
          <a:lstStyle/>
          <a:p>
            <a:r>
              <a:rPr kumimoji="1" lang="ja-JP" altLang="en-US"/>
              <a:t>②　</a:t>
            </a:r>
            <a:r>
              <a:rPr lang="ja-JP" altLang="en-US"/>
              <a:t>「</a:t>
            </a:r>
            <a:r>
              <a:rPr kumimoji="1" lang="ja-JP" altLang="en-US"/>
              <a:t>接続がセキュリティで保護されています</a:t>
            </a:r>
            <a:r>
              <a:rPr lang="ja-JP" altLang="en-US"/>
              <a:t>」</a:t>
            </a:r>
            <a:r>
              <a:rPr kumimoji="1" lang="ja-JP" altLang="en-US"/>
              <a:t>を</a:t>
            </a:r>
            <a:br>
              <a:rPr lang="en-US" altLang="ja-JP"/>
            </a:br>
            <a:r>
              <a:rPr lang="ja-JP" altLang="en-US"/>
              <a:t>　　</a:t>
            </a:r>
            <a:r>
              <a:rPr kumimoji="1" lang="ja-JP" altLang="en-US"/>
              <a:t>クリックします</a:t>
            </a:r>
          </a:p>
        </p:txBody>
      </p:sp>
      <p:sp>
        <p:nvSpPr>
          <p:cNvPr id="7" name="テキスト プレースホルダー 6">
            <a:extLst>
              <a:ext uri="{FF2B5EF4-FFF2-40B4-BE49-F238E27FC236}">
                <a16:creationId xmlns:a16="http://schemas.microsoft.com/office/drawing/2014/main" id="{B72A5ACF-3565-4EDD-C149-546E4EFD7893}"/>
              </a:ext>
            </a:extLst>
          </p:cNvPr>
          <p:cNvSpPr>
            <a:spLocks noGrp="1"/>
          </p:cNvSpPr>
          <p:nvPr>
            <p:ph type="body" sz="quarter" idx="18"/>
          </p:nvPr>
        </p:nvSpPr>
        <p:spPr/>
        <p:txBody>
          <a:bodyPr/>
          <a:lstStyle/>
          <a:p>
            <a:r>
              <a:rPr lang="ja-JP" altLang="en-US"/>
              <a:t>対象外に設定した</a:t>
            </a:r>
            <a:r>
              <a:rPr lang="en-US" altLang="ja-JP"/>
              <a:t>URL/IP</a:t>
            </a:r>
            <a:r>
              <a:rPr lang="ja-JP" altLang="en-US"/>
              <a:t>でサーバの証明書が利用されていることを確認する手順について</a:t>
            </a:r>
            <a:r>
              <a:rPr kumimoji="1" lang="ja-JP" altLang="en-US"/>
              <a:t>説明します</a:t>
            </a:r>
          </a:p>
        </p:txBody>
      </p:sp>
      <p:pic>
        <p:nvPicPr>
          <p:cNvPr id="8" name="図 7">
            <a:extLst>
              <a:ext uri="{FF2B5EF4-FFF2-40B4-BE49-F238E27FC236}">
                <a16:creationId xmlns:a16="http://schemas.microsoft.com/office/drawing/2014/main" id="{4E880902-51CB-BFD5-CA90-327F42F019E6}"/>
              </a:ext>
            </a:extLst>
          </p:cNvPr>
          <p:cNvPicPr>
            <a:picLocks noChangeAspect="1"/>
          </p:cNvPicPr>
          <p:nvPr/>
        </p:nvPicPr>
        <p:blipFill>
          <a:blip r:embed="rId2"/>
          <a:srcRect r="34301"/>
          <a:stretch/>
        </p:blipFill>
        <p:spPr>
          <a:xfrm>
            <a:off x="1541245" y="2271442"/>
            <a:ext cx="3600000" cy="3107479"/>
          </a:xfrm>
          <a:prstGeom prst="rect">
            <a:avLst/>
          </a:prstGeom>
          <a:ln w="12700">
            <a:solidFill>
              <a:schemeClr val="tx1"/>
            </a:solidFill>
          </a:ln>
        </p:spPr>
      </p:pic>
      <p:pic>
        <p:nvPicPr>
          <p:cNvPr id="9" name="図 8">
            <a:extLst>
              <a:ext uri="{FF2B5EF4-FFF2-40B4-BE49-F238E27FC236}">
                <a16:creationId xmlns:a16="http://schemas.microsoft.com/office/drawing/2014/main" id="{A2A791F5-A372-E1EA-8F23-D164E5C81812}"/>
              </a:ext>
            </a:extLst>
          </p:cNvPr>
          <p:cNvPicPr>
            <a:picLocks noChangeAspect="1"/>
          </p:cNvPicPr>
          <p:nvPr/>
        </p:nvPicPr>
        <p:blipFill>
          <a:blip r:embed="rId3"/>
          <a:stretch>
            <a:fillRect/>
          </a:stretch>
        </p:blipFill>
        <p:spPr>
          <a:xfrm>
            <a:off x="7050755" y="2271442"/>
            <a:ext cx="3600000" cy="2150244"/>
          </a:xfrm>
          <a:prstGeom prst="rect">
            <a:avLst/>
          </a:prstGeom>
          <a:ln w="12700">
            <a:solidFill>
              <a:schemeClr val="tx1"/>
            </a:solidFill>
          </a:ln>
        </p:spPr>
      </p:pic>
      <p:sp>
        <p:nvSpPr>
          <p:cNvPr id="10" name="正方形/長方形 9">
            <a:extLst>
              <a:ext uri="{FF2B5EF4-FFF2-40B4-BE49-F238E27FC236}">
                <a16:creationId xmlns:a16="http://schemas.microsoft.com/office/drawing/2014/main" id="{8AD8E966-51A1-2E42-E3C0-E329C0AB2D0F}"/>
              </a:ext>
            </a:extLst>
          </p:cNvPr>
          <p:cNvSpPr/>
          <p:nvPr/>
        </p:nvSpPr>
        <p:spPr>
          <a:xfrm>
            <a:off x="2062163" y="2424112"/>
            <a:ext cx="171450" cy="1809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4D22952-ED74-0F2E-C635-D97388AA850C}"/>
              </a:ext>
            </a:extLst>
          </p:cNvPr>
          <p:cNvSpPr/>
          <p:nvPr/>
        </p:nvSpPr>
        <p:spPr>
          <a:xfrm>
            <a:off x="7770335" y="3040948"/>
            <a:ext cx="2880419" cy="2737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3096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BF929A-48E4-D47E-1892-497E578FD88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8515620-5410-A1DB-3B12-0DCD36C3E51E}"/>
              </a:ext>
            </a:extLst>
          </p:cNvPr>
          <p:cNvSpPr>
            <a:spLocks noGrp="1"/>
          </p:cNvSpPr>
          <p:nvPr>
            <p:ph type="body" sz="quarter" idx="13"/>
          </p:nvPr>
        </p:nvSpPr>
        <p:spPr/>
        <p:txBody>
          <a:bodyPr/>
          <a:lstStyle/>
          <a:p>
            <a:r>
              <a:rPr kumimoji="1" lang="ja-JP" altLang="en-US"/>
              <a:t>③　証明書のアイコンをクリックします</a:t>
            </a:r>
          </a:p>
        </p:txBody>
      </p:sp>
      <p:sp>
        <p:nvSpPr>
          <p:cNvPr id="4" name="フッター プレースホルダー 3">
            <a:extLst>
              <a:ext uri="{FF2B5EF4-FFF2-40B4-BE49-F238E27FC236}">
                <a16:creationId xmlns:a16="http://schemas.microsoft.com/office/drawing/2014/main" id="{2415946F-6648-C5C9-436E-211AF77682E8}"/>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1F5351F0-7473-0BAC-B5E0-8F9FD6361EAD}"/>
              </a:ext>
            </a:extLst>
          </p:cNvPr>
          <p:cNvSpPr>
            <a:spLocks noGrp="1"/>
          </p:cNvSpPr>
          <p:nvPr>
            <p:ph type="sldNum" sz="quarter" idx="16"/>
          </p:nvPr>
        </p:nvSpPr>
        <p:spPr/>
        <p:txBody>
          <a:bodyPr/>
          <a:lstStyle/>
          <a:p>
            <a:fld id="{D57F1E4F-1CFF-5643-939E-217C01CDF565}" type="slidenum">
              <a:rPr lang="en-US" smtClean="0"/>
              <a:pPr/>
              <a:t>34</a:t>
            </a:fld>
            <a:endParaRPr lang="en-US" dirty="0"/>
          </a:p>
        </p:txBody>
      </p:sp>
      <p:sp>
        <p:nvSpPr>
          <p:cNvPr id="6" name="テキスト プレースホルダー 5">
            <a:extLst>
              <a:ext uri="{FF2B5EF4-FFF2-40B4-BE49-F238E27FC236}">
                <a16:creationId xmlns:a16="http://schemas.microsoft.com/office/drawing/2014/main" id="{1DB632A9-BABD-26DF-1C72-77BC12FEE834}"/>
              </a:ext>
            </a:extLst>
          </p:cNvPr>
          <p:cNvSpPr>
            <a:spLocks noGrp="1"/>
          </p:cNvSpPr>
          <p:nvPr>
            <p:ph type="body" sz="quarter" idx="17"/>
          </p:nvPr>
        </p:nvSpPr>
        <p:spPr/>
        <p:txBody>
          <a:bodyPr/>
          <a:lstStyle/>
          <a:p>
            <a:r>
              <a:rPr kumimoji="1" lang="ja-JP" altLang="en-US"/>
              <a:t>④　対象外に設定されている場合は、以下のように表示され、</a:t>
            </a:r>
            <a:br>
              <a:rPr kumimoji="1" lang="en-US" altLang="ja-JP"/>
            </a:br>
            <a:r>
              <a:rPr kumimoji="1" lang="ja-JP" altLang="en-US"/>
              <a:t>　　サーバの証明書が利用されていることが分かります</a:t>
            </a:r>
          </a:p>
        </p:txBody>
      </p:sp>
      <p:pic>
        <p:nvPicPr>
          <p:cNvPr id="7" name="図 6">
            <a:extLst>
              <a:ext uri="{FF2B5EF4-FFF2-40B4-BE49-F238E27FC236}">
                <a16:creationId xmlns:a16="http://schemas.microsoft.com/office/drawing/2014/main" id="{18ACCDFD-1F2C-66A8-4541-E454D41FDB33}"/>
              </a:ext>
            </a:extLst>
          </p:cNvPr>
          <p:cNvPicPr>
            <a:picLocks noChangeAspect="1"/>
          </p:cNvPicPr>
          <p:nvPr/>
        </p:nvPicPr>
        <p:blipFill>
          <a:blip r:embed="rId2"/>
          <a:stretch>
            <a:fillRect/>
          </a:stretch>
        </p:blipFill>
        <p:spPr>
          <a:xfrm>
            <a:off x="1538596" y="1370450"/>
            <a:ext cx="3600000" cy="2058550"/>
          </a:xfrm>
          <a:prstGeom prst="rect">
            <a:avLst/>
          </a:prstGeom>
          <a:ln w="12700">
            <a:solidFill>
              <a:schemeClr val="tx1"/>
            </a:solidFill>
          </a:ln>
        </p:spPr>
      </p:pic>
      <p:pic>
        <p:nvPicPr>
          <p:cNvPr id="8" name="図 7">
            <a:extLst>
              <a:ext uri="{FF2B5EF4-FFF2-40B4-BE49-F238E27FC236}">
                <a16:creationId xmlns:a16="http://schemas.microsoft.com/office/drawing/2014/main" id="{9DB3D10C-9DB5-4EC4-8179-1097B79CA933}"/>
              </a:ext>
            </a:extLst>
          </p:cNvPr>
          <p:cNvPicPr>
            <a:picLocks noChangeAspect="1"/>
          </p:cNvPicPr>
          <p:nvPr/>
        </p:nvPicPr>
        <p:blipFill>
          <a:blip r:embed="rId3"/>
          <a:stretch>
            <a:fillRect/>
          </a:stretch>
        </p:blipFill>
        <p:spPr>
          <a:xfrm>
            <a:off x="7050755" y="1626810"/>
            <a:ext cx="3600000" cy="2772551"/>
          </a:xfrm>
          <a:prstGeom prst="rect">
            <a:avLst/>
          </a:prstGeom>
          <a:ln w="12700">
            <a:solidFill>
              <a:schemeClr val="tx1"/>
            </a:solidFill>
          </a:ln>
        </p:spPr>
      </p:pic>
      <p:sp>
        <p:nvSpPr>
          <p:cNvPr id="9" name="正方形/長方形 8">
            <a:extLst>
              <a:ext uri="{FF2B5EF4-FFF2-40B4-BE49-F238E27FC236}">
                <a16:creationId xmlns:a16="http://schemas.microsoft.com/office/drawing/2014/main" id="{E7E38B96-6592-4BB7-BFD1-362CA90CAA1A}"/>
              </a:ext>
            </a:extLst>
          </p:cNvPr>
          <p:cNvSpPr/>
          <p:nvPr/>
        </p:nvSpPr>
        <p:spPr>
          <a:xfrm>
            <a:off x="4587240" y="1860669"/>
            <a:ext cx="289560" cy="2424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90B5910-5863-20A7-6072-363F3EB85EFE}"/>
              </a:ext>
            </a:extLst>
          </p:cNvPr>
          <p:cNvSpPr/>
          <p:nvPr/>
        </p:nvSpPr>
        <p:spPr>
          <a:xfrm>
            <a:off x="7107396" y="3013084"/>
            <a:ext cx="2265204" cy="7435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0077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21C154-C6E1-48DE-97EC-3F4EB542058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ACE3E44-4DA0-22B9-DAA8-3066E41B4EA8}"/>
              </a:ext>
            </a:extLst>
          </p:cNvPr>
          <p:cNvSpPr>
            <a:spLocks noGrp="1"/>
          </p:cNvSpPr>
          <p:nvPr>
            <p:ph type="body" sz="quarter" idx="13"/>
          </p:nvPr>
        </p:nvSpPr>
        <p:spPr/>
        <p:txBody>
          <a:bodyPr/>
          <a:lstStyle/>
          <a:p>
            <a:r>
              <a:rPr kumimoji="1" lang="ja-JP" altLang="en-US"/>
              <a:t>⑤　対象外に設定されていない場合は、以下のように表示され、</a:t>
            </a:r>
            <a:br>
              <a:rPr kumimoji="1" lang="en-US" altLang="ja-JP"/>
            </a:br>
            <a:r>
              <a:rPr kumimoji="1" lang="ja-JP" altLang="en-US"/>
              <a:t>　　</a:t>
            </a:r>
            <a:r>
              <a:rPr kumimoji="1" lang="en-US" altLang="ja-JP"/>
              <a:t>MRB</a:t>
            </a:r>
            <a:r>
              <a:rPr kumimoji="1" lang="ja-JP" altLang="en-US"/>
              <a:t>の証明書が利用されていることが分かります</a:t>
            </a:r>
          </a:p>
        </p:txBody>
      </p:sp>
      <p:sp>
        <p:nvSpPr>
          <p:cNvPr id="4" name="フッター プレースホルダー 3">
            <a:extLst>
              <a:ext uri="{FF2B5EF4-FFF2-40B4-BE49-F238E27FC236}">
                <a16:creationId xmlns:a16="http://schemas.microsoft.com/office/drawing/2014/main" id="{F38A0A93-1217-B76C-3DE3-4DE8A1359AFE}"/>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9ADA1206-7222-8C8C-BB2F-136AA4FFF7E2}"/>
              </a:ext>
            </a:extLst>
          </p:cNvPr>
          <p:cNvSpPr>
            <a:spLocks noGrp="1"/>
          </p:cNvSpPr>
          <p:nvPr>
            <p:ph type="sldNum" sz="quarter" idx="16"/>
          </p:nvPr>
        </p:nvSpPr>
        <p:spPr/>
        <p:txBody>
          <a:bodyPr/>
          <a:lstStyle/>
          <a:p>
            <a:fld id="{D57F1E4F-1CFF-5643-939E-217C01CDF565}" type="slidenum">
              <a:rPr lang="en-US" smtClean="0"/>
              <a:pPr/>
              <a:t>35</a:t>
            </a:fld>
            <a:endParaRPr lang="en-US" dirty="0"/>
          </a:p>
        </p:txBody>
      </p:sp>
      <p:sp>
        <p:nvSpPr>
          <p:cNvPr id="6" name="テキスト プレースホルダー 5">
            <a:extLst>
              <a:ext uri="{FF2B5EF4-FFF2-40B4-BE49-F238E27FC236}">
                <a16:creationId xmlns:a16="http://schemas.microsoft.com/office/drawing/2014/main" id="{1E181A2A-355D-C7D5-CD98-006135C40D4A}"/>
              </a:ext>
            </a:extLst>
          </p:cNvPr>
          <p:cNvSpPr>
            <a:spLocks noGrp="1"/>
          </p:cNvSpPr>
          <p:nvPr>
            <p:ph type="body" sz="quarter" idx="17"/>
          </p:nvPr>
        </p:nvSpPr>
        <p:spPr/>
        <p:txBody>
          <a:bodyPr/>
          <a:lstStyle/>
          <a:p>
            <a:endParaRPr kumimoji="1" lang="ja-JP" altLang="en-US"/>
          </a:p>
        </p:txBody>
      </p:sp>
      <p:pic>
        <p:nvPicPr>
          <p:cNvPr id="7" name="図 6">
            <a:extLst>
              <a:ext uri="{FF2B5EF4-FFF2-40B4-BE49-F238E27FC236}">
                <a16:creationId xmlns:a16="http://schemas.microsoft.com/office/drawing/2014/main" id="{EF3DC600-5E8A-29B3-575C-D1FFC609332C}"/>
              </a:ext>
            </a:extLst>
          </p:cNvPr>
          <p:cNvPicPr>
            <a:picLocks noChangeAspect="1"/>
          </p:cNvPicPr>
          <p:nvPr/>
        </p:nvPicPr>
        <p:blipFill>
          <a:blip r:embed="rId2"/>
          <a:stretch>
            <a:fillRect/>
          </a:stretch>
        </p:blipFill>
        <p:spPr>
          <a:xfrm>
            <a:off x="1541245" y="1628977"/>
            <a:ext cx="3600000" cy="2779309"/>
          </a:xfrm>
          <a:prstGeom prst="rect">
            <a:avLst/>
          </a:prstGeom>
          <a:ln w="12700">
            <a:solidFill>
              <a:schemeClr val="tx1"/>
            </a:solidFill>
          </a:ln>
        </p:spPr>
      </p:pic>
      <p:sp>
        <p:nvSpPr>
          <p:cNvPr id="8" name="正方形/長方形 7">
            <a:extLst>
              <a:ext uri="{FF2B5EF4-FFF2-40B4-BE49-F238E27FC236}">
                <a16:creationId xmlns:a16="http://schemas.microsoft.com/office/drawing/2014/main" id="{426DC13B-C908-5110-92EF-937025C2B6AC}"/>
              </a:ext>
            </a:extLst>
          </p:cNvPr>
          <p:cNvSpPr/>
          <p:nvPr/>
        </p:nvSpPr>
        <p:spPr>
          <a:xfrm>
            <a:off x="1598136" y="3018630"/>
            <a:ext cx="1427004" cy="73802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690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EC917B-A87C-400B-6CD2-678CBCD4DD8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BEE9175-DFFD-60C6-2C7D-7B4FC379E853}"/>
              </a:ext>
            </a:extLst>
          </p:cNvPr>
          <p:cNvSpPr>
            <a:spLocks noGrp="1"/>
          </p:cNvSpPr>
          <p:nvPr>
            <p:ph type="body" sz="quarter" idx="13"/>
          </p:nvPr>
        </p:nvSpPr>
        <p:spPr/>
        <p:txBody>
          <a:bodyPr/>
          <a:lstStyle/>
          <a:p>
            <a:r>
              <a:rPr kumimoji="1" lang="ja-JP" altLang="en-US"/>
              <a:t>③　「確認</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5D126AA6-D5FB-CC40-392C-09D592866CE3}"/>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33643B4A-0AD0-DC82-DC90-D5E355000EBF}"/>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
        <p:nvSpPr>
          <p:cNvPr id="6" name="テキスト プレースホルダー 5">
            <a:extLst>
              <a:ext uri="{FF2B5EF4-FFF2-40B4-BE49-F238E27FC236}">
                <a16:creationId xmlns:a16="http://schemas.microsoft.com/office/drawing/2014/main" id="{355B71D4-E916-ABB8-0575-C496A3BBEAC4}"/>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E19B52E6-CC9E-9738-24E8-49679341A499}"/>
              </a:ext>
            </a:extLst>
          </p:cNvPr>
          <p:cNvPicPr>
            <a:picLocks noChangeAspect="1"/>
          </p:cNvPicPr>
          <p:nvPr/>
        </p:nvPicPr>
        <p:blipFill>
          <a:blip r:embed="rId2"/>
          <a:stretch>
            <a:fillRect/>
          </a:stretch>
        </p:blipFill>
        <p:spPr>
          <a:xfrm>
            <a:off x="1541245" y="1419225"/>
            <a:ext cx="3600000" cy="2533832"/>
          </a:xfrm>
          <a:prstGeom prst="rect">
            <a:avLst/>
          </a:prstGeom>
          <a:ln w="12700">
            <a:solidFill>
              <a:schemeClr val="tx1"/>
            </a:solidFill>
          </a:ln>
        </p:spPr>
      </p:pic>
      <p:sp>
        <p:nvSpPr>
          <p:cNvPr id="9" name="正方形/長方形 8">
            <a:extLst>
              <a:ext uri="{FF2B5EF4-FFF2-40B4-BE49-F238E27FC236}">
                <a16:creationId xmlns:a16="http://schemas.microsoft.com/office/drawing/2014/main" id="{F93B87AD-A7C3-901B-2CFE-041DB21B8896}"/>
              </a:ext>
            </a:extLst>
          </p:cNvPr>
          <p:cNvSpPr/>
          <p:nvPr/>
        </p:nvSpPr>
        <p:spPr>
          <a:xfrm>
            <a:off x="4391025" y="3281363"/>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992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244368-7B16-7C5C-D0D2-C67987F61F07}"/>
              </a:ext>
            </a:extLst>
          </p:cNvPr>
          <p:cNvSpPr>
            <a:spLocks noGrp="1"/>
          </p:cNvSpPr>
          <p:nvPr>
            <p:ph type="title"/>
          </p:nvPr>
        </p:nvSpPr>
        <p:spPr/>
        <p:txBody>
          <a:bodyPr/>
          <a:lstStyle/>
          <a:p>
            <a:r>
              <a:rPr kumimoji="1" lang="en-US" altLang="ja-JP"/>
              <a:t>2. </a:t>
            </a:r>
            <a:r>
              <a:rPr lang="ja-JP" altLang="en-US"/>
              <a:t>証明書のダウンロード</a:t>
            </a:r>
            <a:endParaRPr kumimoji="1" lang="ja-JP" altLang="en-US"/>
          </a:p>
        </p:txBody>
      </p:sp>
      <p:sp>
        <p:nvSpPr>
          <p:cNvPr id="3" name="テキスト プレースホルダー 2">
            <a:extLst>
              <a:ext uri="{FF2B5EF4-FFF2-40B4-BE49-F238E27FC236}">
                <a16:creationId xmlns:a16="http://schemas.microsoft.com/office/drawing/2014/main" id="{9ABBA9D0-EB91-E6C9-AB86-4C63D172F3D4}"/>
              </a:ext>
            </a:extLst>
          </p:cNvPr>
          <p:cNvSpPr>
            <a:spLocks noGrp="1"/>
          </p:cNvSpPr>
          <p:nvPr>
            <p:ph type="body" sz="quarter" idx="13"/>
          </p:nvPr>
        </p:nvSpPr>
        <p:spPr/>
        <p:txBody>
          <a:bodyPr/>
          <a:lstStyle/>
          <a:p>
            <a:r>
              <a:rPr kumimoji="1" lang="ja-JP" altLang="en-US"/>
              <a:t>①　管理画面にログイン後、</a:t>
            </a:r>
            <a:r>
              <a:rPr lang="ja-JP" altLang="en-US"/>
              <a:t>左</a:t>
            </a:r>
            <a:r>
              <a:rPr kumimoji="1" lang="ja-JP" altLang="en-US"/>
              <a:t>部の</a:t>
            </a:r>
            <a:r>
              <a:rPr lang="ja-JP" altLang="en-US"/>
              <a:t>「情報」</a:t>
            </a:r>
            <a:r>
              <a:rPr kumimoji="1" lang="ja-JP" altLang="en-US"/>
              <a:t>をクリックし、</a:t>
            </a:r>
            <a:br>
              <a:rPr kumimoji="1" lang="en-US" altLang="ja-JP"/>
            </a:br>
            <a:r>
              <a:rPr kumimoji="1" lang="ja-JP" altLang="en-US"/>
              <a:t>　　</a:t>
            </a:r>
            <a:r>
              <a:rPr lang="ja-JP" altLang="en-US"/>
              <a:t>「証明書ダウンロード」</a:t>
            </a:r>
            <a:r>
              <a:rPr kumimoji="1" lang="ja-JP" altLang="en-US"/>
              <a:t>をクリックします</a:t>
            </a:r>
          </a:p>
        </p:txBody>
      </p:sp>
      <p:sp>
        <p:nvSpPr>
          <p:cNvPr id="4" name="フッター プレースホルダー 3">
            <a:extLst>
              <a:ext uri="{FF2B5EF4-FFF2-40B4-BE49-F238E27FC236}">
                <a16:creationId xmlns:a16="http://schemas.microsoft.com/office/drawing/2014/main" id="{5197EF2C-58A3-BAAD-04F7-35209D0B3F3A}"/>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EF78F2C7-0909-2DCF-EE89-555E2822179C}"/>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
        <p:nvSpPr>
          <p:cNvPr id="6" name="テキスト プレースホルダー 5">
            <a:extLst>
              <a:ext uri="{FF2B5EF4-FFF2-40B4-BE49-F238E27FC236}">
                <a16:creationId xmlns:a16="http://schemas.microsoft.com/office/drawing/2014/main" id="{FE94C398-1E7A-0B8E-F0F9-F69D9462E794}"/>
              </a:ext>
            </a:extLst>
          </p:cNvPr>
          <p:cNvSpPr>
            <a:spLocks noGrp="1"/>
          </p:cNvSpPr>
          <p:nvPr>
            <p:ph type="body" sz="quarter" idx="17"/>
          </p:nvPr>
        </p:nvSpPr>
        <p:spPr/>
        <p:txBody>
          <a:bodyPr/>
          <a:lstStyle/>
          <a:p>
            <a:r>
              <a:rPr kumimoji="1" lang="ja-JP" altLang="en-US"/>
              <a:t>②　</a:t>
            </a:r>
            <a:r>
              <a:rPr kumimoji="1" lang="en-US" altLang="ja-JP"/>
              <a:t>cacert.crt</a:t>
            </a:r>
            <a:r>
              <a:rPr kumimoji="1" lang="ja-JP" altLang="en-US"/>
              <a:t>（証明書）がダウンロードされていることを</a:t>
            </a:r>
            <a:br>
              <a:rPr lang="en-US" altLang="ja-JP"/>
            </a:br>
            <a:r>
              <a:rPr lang="ja-JP" altLang="en-US"/>
              <a:t>　　</a:t>
            </a:r>
            <a:r>
              <a:rPr kumimoji="1" lang="ja-JP" altLang="en-US"/>
              <a:t>確認して完了です</a:t>
            </a:r>
          </a:p>
        </p:txBody>
      </p:sp>
      <p:sp>
        <p:nvSpPr>
          <p:cNvPr id="7" name="テキスト プレースホルダー 6">
            <a:extLst>
              <a:ext uri="{FF2B5EF4-FFF2-40B4-BE49-F238E27FC236}">
                <a16:creationId xmlns:a16="http://schemas.microsoft.com/office/drawing/2014/main" id="{3DE1E69B-4EAB-5A51-844A-C5C814740B06}"/>
              </a:ext>
            </a:extLst>
          </p:cNvPr>
          <p:cNvSpPr>
            <a:spLocks noGrp="1"/>
          </p:cNvSpPr>
          <p:nvPr>
            <p:ph type="body" sz="quarter" idx="18"/>
          </p:nvPr>
        </p:nvSpPr>
        <p:spPr/>
        <p:txBody>
          <a:bodyPr/>
          <a:lstStyle/>
          <a:p>
            <a:r>
              <a:rPr kumimoji="1" lang="en-US" altLang="ja-JP"/>
              <a:t>HTTPS</a:t>
            </a:r>
            <a:r>
              <a:rPr kumimoji="1" lang="ja-JP" altLang="en-US"/>
              <a:t>フィルタリング機能で使用する証明書をダウンロードする手順について説明します</a:t>
            </a:r>
          </a:p>
        </p:txBody>
      </p:sp>
      <p:pic>
        <p:nvPicPr>
          <p:cNvPr id="9" name="図 8"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03BFD79-7C40-CB43-221D-54B9A2981C78}"/>
              </a:ext>
            </a:extLst>
          </p:cNvPr>
          <p:cNvPicPr>
            <a:picLocks noChangeAspect="1"/>
          </p:cNvPicPr>
          <p:nvPr/>
        </p:nvPicPr>
        <p:blipFill>
          <a:blip r:embed="rId2"/>
          <a:stretch>
            <a:fillRect/>
          </a:stretch>
        </p:blipFill>
        <p:spPr>
          <a:xfrm>
            <a:off x="1538596" y="2317818"/>
            <a:ext cx="3600000" cy="2893413"/>
          </a:xfrm>
          <a:prstGeom prst="rect">
            <a:avLst/>
          </a:prstGeom>
          <a:ln w="12700">
            <a:solidFill>
              <a:schemeClr val="tx1"/>
            </a:solidFill>
          </a:ln>
        </p:spPr>
      </p:pic>
      <p:sp>
        <p:nvSpPr>
          <p:cNvPr id="10" name="正方形/長方形 9">
            <a:extLst>
              <a:ext uri="{FF2B5EF4-FFF2-40B4-BE49-F238E27FC236}">
                <a16:creationId xmlns:a16="http://schemas.microsoft.com/office/drawing/2014/main" id="{40A21198-8E83-9007-B9FF-B57ACCB2F278}"/>
              </a:ext>
            </a:extLst>
          </p:cNvPr>
          <p:cNvSpPr/>
          <p:nvPr/>
        </p:nvSpPr>
        <p:spPr>
          <a:xfrm>
            <a:off x="1714500" y="5058334"/>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D171588-7A61-DC00-E67D-A53A8B1D8592}"/>
              </a:ext>
            </a:extLst>
          </p:cNvPr>
          <p:cNvSpPr/>
          <p:nvPr/>
        </p:nvSpPr>
        <p:spPr>
          <a:xfrm>
            <a:off x="3357563" y="4976814"/>
            <a:ext cx="614362" cy="1071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F7AC5971-2348-45A8-A421-BBF48A1D9A09}"/>
              </a:ext>
            </a:extLst>
          </p:cNvPr>
          <p:cNvPicPr>
            <a:picLocks noChangeAspect="1"/>
          </p:cNvPicPr>
          <p:nvPr/>
        </p:nvPicPr>
        <p:blipFill>
          <a:blip r:embed="rId3"/>
          <a:srcRect r="45546" b="17994"/>
          <a:stretch/>
        </p:blipFill>
        <p:spPr>
          <a:xfrm>
            <a:off x="7048106" y="2317818"/>
            <a:ext cx="3600000" cy="2970366"/>
          </a:xfrm>
          <a:prstGeom prst="rect">
            <a:avLst/>
          </a:prstGeom>
          <a:ln w="12700">
            <a:solidFill>
              <a:schemeClr val="tx1"/>
            </a:solidFill>
          </a:ln>
        </p:spPr>
      </p:pic>
      <p:sp>
        <p:nvSpPr>
          <p:cNvPr id="13" name="正方形/長方形 12">
            <a:extLst>
              <a:ext uri="{FF2B5EF4-FFF2-40B4-BE49-F238E27FC236}">
                <a16:creationId xmlns:a16="http://schemas.microsoft.com/office/drawing/2014/main" id="{D6CEF904-4691-18BA-3D43-7D4FCFA32317}"/>
              </a:ext>
            </a:extLst>
          </p:cNvPr>
          <p:cNvSpPr/>
          <p:nvPr/>
        </p:nvSpPr>
        <p:spPr>
          <a:xfrm>
            <a:off x="8540924" y="3592860"/>
            <a:ext cx="647525" cy="22349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67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2C4C09-3725-1E81-C65D-E9490F61DB93}"/>
              </a:ext>
            </a:extLst>
          </p:cNvPr>
          <p:cNvSpPr>
            <a:spLocks noGrp="1"/>
          </p:cNvSpPr>
          <p:nvPr>
            <p:ph type="title"/>
          </p:nvPr>
        </p:nvSpPr>
        <p:spPr/>
        <p:txBody>
          <a:bodyPr/>
          <a:lstStyle/>
          <a:p>
            <a:r>
              <a:rPr kumimoji="1" lang="en-US" altLang="ja-JP"/>
              <a:t>3. </a:t>
            </a:r>
            <a:r>
              <a:rPr kumimoji="1" lang="ja-JP" altLang="en-US"/>
              <a:t>証明書の適用（</a:t>
            </a:r>
            <a:r>
              <a:rPr kumimoji="1" lang="en-US" altLang="ja-JP" cap="none"/>
              <a:t>Chrome/MS Edge</a:t>
            </a:r>
            <a:r>
              <a:rPr kumimoji="1" lang="ja-JP" altLang="en-US"/>
              <a:t>の場合）</a:t>
            </a:r>
          </a:p>
        </p:txBody>
      </p:sp>
      <p:sp>
        <p:nvSpPr>
          <p:cNvPr id="3" name="テキスト プレースホルダー 2">
            <a:extLst>
              <a:ext uri="{FF2B5EF4-FFF2-40B4-BE49-F238E27FC236}">
                <a16:creationId xmlns:a16="http://schemas.microsoft.com/office/drawing/2014/main" id="{6A8C985B-00CE-087B-1885-1AAF0579DD86}"/>
              </a:ext>
            </a:extLst>
          </p:cNvPr>
          <p:cNvSpPr>
            <a:spLocks noGrp="1"/>
          </p:cNvSpPr>
          <p:nvPr>
            <p:ph type="body" sz="quarter" idx="13"/>
          </p:nvPr>
        </p:nvSpPr>
        <p:spPr/>
        <p:txBody>
          <a:bodyPr/>
          <a:lstStyle/>
          <a:p>
            <a:r>
              <a:rPr lang="ja-JP" altLang="en-US"/>
              <a:t>①　ダウンロードした証明書をダブルクリックします</a:t>
            </a:r>
            <a:endParaRPr kumimoji="1" lang="ja-JP" altLang="en-US"/>
          </a:p>
        </p:txBody>
      </p:sp>
      <p:sp>
        <p:nvSpPr>
          <p:cNvPr id="4" name="フッター プレースホルダー 3">
            <a:extLst>
              <a:ext uri="{FF2B5EF4-FFF2-40B4-BE49-F238E27FC236}">
                <a16:creationId xmlns:a16="http://schemas.microsoft.com/office/drawing/2014/main" id="{9F162503-8CBE-4ACF-2837-43985062D441}"/>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124B63A7-E508-06DE-5D91-5D5F4D03F89C}"/>
              </a:ext>
            </a:extLst>
          </p:cNvPr>
          <p:cNvSpPr>
            <a:spLocks noGrp="1"/>
          </p:cNvSpPr>
          <p:nvPr>
            <p:ph type="sldNum" sz="quarter" idx="16"/>
          </p:nvPr>
        </p:nvSpPr>
        <p:spPr/>
        <p:txBody>
          <a:bodyPr/>
          <a:lstStyle/>
          <a:p>
            <a:fld id="{D57F1E4F-1CFF-5643-939E-217C01CDF565}" type="slidenum">
              <a:rPr lang="en-US" smtClean="0"/>
              <a:pPr/>
              <a:t>6</a:t>
            </a:fld>
            <a:endParaRPr lang="en-US" dirty="0"/>
          </a:p>
        </p:txBody>
      </p:sp>
      <p:sp>
        <p:nvSpPr>
          <p:cNvPr id="6" name="テキスト プレースホルダー 5">
            <a:extLst>
              <a:ext uri="{FF2B5EF4-FFF2-40B4-BE49-F238E27FC236}">
                <a16:creationId xmlns:a16="http://schemas.microsoft.com/office/drawing/2014/main" id="{1780F02A-71EE-4504-4DE8-22FCDB522EA9}"/>
              </a:ext>
            </a:extLst>
          </p:cNvPr>
          <p:cNvSpPr>
            <a:spLocks noGrp="1"/>
          </p:cNvSpPr>
          <p:nvPr>
            <p:ph type="body" sz="quarter" idx="17"/>
          </p:nvPr>
        </p:nvSpPr>
        <p:spPr/>
        <p:txBody>
          <a:bodyPr/>
          <a:lstStyle/>
          <a:p>
            <a:r>
              <a:rPr lang="ja-JP" altLang="en-US"/>
              <a:t>②</a:t>
            </a:r>
            <a:r>
              <a:rPr kumimoji="1" lang="ja-JP" altLang="en-US"/>
              <a:t>　「開く」をクリックします</a:t>
            </a:r>
          </a:p>
        </p:txBody>
      </p:sp>
      <p:sp>
        <p:nvSpPr>
          <p:cNvPr id="7" name="テキスト プレースホルダー 6">
            <a:extLst>
              <a:ext uri="{FF2B5EF4-FFF2-40B4-BE49-F238E27FC236}">
                <a16:creationId xmlns:a16="http://schemas.microsoft.com/office/drawing/2014/main" id="{061516E4-C64F-F81E-EE46-BB4E500DB496}"/>
              </a:ext>
            </a:extLst>
          </p:cNvPr>
          <p:cNvSpPr>
            <a:spLocks noGrp="1"/>
          </p:cNvSpPr>
          <p:nvPr>
            <p:ph type="body" sz="quarter" idx="18"/>
          </p:nvPr>
        </p:nvSpPr>
        <p:spPr/>
        <p:txBody>
          <a:bodyPr/>
          <a:lstStyle/>
          <a:p>
            <a:r>
              <a:rPr lang="ja-JP" altLang="en-US"/>
              <a:t>ダウンロードした証明書を適用する手順について説明します</a:t>
            </a:r>
          </a:p>
        </p:txBody>
      </p:sp>
      <p:pic>
        <p:nvPicPr>
          <p:cNvPr id="8" name="図 7">
            <a:extLst>
              <a:ext uri="{FF2B5EF4-FFF2-40B4-BE49-F238E27FC236}">
                <a16:creationId xmlns:a16="http://schemas.microsoft.com/office/drawing/2014/main" id="{53B81F90-5632-5E26-8556-5C3C1085A348}"/>
              </a:ext>
            </a:extLst>
          </p:cNvPr>
          <p:cNvPicPr>
            <a:picLocks noChangeAspect="1"/>
          </p:cNvPicPr>
          <p:nvPr/>
        </p:nvPicPr>
        <p:blipFill>
          <a:blip r:embed="rId2"/>
          <a:srcRect r="45546" b="17994"/>
          <a:stretch/>
        </p:blipFill>
        <p:spPr>
          <a:xfrm>
            <a:off x="1541245" y="2148790"/>
            <a:ext cx="3600000" cy="2970366"/>
          </a:xfrm>
          <a:prstGeom prst="rect">
            <a:avLst/>
          </a:prstGeom>
          <a:ln w="12700">
            <a:solidFill>
              <a:schemeClr val="tx1"/>
            </a:solidFill>
          </a:ln>
        </p:spPr>
      </p:pic>
      <p:sp>
        <p:nvSpPr>
          <p:cNvPr id="9" name="正方形/長方形 8">
            <a:extLst>
              <a:ext uri="{FF2B5EF4-FFF2-40B4-BE49-F238E27FC236}">
                <a16:creationId xmlns:a16="http://schemas.microsoft.com/office/drawing/2014/main" id="{D8D3F1EF-E183-019C-F0A9-71FCCEB8A7F7}"/>
              </a:ext>
            </a:extLst>
          </p:cNvPr>
          <p:cNvSpPr/>
          <p:nvPr/>
        </p:nvSpPr>
        <p:spPr>
          <a:xfrm>
            <a:off x="3014834" y="3429000"/>
            <a:ext cx="647525" cy="22349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DB08A459-1B09-EB1F-52BC-32A372EA16C0}"/>
              </a:ext>
            </a:extLst>
          </p:cNvPr>
          <p:cNvPicPr>
            <a:picLocks noChangeAspect="1"/>
          </p:cNvPicPr>
          <p:nvPr/>
        </p:nvPicPr>
        <p:blipFill>
          <a:blip r:embed="rId3"/>
          <a:stretch>
            <a:fillRect/>
          </a:stretch>
        </p:blipFill>
        <p:spPr>
          <a:xfrm>
            <a:off x="7050755" y="2147203"/>
            <a:ext cx="3600000" cy="3017990"/>
          </a:xfrm>
          <a:prstGeom prst="rect">
            <a:avLst/>
          </a:prstGeom>
          <a:ln w="12700">
            <a:solidFill>
              <a:schemeClr val="tx1"/>
            </a:solidFill>
          </a:ln>
        </p:spPr>
      </p:pic>
      <p:sp>
        <p:nvSpPr>
          <p:cNvPr id="11" name="正方形/長方形 10">
            <a:extLst>
              <a:ext uri="{FF2B5EF4-FFF2-40B4-BE49-F238E27FC236}">
                <a16:creationId xmlns:a16="http://schemas.microsoft.com/office/drawing/2014/main" id="{9C6BF6E1-8209-0486-D2C0-28D9C8BCEA9A}"/>
              </a:ext>
            </a:extLst>
          </p:cNvPr>
          <p:cNvSpPr/>
          <p:nvPr/>
        </p:nvSpPr>
        <p:spPr>
          <a:xfrm>
            <a:off x="9029700" y="3886201"/>
            <a:ext cx="700088" cy="2286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327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66B1B-235B-5CB4-ECB8-50308315054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46FF5C5-10EE-ABB1-EB3F-E08AB34B5BE4}"/>
              </a:ext>
            </a:extLst>
          </p:cNvPr>
          <p:cNvSpPr>
            <a:spLocks noGrp="1"/>
          </p:cNvSpPr>
          <p:nvPr>
            <p:ph type="body" sz="quarter" idx="13"/>
          </p:nvPr>
        </p:nvSpPr>
        <p:spPr/>
        <p:txBody>
          <a:bodyPr/>
          <a:lstStyle/>
          <a:p>
            <a:r>
              <a:rPr lang="ja-JP" altLang="en-US"/>
              <a:t>③</a:t>
            </a:r>
            <a:r>
              <a:rPr kumimoji="1" lang="ja-JP" altLang="en-US"/>
              <a:t>　「証明書のインストール」をクリックします</a:t>
            </a:r>
          </a:p>
        </p:txBody>
      </p:sp>
      <p:sp>
        <p:nvSpPr>
          <p:cNvPr id="4" name="フッター プレースホルダー 3">
            <a:extLst>
              <a:ext uri="{FF2B5EF4-FFF2-40B4-BE49-F238E27FC236}">
                <a16:creationId xmlns:a16="http://schemas.microsoft.com/office/drawing/2014/main" id="{9E2CC62C-34D5-8B07-8612-ADB2AE46CC0C}"/>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0BBEA782-5B27-AF3E-6356-C104622581BC}"/>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
        <p:nvSpPr>
          <p:cNvPr id="6" name="テキスト プレースホルダー 5">
            <a:extLst>
              <a:ext uri="{FF2B5EF4-FFF2-40B4-BE49-F238E27FC236}">
                <a16:creationId xmlns:a16="http://schemas.microsoft.com/office/drawing/2014/main" id="{B46C1475-C3D7-25BD-6587-9590D17F4A2C}"/>
              </a:ext>
            </a:extLst>
          </p:cNvPr>
          <p:cNvSpPr>
            <a:spLocks noGrp="1"/>
          </p:cNvSpPr>
          <p:nvPr>
            <p:ph type="body" sz="quarter" idx="17"/>
          </p:nvPr>
        </p:nvSpPr>
        <p:spPr/>
        <p:txBody>
          <a:bodyPr/>
          <a:lstStyle/>
          <a:p>
            <a:r>
              <a:rPr kumimoji="1" lang="ja-JP" altLang="en-US"/>
              <a:t>④　「ローカルコンピュータ」を選択し、「次へ」を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B16907D8-6606-389A-C743-8DFACD2C6773}"/>
              </a:ext>
            </a:extLst>
          </p:cNvPr>
          <p:cNvPicPr>
            <a:picLocks noChangeAspect="1"/>
          </p:cNvPicPr>
          <p:nvPr/>
        </p:nvPicPr>
        <p:blipFill>
          <a:blip r:embed="rId2"/>
          <a:srcRect b="10846"/>
          <a:stretch/>
        </p:blipFill>
        <p:spPr>
          <a:xfrm>
            <a:off x="1541245" y="1447472"/>
            <a:ext cx="3600000" cy="4029271"/>
          </a:xfrm>
          <a:prstGeom prst="rect">
            <a:avLst/>
          </a:prstGeom>
          <a:ln w="12700">
            <a:solidFill>
              <a:schemeClr val="tx1"/>
            </a:solidFill>
          </a:ln>
        </p:spPr>
      </p:pic>
      <p:sp>
        <p:nvSpPr>
          <p:cNvPr id="8" name="正方形/長方形 7">
            <a:extLst>
              <a:ext uri="{FF2B5EF4-FFF2-40B4-BE49-F238E27FC236}">
                <a16:creationId xmlns:a16="http://schemas.microsoft.com/office/drawing/2014/main" id="{B3D801A3-F91A-5769-ACFE-3B9E6E8AA24F}"/>
              </a:ext>
            </a:extLst>
          </p:cNvPr>
          <p:cNvSpPr/>
          <p:nvPr/>
        </p:nvSpPr>
        <p:spPr>
          <a:xfrm>
            <a:off x="2691071" y="5073968"/>
            <a:ext cx="1057017" cy="1862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93EA986-F924-14B6-FE48-01614B0362AC}"/>
              </a:ext>
            </a:extLst>
          </p:cNvPr>
          <p:cNvPicPr>
            <a:picLocks noChangeAspect="1"/>
          </p:cNvPicPr>
          <p:nvPr/>
        </p:nvPicPr>
        <p:blipFill>
          <a:blip r:embed="rId3"/>
          <a:stretch>
            <a:fillRect/>
          </a:stretch>
        </p:blipFill>
        <p:spPr>
          <a:xfrm>
            <a:off x="7050755" y="1650460"/>
            <a:ext cx="3600000" cy="3385408"/>
          </a:xfrm>
          <a:prstGeom prst="rect">
            <a:avLst/>
          </a:prstGeom>
          <a:ln w="12700">
            <a:solidFill>
              <a:schemeClr val="tx1"/>
            </a:solidFill>
          </a:ln>
        </p:spPr>
      </p:pic>
      <p:sp>
        <p:nvSpPr>
          <p:cNvPr id="10" name="正方形/長方形 9">
            <a:extLst>
              <a:ext uri="{FF2B5EF4-FFF2-40B4-BE49-F238E27FC236}">
                <a16:creationId xmlns:a16="http://schemas.microsoft.com/office/drawing/2014/main" id="{6DDC98EB-38C9-E94E-2964-CC516035D4DC}"/>
              </a:ext>
            </a:extLst>
          </p:cNvPr>
          <p:cNvSpPr/>
          <p:nvPr/>
        </p:nvSpPr>
        <p:spPr>
          <a:xfrm>
            <a:off x="7396421" y="3699120"/>
            <a:ext cx="953829" cy="1870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70EBDFC-F05A-AE08-72E1-E00FD7FE1C51}"/>
              </a:ext>
            </a:extLst>
          </p:cNvPr>
          <p:cNvSpPr/>
          <p:nvPr/>
        </p:nvSpPr>
        <p:spPr>
          <a:xfrm>
            <a:off x="9608344" y="4886325"/>
            <a:ext cx="470694"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812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553E1-D29C-46AD-11A8-75AF87D30D1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BA7643A-E86B-72E3-40B0-8E42393C9E93}"/>
              </a:ext>
            </a:extLst>
          </p:cNvPr>
          <p:cNvSpPr>
            <a:spLocks noGrp="1"/>
          </p:cNvSpPr>
          <p:nvPr>
            <p:ph type="body" sz="quarter" idx="13"/>
          </p:nvPr>
        </p:nvSpPr>
        <p:spPr/>
        <p:txBody>
          <a:bodyPr/>
          <a:lstStyle/>
          <a:p>
            <a:r>
              <a:rPr kumimoji="1" lang="ja-JP" altLang="en-US"/>
              <a:t>⑤　ユーザーアカウント制御が表示されますので、</a:t>
            </a:r>
            <a:br>
              <a:rPr lang="en-US" altLang="ja-JP"/>
            </a:br>
            <a:r>
              <a:rPr lang="ja-JP" altLang="en-US"/>
              <a:t>　　「</a:t>
            </a:r>
            <a:r>
              <a:rPr kumimoji="1" lang="ja-JP" altLang="en-US"/>
              <a:t>はい」をクリックします</a:t>
            </a:r>
          </a:p>
        </p:txBody>
      </p:sp>
      <p:sp>
        <p:nvSpPr>
          <p:cNvPr id="4" name="フッター プレースホルダー 3">
            <a:extLst>
              <a:ext uri="{FF2B5EF4-FFF2-40B4-BE49-F238E27FC236}">
                <a16:creationId xmlns:a16="http://schemas.microsoft.com/office/drawing/2014/main" id="{0D825B96-C2A9-E4B3-07D4-A0289D1E5AB5}"/>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7A27A3E8-5448-E8F7-B247-50AE0AD84250}"/>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
        <p:nvSpPr>
          <p:cNvPr id="6" name="テキスト プレースホルダー 5">
            <a:extLst>
              <a:ext uri="{FF2B5EF4-FFF2-40B4-BE49-F238E27FC236}">
                <a16:creationId xmlns:a16="http://schemas.microsoft.com/office/drawing/2014/main" id="{EB52D10E-9A92-815B-267B-8EA25FDA9AFA}"/>
              </a:ext>
            </a:extLst>
          </p:cNvPr>
          <p:cNvSpPr>
            <a:spLocks noGrp="1"/>
          </p:cNvSpPr>
          <p:nvPr>
            <p:ph type="body" sz="quarter" idx="17"/>
          </p:nvPr>
        </p:nvSpPr>
        <p:spPr/>
        <p:txBody>
          <a:bodyPr/>
          <a:lstStyle/>
          <a:p>
            <a:r>
              <a:rPr kumimoji="1" lang="en-US" altLang="ja-JP">
                <a:solidFill>
                  <a:srgbClr val="FF0000"/>
                </a:solidFill>
              </a:rPr>
              <a:t>※</a:t>
            </a:r>
            <a:r>
              <a:rPr kumimoji="1" lang="ja-JP" altLang="en-US">
                <a:solidFill>
                  <a:srgbClr val="FF0000"/>
                </a:solidFill>
              </a:rPr>
              <a:t>標準アカウントの場合は、以下のように管理者アカウントの</a:t>
            </a:r>
            <a:br>
              <a:rPr kumimoji="1" lang="en-US" altLang="ja-JP">
                <a:solidFill>
                  <a:srgbClr val="FF0000"/>
                </a:solidFill>
              </a:rPr>
            </a:br>
            <a:r>
              <a:rPr kumimoji="1" lang="ja-JP" altLang="en-US">
                <a:solidFill>
                  <a:srgbClr val="FF0000"/>
                </a:solidFill>
              </a:rPr>
              <a:t>　パスワードを要求されます。管理者の方にご確認ください</a:t>
            </a:r>
          </a:p>
          <a:p>
            <a:endParaRPr kumimoji="1" lang="ja-JP" altLang="en-US"/>
          </a:p>
        </p:txBody>
      </p:sp>
      <p:pic>
        <p:nvPicPr>
          <p:cNvPr id="7" name="図 6">
            <a:extLst>
              <a:ext uri="{FF2B5EF4-FFF2-40B4-BE49-F238E27FC236}">
                <a16:creationId xmlns:a16="http://schemas.microsoft.com/office/drawing/2014/main" id="{10D12E01-B3CD-4A71-7DBC-420F5015B07C}"/>
              </a:ext>
            </a:extLst>
          </p:cNvPr>
          <p:cNvPicPr>
            <a:picLocks noChangeAspect="1"/>
          </p:cNvPicPr>
          <p:nvPr/>
        </p:nvPicPr>
        <p:blipFill>
          <a:blip r:embed="rId2"/>
          <a:stretch>
            <a:fillRect/>
          </a:stretch>
        </p:blipFill>
        <p:spPr>
          <a:xfrm>
            <a:off x="1538596" y="1648777"/>
            <a:ext cx="3600000" cy="2450641"/>
          </a:xfrm>
          <a:prstGeom prst="rect">
            <a:avLst/>
          </a:prstGeom>
          <a:ln w="12700">
            <a:solidFill>
              <a:schemeClr val="tx1"/>
            </a:solidFill>
          </a:ln>
        </p:spPr>
      </p:pic>
      <p:pic>
        <p:nvPicPr>
          <p:cNvPr id="8" name="図 7">
            <a:extLst>
              <a:ext uri="{FF2B5EF4-FFF2-40B4-BE49-F238E27FC236}">
                <a16:creationId xmlns:a16="http://schemas.microsoft.com/office/drawing/2014/main" id="{246A4D58-91B3-3DF3-A0FC-1B87E5235537}"/>
              </a:ext>
            </a:extLst>
          </p:cNvPr>
          <p:cNvPicPr>
            <a:picLocks noChangeAspect="1"/>
          </p:cNvPicPr>
          <p:nvPr/>
        </p:nvPicPr>
        <p:blipFill>
          <a:blip r:embed="rId3"/>
          <a:stretch>
            <a:fillRect/>
          </a:stretch>
        </p:blipFill>
        <p:spPr>
          <a:xfrm>
            <a:off x="7050755" y="1648777"/>
            <a:ext cx="3600000" cy="3676458"/>
          </a:xfrm>
          <a:prstGeom prst="rect">
            <a:avLst/>
          </a:prstGeom>
          <a:ln w="12700">
            <a:solidFill>
              <a:schemeClr val="tx1"/>
            </a:solidFill>
          </a:ln>
        </p:spPr>
      </p:pic>
      <p:sp>
        <p:nvSpPr>
          <p:cNvPr id="9" name="正方形/長方形 8">
            <a:extLst>
              <a:ext uri="{FF2B5EF4-FFF2-40B4-BE49-F238E27FC236}">
                <a16:creationId xmlns:a16="http://schemas.microsoft.com/office/drawing/2014/main" id="{E880014C-C184-2678-1927-762E765422C5}"/>
              </a:ext>
            </a:extLst>
          </p:cNvPr>
          <p:cNvSpPr/>
          <p:nvPr/>
        </p:nvSpPr>
        <p:spPr>
          <a:xfrm>
            <a:off x="1724496" y="3670545"/>
            <a:ext cx="1602904" cy="2728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5E49247-1C5F-3F4D-4221-95F925CAC542}"/>
              </a:ext>
            </a:extLst>
          </p:cNvPr>
          <p:cNvSpPr/>
          <p:nvPr/>
        </p:nvSpPr>
        <p:spPr>
          <a:xfrm>
            <a:off x="7222367" y="4139445"/>
            <a:ext cx="2355021" cy="2420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D770BE1-4F62-03B3-F335-B8FDCB6F3F8A}"/>
              </a:ext>
            </a:extLst>
          </p:cNvPr>
          <p:cNvSpPr/>
          <p:nvPr/>
        </p:nvSpPr>
        <p:spPr>
          <a:xfrm>
            <a:off x="7222367" y="4872763"/>
            <a:ext cx="1609689" cy="2850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270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89BA6-899D-AB48-72EC-AAFA6C22E1D1}"/>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8FF68D8-C3F9-9E18-0D13-CF8ECA4F078E}"/>
              </a:ext>
            </a:extLst>
          </p:cNvPr>
          <p:cNvSpPr>
            <a:spLocks noGrp="1"/>
          </p:cNvSpPr>
          <p:nvPr>
            <p:ph type="body" sz="quarter" idx="13"/>
          </p:nvPr>
        </p:nvSpPr>
        <p:spPr/>
        <p:txBody>
          <a:bodyPr/>
          <a:lstStyle/>
          <a:p>
            <a:r>
              <a:rPr kumimoji="1" lang="ja-JP" altLang="en-US"/>
              <a:t>⑥　</a:t>
            </a:r>
            <a:r>
              <a:rPr lang="ja-JP" altLang="en-US"/>
              <a:t>「</a:t>
            </a:r>
            <a:r>
              <a:rPr kumimoji="1" lang="ja-JP" altLang="en-US"/>
              <a:t>証明書をすべて次のストアに配置する</a:t>
            </a:r>
            <a:r>
              <a:rPr lang="ja-JP" altLang="en-US"/>
              <a:t>」</a:t>
            </a:r>
            <a:r>
              <a:rPr kumimoji="1" lang="ja-JP" altLang="en-US"/>
              <a:t>を選択し、</a:t>
            </a:r>
            <a:br>
              <a:rPr kumimoji="1" lang="en-US" altLang="ja-JP"/>
            </a:br>
            <a:r>
              <a:rPr kumimoji="1" lang="ja-JP" altLang="en-US"/>
              <a:t>　　</a:t>
            </a:r>
            <a:r>
              <a:rPr lang="ja-JP" altLang="en-US"/>
              <a:t>「</a:t>
            </a:r>
            <a:r>
              <a:rPr kumimoji="1" lang="ja-JP" altLang="en-US"/>
              <a:t>参照</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69FE2B51-F86A-A6A0-472B-355B9EE95826}"/>
              </a:ext>
            </a:extLst>
          </p:cNvPr>
          <p:cNvSpPr>
            <a:spLocks noGrp="1"/>
          </p:cNvSpPr>
          <p:nvPr>
            <p:ph type="ftr" sz="quarter" idx="15"/>
          </p:nvPr>
        </p:nvSpPr>
        <p:spPr/>
        <p:txBody>
          <a:bodyPr/>
          <a:lstStyle/>
          <a:p>
            <a:r>
              <a:rPr lang="en-US" altLang="ja-JP" cap="none"/>
              <a:t>Copyright 2024 Technol INC. All Rights Reserved.</a:t>
            </a:r>
          </a:p>
        </p:txBody>
      </p:sp>
      <p:sp>
        <p:nvSpPr>
          <p:cNvPr id="5" name="スライド番号プレースホルダー 4">
            <a:extLst>
              <a:ext uri="{FF2B5EF4-FFF2-40B4-BE49-F238E27FC236}">
                <a16:creationId xmlns:a16="http://schemas.microsoft.com/office/drawing/2014/main" id="{3B264C60-335E-7F7C-0D92-659FE36956AE}"/>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
        <p:nvSpPr>
          <p:cNvPr id="6" name="テキスト プレースホルダー 5">
            <a:extLst>
              <a:ext uri="{FF2B5EF4-FFF2-40B4-BE49-F238E27FC236}">
                <a16:creationId xmlns:a16="http://schemas.microsoft.com/office/drawing/2014/main" id="{749A76D9-34BC-2312-F8C1-548DD536AAD7}"/>
              </a:ext>
            </a:extLst>
          </p:cNvPr>
          <p:cNvSpPr>
            <a:spLocks noGrp="1"/>
          </p:cNvSpPr>
          <p:nvPr>
            <p:ph type="body" sz="quarter" idx="17"/>
          </p:nvPr>
        </p:nvSpPr>
        <p:spPr/>
        <p:txBody>
          <a:bodyPr/>
          <a:lstStyle/>
          <a:p>
            <a:r>
              <a:rPr kumimoji="1" lang="ja-JP" altLang="en-US"/>
              <a:t>⑦　</a:t>
            </a:r>
            <a:r>
              <a:rPr lang="ja-JP" altLang="en-US"/>
              <a:t>「</a:t>
            </a:r>
            <a:r>
              <a:rPr kumimoji="1" lang="ja-JP" altLang="en-US"/>
              <a:t>信頼されたルート証明機関</a:t>
            </a:r>
            <a:r>
              <a:rPr lang="ja-JP" altLang="en-US"/>
              <a:t>」</a:t>
            </a:r>
            <a:r>
              <a:rPr kumimoji="1" lang="ja-JP" altLang="en-US"/>
              <a:t>を選択し、</a:t>
            </a:r>
            <a:r>
              <a:rPr lang="ja-JP" altLang="en-US"/>
              <a:t>「</a:t>
            </a:r>
            <a:r>
              <a:rPr kumimoji="1" lang="en-US" altLang="ja-JP"/>
              <a:t>OK</a:t>
            </a:r>
            <a:r>
              <a:rPr kumimoji="1" lang="ja-JP" altLang="en-US"/>
              <a:t>」を</a:t>
            </a:r>
            <a:br>
              <a:rPr kumimoji="1" lang="en-US" altLang="ja-JP"/>
            </a:br>
            <a:r>
              <a:rPr kumimoji="1" lang="ja-JP" altLang="en-US"/>
              <a:t>　　クリックします</a:t>
            </a:r>
          </a:p>
        </p:txBody>
      </p:sp>
      <p:pic>
        <p:nvPicPr>
          <p:cNvPr id="7" name="図 6">
            <a:extLst>
              <a:ext uri="{FF2B5EF4-FFF2-40B4-BE49-F238E27FC236}">
                <a16:creationId xmlns:a16="http://schemas.microsoft.com/office/drawing/2014/main" id="{A174ACD7-8E6E-4DA7-F33A-A5819300A1D6}"/>
              </a:ext>
            </a:extLst>
          </p:cNvPr>
          <p:cNvPicPr>
            <a:picLocks noChangeAspect="1"/>
          </p:cNvPicPr>
          <p:nvPr/>
        </p:nvPicPr>
        <p:blipFill>
          <a:blip r:embed="rId2"/>
          <a:stretch>
            <a:fillRect/>
          </a:stretch>
        </p:blipFill>
        <p:spPr>
          <a:xfrm>
            <a:off x="1541245" y="1628015"/>
            <a:ext cx="3600000" cy="3364099"/>
          </a:xfrm>
          <a:prstGeom prst="rect">
            <a:avLst/>
          </a:prstGeom>
          <a:ln w="12700">
            <a:solidFill>
              <a:schemeClr val="tx1"/>
            </a:solidFill>
          </a:ln>
        </p:spPr>
      </p:pic>
      <p:sp>
        <p:nvSpPr>
          <p:cNvPr id="8" name="正方形/長方形 7">
            <a:extLst>
              <a:ext uri="{FF2B5EF4-FFF2-40B4-BE49-F238E27FC236}">
                <a16:creationId xmlns:a16="http://schemas.microsoft.com/office/drawing/2014/main" id="{2C413233-012C-32D3-8691-37D5F2F01FD6}"/>
              </a:ext>
            </a:extLst>
          </p:cNvPr>
          <p:cNvSpPr/>
          <p:nvPr/>
        </p:nvSpPr>
        <p:spPr>
          <a:xfrm>
            <a:off x="2048346" y="3092695"/>
            <a:ext cx="1285404" cy="1775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864C046-5850-90B1-4203-A6B71FD52C5F}"/>
              </a:ext>
            </a:extLst>
          </p:cNvPr>
          <p:cNvSpPr/>
          <p:nvPr/>
        </p:nvSpPr>
        <p:spPr>
          <a:xfrm>
            <a:off x="4317206" y="3412332"/>
            <a:ext cx="509588" cy="1452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A427C967-BB6D-2A59-900B-08928BA0D362}"/>
              </a:ext>
            </a:extLst>
          </p:cNvPr>
          <p:cNvPicPr>
            <a:picLocks noChangeAspect="1"/>
          </p:cNvPicPr>
          <p:nvPr/>
        </p:nvPicPr>
        <p:blipFill>
          <a:blip r:embed="rId3"/>
          <a:stretch>
            <a:fillRect/>
          </a:stretch>
        </p:blipFill>
        <p:spPr>
          <a:xfrm>
            <a:off x="7335327" y="1628015"/>
            <a:ext cx="3030855" cy="2743200"/>
          </a:xfrm>
          <a:prstGeom prst="rect">
            <a:avLst/>
          </a:prstGeom>
          <a:ln w="12700">
            <a:solidFill>
              <a:schemeClr val="tx1"/>
            </a:solidFill>
          </a:ln>
        </p:spPr>
      </p:pic>
      <p:sp>
        <p:nvSpPr>
          <p:cNvPr id="11" name="正方形/長方形 10">
            <a:extLst>
              <a:ext uri="{FF2B5EF4-FFF2-40B4-BE49-F238E27FC236}">
                <a16:creationId xmlns:a16="http://schemas.microsoft.com/office/drawing/2014/main" id="{9DBD9682-FE59-209A-1F05-AD3D91F5EF50}"/>
              </a:ext>
            </a:extLst>
          </p:cNvPr>
          <p:cNvSpPr/>
          <p:nvPr/>
        </p:nvSpPr>
        <p:spPr>
          <a:xfrm>
            <a:off x="7834313" y="2633663"/>
            <a:ext cx="1238250" cy="18097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9AA17ED-3DA4-46E2-756D-1DF2E24E413A}"/>
              </a:ext>
            </a:extLst>
          </p:cNvPr>
          <p:cNvSpPr/>
          <p:nvPr/>
        </p:nvSpPr>
        <p:spPr>
          <a:xfrm>
            <a:off x="8528559" y="4071937"/>
            <a:ext cx="815466" cy="2119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316146"/>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1824</TotalTime>
  <Words>1787</Words>
  <Application>Microsoft Office PowerPoint</Application>
  <PresentationFormat>ワイド画面</PresentationFormat>
  <Paragraphs>160</Paragraphs>
  <Slides>35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35</vt:i4>
      </vt:variant>
    </vt:vector>
  </HeadingPairs>
  <TitlesOfParts>
    <vt:vector size="39" baseType="lpstr">
      <vt:lpstr>游ゴシック</vt:lpstr>
      <vt:lpstr>Gill Sans MT</vt:lpstr>
      <vt:lpstr>Wingdings 2</vt:lpstr>
      <vt:lpstr>配当</vt:lpstr>
      <vt:lpstr>MRB操作マニュアル</vt:lpstr>
      <vt:lpstr>目次</vt:lpstr>
      <vt:lpstr>1. HTTPSフィルタリング</vt:lpstr>
      <vt:lpstr>PowerPoint プレゼンテーション</vt:lpstr>
      <vt:lpstr>2. 証明書のダウンロード</vt:lpstr>
      <vt:lpstr>3. 証明書の適用（Chrome/MS Edgeの場合）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証明書の適用（FireFoxの場合）</vt:lpstr>
      <vt:lpstr>PowerPoint プレゼンテーション</vt:lpstr>
      <vt:lpstr>PowerPoint プレゼンテーション</vt:lpstr>
      <vt:lpstr>5. 証明書の適用（Safariの場合）</vt:lpstr>
      <vt:lpstr>PowerPoint プレゼンテーション</vt:lpstr>
      <vt:lpstr>PowerPoint プレゼンテーション</vt:lpstr>
      <vt:lpstr>6. 証明書の適用（Androidの場合）</vt:lpstr>
      <vt:lpstr>PowerPoint プレゼンテーション</vt:lpstr>
      <vt:lpstr>PowerPoint プレゼンテーション</vt:lpstr>
      <vt:lpstr>PowerPoint プレゼンテーション</vt:lpstr>
      <vt:lpstr>PowerPoint プレゼンテーション</vt:lpstr>
      <vt:lpstr>7. 証明書の適用（iOSの場合）</vt:lpstr>
      <vt:lpstr>PowerPoint プレゼンテーション</vt:lpstr>
      <vt:lpstr>PowerPoint プレゼンテーション</vt:lpstr>
      <vt:lpstr>PowerPoint プレゼンテーション</vt:lpstr>
      <vt:lpstr>8. 対象外URL設定</vt:lpstr>
      <vt:lpstr>PowerPoint プレゼンテーション</vt:lpstr>
      <vt:lpstr>PowerPoint プレゼンテーション</vt:lpstr>
      <vt:lpstr>9. 対象外IP設定</vt:lpstr>
      <vt:lpstr>PowerPoint プレゼンテーション</vt:lpstr>
      <vt:lpstr>PowerPoint プレゼンテーション</vt:lpstr>
      <vt:lpstr>10. 対象外URL/IP設定確認</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1</cp:revision>
  <dcterms:created xsi:type="dcterms:W3CDTF">2025-04-25T05:32:54Z</dcterms:created>
  <dcterms:modified xsi:type="dcterms:W3CDTF">2025-06-25T04:31:43Z</dcterms:modified>
</cp:coreProperties>
</file>