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1DD61-2AE8-461E-819D-62952CD5C389}" v="411" dt="2025-07-18T08:49:53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7" autoAdjust="0"/>
    <p:restoredTop sz="94610" autoAdjust="0"/>
  </p:normalViewPr>
  <p:slideViewPr>
    <p:cSldViewPr snapToGrid="0">
      <p:cViewPr varScale="1">
        <p:scale>
          <a:sx n="101" d="100"/>
          <a:sy n="101" d="100"/>
        </p:scale>
        <p:origin x="762" y="102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20A1DD61-2AE8-461E-819D-62952CD5C389}"/>
    <pc:docChg chg="undo custSel addSld delSld modSld sldOrd">
      <pc:chgData name="Technol.Corp 櫻庭竜太" userId="f291aa17-b8e0-4fe2-8f83-ae8a96cc9266" providerId="ADAL" clId="{20A1DD61-2AE8-461E-819D-62952CD5C389}" dt="2025-07-18T06:39:31.658" v="2967"/>
      <pc:docMkLst>
        <pc:docMk/>
      </pc:docMkLst>
      <pc:sldChg chg="modSp mod">
        <pc:chgData name="Technol.Corp 櫻庭竜太" userId="f291aa17-b8e0-4fe2-8f83-ae8a96cc9266" providerId="ADAL" clId="{20A1DD61-2AE8-461E-819D-62952CD5C389}" dt="2025-07-18T06:17:41.465" v="2907" actId="207"/>
        <pc:sldMkLst>
          <pc:docMk/>
          <pc:sldMk cId="1907053450" sldId="257"/>
        </pc:sldMkLst>
        <pc:spChg chg="mod">
          <ac:chgData name="Technol.Corp 櫻庭竜太" userId="f291aa17-b8e0-4fe2-8f83-ae8a96cc9266" providerId="ADAL" clId="{20A1DD61-2AE8-461E-819D-62952CD5C389}" dt="2025-07-18T06:17:41.465" v="2907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modSp mod">
        <pc:chgData name="Technol.Corp 櫻庭竜太" userId="f291aa17-b8e0-4fe2-8f83-ae8a96cc9266" providerId="ADAL" clId="{20A1DD61-2AE8-461E-819D-62952CD5C389}" dt="2025-07-18T06:38:21.577" v="2919"/>
        <pc:sldMkLst>
          <pc:docMk/>
          <pc:sldMk cId="410890104" sldId="260"/>
        </pc:sldMkLst>
        <pc:spChg chg="mod">
          <ac:chgData name="Technol.Corp 櫻庭竜太" userId="f291aa17-b8e0-4fe2-8f83-ae8a96cc9266" providerId="ADAL" clId="{20A1DD61-2AE8-461E-819D-62952CD5C389}" dt="2025-07-18T06:38:21.577" v="2919"/>
          <ac:spMkLst>
            <pc:docMk/>
            <pc:sldMk cId="410890104" sldId="260"/>
            <ac:spMk id="6" creationId="{D3E3894D-A4CE-AFC0-7B63-C186747088B9}"/>
          </ac:spMkLst>
        </pc:spChg>
      </pc:sldChg>
      <pc:sldChg chg="modSp mod">
        <pc:chgData name="Technol.Corp 櫻庭竜太" userId="f291aa17-b8e0-4fe2-8f83-ae8a96cc9266" providerId="ADAL" clId="{20A1DD61-2AE8-461E-819D-62952CD5C389}" dt="2025-07-18T05:42:28.465" v="2075"/>
        <pc:sldMkLst>
          <pc:docMk/>
          <pc:sldMk cId="1325936216" sldId="261"/>
        </pc:sldMkLst>
        <pc:spChg chg="mod">
          <ac:chgData name="Technol.Corp 櫻庭竜太" userId="f291aa17-b8e0-4fe2-8f83-ae8a96cc9266" providerId="ADAL" clId="{20A1DD61-2AE8-461E-819D-62952CD5C389}" dt="2025-07-18T05:42:28.465" v="2075"/>
          <ac:spMkLst>
            <pc:docMk/>
            <pc:sldMk cId="1325936216" sldId="261"/>
            <ac:spMk id="6" creationId="{D6B296A3-A8DA-61A5-4597-A9A1069404C3}"/>
          </ac:spMkLst>
        </pc:spChg>
      </pc:sldChg>
      <pc:sldChg chg="addSp modSp mod">
        <pc:chgData name="Technol.Corp 櫻庭竜太" userId="f291aa17-b8e0-4fe2-8f83-ae8a96cc9266" providerId="ADAL" clId="{20A1DD61-2AE8-461E-819D-62952CD5C389}" dt="2025-07-18T04:05:41.594" v="515" actId="14100"/>
        <pc:sldMkLst>
          <pc:docMk/>
          <pc:sldMk cId="3321675128" sldId="262"/>
        </pc:sldMkLst>
        <pc:spChg chg="add mod">
          <ac:chgData name="Technol.Corp 櫻庭竜太" userId="f291aa17-b8e0-4fe2-8f83-ae8a96cc9266" providerId="ADAL" clId="{20A1DD61-2AE8-461E-819D-62952CD5C389}" dt="2025-07-18T04:05:24.965" v="512" actId="14100"/>
          <ac:spMkLst>
            <pc:docMk/>
            <pc:sldMk cId="3321675128" sldId="262"/>
            <ac:spMk id="7" creationId="{D09F0D97-D402-D35B-AFBA-709C43F5E52E}"/>
          </ac:spMkLst>
        </pc:spChg>
        <pc:spChg chg="add mod">
          <ac:chgData name="Technol.Corp 櫻庭竜太" userId="f291aa17-b8e0-4fe2-8f83-ae8a96cc9266" providerId="ADAL" clId="{20A1DD61-2AE8-461E-819D-62952CD5C389}" dt="2025-07-18T04:05:41.594" v="515" actId="14100"/>
          <ac:spMkLst>
            <pc:docMk/>
            <pc:sldMk cId="3321675128" sldId="262"/>
            <ac:spMk id="9" creationId="{15CD6350-5F0B-20A0-5A8C-ABBA770D0A44}"/>
          </ac:spMkLst>
        </pc:spChg>
        <pc:picChg chg="mod">
          <ac:chgData name="Technol.Corp 櫻庭竜太" userId="f291aa17-b8e0-4fe2-8f83-ae8a96cc9266" providerId="ADAL" clId="{20A1DD61-2AE8-461E-819D-62952CD5C389}" dt="2025-07-18T04:05:17.099" v="510" actId="1076"/>
          <ac:picMkLst>
            <pc:docMk/>
            <pc:sldMk cId="3321675128" sldId="262"/>
            <ac:picMk id="8" creationId="{C89CD310-DEB1-4A01-AA88-661B6FC8FFFB}"/>
          </ac:picMkLst>
        </pc:picChg>
      </pc:sldChg>
      <pc:sldChg chg="addSp delSp modSp mod">
        <pc:chgData name="Technol.Corp 櫻庭竜太" userId="f291aa17-b8e0-4fe2-8f83-ae8a96cc9266" providerId="ADAL" clId="{20A1DD61-2AE8-461E-819D-62952CD5C389}" dt="2025-07-18T05:06:18.382" v="1329" actId="692"/>
        <pc:sldMkLst>
          <pc:docMk/>
          <pc:sldMk cId="2163893066" sldId="264"/>
        </pc:sldMkLst>
        <pc:spChg chg="mod">
          <ac:chgData name="Technol.Corp 櫻庭竜太" userId="f291aa17-b8e0-4fe2-8f83-ae8a96cc9266" providerId="ADAL" clId="{20A1DD61-2AE8-461E-819D-62952CD5C389}" dt="2025-07-18T04:20:36.452" v="619"/>
          <ac:spMkLst>
            <pc:docMk/>
            <pc:sldMk cId="2163893066" sldId="264"/>
            <ac:spMk id="3" creationId="{D3E98E47-0D10-F7BD-9A9F-61A172D6ED49}"/>
          </ac:spMkLst>
        </pc:spChg>
        <pc:spChg chg="add mod">
          <ac:chgData name="Technol.Corp 櫻庭竜太" userId="f291aa17-b8e0-4fe2-8f83-ae8a96cc9266" providerId="ADAL" clId="{20A1DD61-2AE8-461E-819D-62952CD5C389}" dt="2025-07-16T09:11:25.995" v="3" actId="14100"/>
          <ac:spMkLst>
            <pc:docMk/>
            <pc:sldMk cId="2163893066" sldId="264"/>
            <ac:spMk id="7" creationId="{4A3EC5E4-5516-116B-DA27-61F260B412F1}"/>
          </ac:spMkLst>
        </pc:spChg>
        <pc:spChg chg="add mod">
          <ac:chgData name="Technol.Corp 櫻庭竜太" userId="f291aa17-b8e0-4fe2-8f83-ae8a96cc9266" providerId="ADAL" clId="{20A1DD61-2AE8-461E-819D-62952CD5C389}" dt="2025-07-16T09:11:38.007" v="6" actId="14100"/>
          <ac:spMkLst>
            <pc:docMk/>
            <pc:sldMk cId="2163893066" sldId="264"/>
            <ac:spMk id="10" creationId="{97473D01-9273-2DFC-616E-FC8E9900050F}"/>
          </ac:spMkLst>
        </pc:spChg>
        <pc:spChg chg="add mod">
          <ac:chgData name="Technol.Corp 櫻庭竜太" userId="f291aa17-b8e0-4fe2-8f83-ae8a96cc9266" providerId="ADAL" clId="{20A1DD61-2AE8-461E-819D-62952CD5C389}" dt="2025-07-16T09:11:56.255" v="10" actId="14100"/>
          <ac:spMkLst>
            <pc:docMk/>
            <pc:sldMk cId="2163893066" sldId="264"/>
            <ac:spMk id="11" creationId="{FDB4C37C-BED2-C76B-73AE-708EC3CF6C95}"/>
          </ac:spMkLst>
        </pc:spChg>
        <pc:spChg chg="add mod">
          <ac:chgData name="Technol.Corp 櫻庭竜太" userId="f291aa17-b8e0-4fe2-8f83-ae8a96cc9266" providerId="ADAL" clId="{20A1DD61-2AE8-461E-819D-62952CD5C389}" dt="2025-07-16T09:16:37.916" v="29" actId="14100"/>
          <ac:spMkLst>
            <pc:docMk/>
            <pc:sldMk cId="2163893066" sldId="264"/>
            <ac:spMk id="28" creationId="{EFA9C02F-9BA7-A02B-E202-1C2E01578B8C}"/>
          </ac:spMkLst>
        </pc:spChg>
        <pc:picChg chg="ord">
          <ac:chgData name="Technol.Corp 櫻庭竜太" userId="f291aa17-b8e0-4fe2-8f83-ae8a96cc9266" providerId="ADAL" clId="{20A1DD61-2AE8-461E-819D-62952CD5C389}" dt="2025-07-18T04:11:45.121" v="559" actId="167"/>
          <ac:picMkLst>
            <pc:docMk/>
            <pc:sldMk cId="2163893066" sldId="264"/>
            <ac:picMk id="8" creationId="{C86C24B5-BBED-48AE-1215-777F28A2FB7D}"/>
          </ac:picMkLst>
        </pc:picChg>
        <pc:cxnChg chg="add mod">
          <ac:chgData name="Technol.Corp 櫻庭竜太" userId="f291aa17-b8e0-4fe2-8f83-ae8a96cc9266" providerId="ADAL" clId="{20A1DD61-2AE8-461E-819D-62952CD5C389}" dt="2025-07-18T05:06:14.621" v="1328" actId="692"/>
          <ac:cxnSpMkLst>
            <pc:docMk/>
            <pc:sldMk cId="2163893066" sldId="264"/>
            <ac:cxnSpMk id="13" creationId="{95CF5854-83D7-FFF9-1A7F-9CFA3E6FFE07}"/>
          </ac:cxnSpMkLst>
        </pc:cxnChg>
        <pc:cxnChg chg="add mod">
          <ac:chgData name="Technol.Corp 櫻庭竜太" userId="f291aa17-b8e0-4fe2-8f83-ae8a96cc9266" providerId="ADAL" clId="{20A1DD61-2AE8-461E-819D-62952CD5C389}" dt="2025-07-18T05:06:18.382" v="1329" actId="692"/>
          <ac:cxnSpMkLst>
            <pc:docMk/>
            <pc:sldMk cId="2163893066" sldId="264"/>
            <ac:cxnSpMk id="14" creationId="{D2C7E497-5B94-5DC6-20A2-01FABC8581BE}"/>
          </ac:cxnSpMkLst>
        </pc:cxnChg>
        <pc:cxnChg chg="add mod">
          <ac:chgData name="Technol.Corp 櫻庭竜太" userId="f291aa17-b8e0-4fe2-8f83-ae8a96cc9266" providerId="ADAL" clId="{20A1DD61-2AE8-461E-819D-62952CD5C389}" dt="2025-07-18T05:06:03.724" v="1326" actId="692"/>
          <ac:cxnSpMkLst>
            <pc:docMk/>
            <pc:sldMk cId="2163893066" sldId="264"/>
            <ac:cxnSpMk id="21" creationId="{DD65BFB2-9787-6F92-C9B7-D0820F878701}"/>
          </ac:cxnSpMkLst>
        </pc:cxnChg>
        <pc:cxnChg chg="add mod">
          <ac:chgData name="Technol.Corp 櫻庭竜太" userId="f291aa17-b8e0-4fe2-8f83-ae8a96cc9266" providerId="ADAL" clId="{20A1DD61-2AE8-461E-819D-62952CD5C389}" dt="2025-07-18T05:06:10.827" v="1327" actId="692"/>
          <ac:cxnSpMkLst>
            <pc:docMk/>
            <pc:sldMk cId="2163893066" sldId="264"/>
            <ac:cxnSpMk id="27" creationId="{56DFC293-7025-03F0-8C2A-A081FCB6EE07}"/>
          </ac:cxnSpMkLst>
        </pc:cxnChg>
      </pc:sldChg>
      <pc:sldChg chg="addSp modSp new mod">
        <pc:chgData name="Technol.Corp 櫻庭竜太" userId="f291aa17-b8e0-4fe2-8f83-ae8a96cc9266" providerId="ADAL" clId="{20A1DD61-2AE8-461E-819D-62952CD5C389}" dt="2025-07-18T04:22:08.443" v="632" actId="14100"/>
        <pc:sldMkLst>
          <pc:docMk/>
          <pc:sldMk cId="4203230658" sldId="265"/>
        </pc:sldMkLst>
        <pc:spChg chg="mod">
          <ac:chgData name="Technol.Corp 櫻庭竜太" userId="f291aa17-b8e0-4fe2-8f83-ae8a96cc9266" providerId="ADAL" clId="{20A1DD61-2AE8-461E-819D-62952CD5C389}" dt="2025-07-18T02:39:21.714" v="78" actId="20577"/>
          <ac:spMkLst>
            <pc:docMk/>
            <pc:sldMk cId="4203230658" sldId="265"/>
            <ac:spMk id="2" creationId="{DB5E0FE7-7224-7A00-BDDF-269FA0FFBA53}"/>
          </ac:spMkLst>
        </pc:spChg>
        <pc:spChg chg="mod">
          <ac:chgData name="Technol.Corp 櫻庭竜太" userId="f291aa17-b8e0-4fe2-8f83-ae8a96cc9266" providerId="ADAL" clId="{20A1DD61-2AE8-461E-819D-62952CD5C389}" dt="2025-07-16T09:17:25.745" v="40"/>
          <ac:spMkLst>
            <pc:docMk/>
            <pc:sldMk cId="4203230658" sldId="265"/>
            <ac:spMk id="3" creationId="{12EF8FA4-A2DF-5563-09D6-419FDCD78119}"/>
          </ac:spMkLst>
        </pc:spChg>
        <pc:spChg chg="add mod">
          <ac:chgData name="Technol.Corp 櫻庭竜太" userId="f291aa17-b8e0-4fe2-8f83-ae8a96cc9266" providerId="ADAL" clId="{20A1DD61-2AE8-461E-819D-62952CD5C389}" dt="2025-07-18T04:22:08.443" v="632" actId="14100"/>
          <ac:spMkLst>
            <pc:docMk/>
            <pc:sldMk cId="4203230658" sldId="265"/>
            <ac:spMk id="6" creationId="{6BB61CF8-4180-7869-C9DD-2148C31B40DB}"/>
          </ac:spMkLst>
        </pc:spChg>
        <pc:spChg chg="add mod">
          <ac:chgData name="Technol.Corp 櫻庭竜太" userId="f291aa17-b8e0-4fe2-8f83-ae8a96cc9266" providerId="ADAL" clId="{20A1DD61-2AE8-461E-819D-62952CD5C389}" dt="2025-07-16T09:26:04.501" v="74" actId="207"/>
          <ac:spMkLst>
            <pc:docMk/>
            <pc:sldMk cId="4203230658" sldId="265"/>
            <ac:spMk id="10" creationId="{13E8CCD6-7EC7-158D-1F14-3787F8E44F81}"/>
          </ac:spMkLst>
        </pc:spChg>
        <pc:spChg chg="add mod">
          <ac:chgData name="Technol.Corp 櫻庭竜太" userId="f291aa17-b8e0-4fe2-8f83-ae8a96cc9266" providerId="ADAL" clId="{20A1DD61-2AE8-461E-819D-62952CD5C389}" dt="2025-07-16T09:26:29.247" v="77" actId="14100"/>
          <ac:spMkLst>
            <pc:docMk/>
            <pc:sldMk cId="4203230658" sldId="265"/>
            <ac:spMk id="11" creationId="{BEF6FB13-C83E-B0AB-74D5-19DA40BDA768}"/>
          </ac:spMkLst>
        </pc:spChg>
        <pc:picChg chg="add mod">
          <ac:chgData name="Technol.Corp 櫻庭竜太" userId="f291aa17-b8e0-4fe2-8f83-ae8a96cc9266" providerId="ADAL" clId="{20A1DD61-2AE8-461E-819D-62952CD5C389}" dt="2025-07-16T09:24:49.259" v="58" actId="692"/>
          <ac:picMkLst>
            <pc:docMk/>
            <pc:sldMk cId="4203230658" sldId="265"/>
            <ac:picMk id="7" creationId="{8D0CF576-316F-BFC0-D5F8-6731999D48E6}"/>
          </ac:picMkLst>
        </pc:picChg>
        <pc:picChg chg="add mod">
          <ac:chgData name="Technol.Corp 櫻庭竜太" userId="f291aa17-b8e0-4fe2-8f83-ae8a96cc9266" providerId="ADAL" clId="{20A1DD61-2AE8-461E-819D-62952CD5C389}" dt="2025-07-16T09:25:41.385" v="70" actId="1076"/>
          <ac:picMkLst>
            <pc:docMk/>
            <pc:sldMk cId="4203230658" sldId="265"/>
            <ac:picMk id="9" creationId="{56964EB1-DBC1-F113-4950-150A18D4C816}"/>
          </ac:picMkLst>
        </pc:picChg>
      </pc:sldChg>
      <pc:sldChg chg="addSp delSp modSp add mod ord">
        <pc:chgData name="Technol.Corp 櫻庭竜太" userId="f291aa17-b8e0-4fe2-8f83-ae8a96cc9266" providerId="ADAL" clId="{20A1DD61-2AE8-461E-819D-62952CD5C389}" dt="2025-07-18T04:33:54.479" v="727" actId="20577"/>
        <pc:sldMkLst>
          <pc:docMk/>
          <pc:sldMk cId="2314269084" sldId="266"/>
        </pc:sldMkLst>
        <pc:spChg chg="mod">
          <ac:chgData name="Technol.Corp 櫻庭竜太" userId="f291aa17-b8e0-4fe2-8f83-ae8a96cc9266" providerId="ADAL" clId="{20A1DD61-2AE8-461E-819D-62952CD5C389}" dt="2025-07-18T02:40:36.962" v="95" actId="20577"/>
          <ac:spMkLst>
            <pc:docMk/>
            <pc:sldMk cId="2314269084" sldId="266"/>
            <ac:spMk id="2" creationId="{3B0E1324-C3C4-6880-64FE-C793BA742075}"/>
          </ac:spMkLst>
        </pc:spChg>
        <pc:spChg chg="del">
          <ac:chgData name="Technol.Corp 櫻庭竜太" userId="f291aa17-b8e0-4fe2-8f83-ae8a96cc9266" providerId="ADAL" clId="{20A1DD61-2AE8-461E-819D-62952CD5C389}" dt="2025-07-18T03:02:01.030" v="475" actId="478"/>
          <ac:spMkLst>
            <pc:docMk/>
            <pc:sldMk cId="2314269084" sldId="266"/>
            <ac:spMk id="3" creationId="{9A7D22E6-B4A8-F5D1-A697-8EEA59D35BB7}"/>
          </ac:spMkLst>
        </pc:spChg>
        <pc:spChg chg="mod">
          <ac:chgData name="Technol.Corp 櫻庭竜太" userId="f291aa17-b8e0-4fe2-8f83-ae8a96cc9266" providerId="ADAL" clId="{20A1DD61-2AE8-461E-819D-62952CD5C389}" dt="2025-07-18T03:01:52.181" v="474"/>
          <ac:spMkLst>
            <pc:docMk/>
            <pc:sldMk cId="2314269084" sldId="266"/>
            <ac:spMk id="6" creationId="{624FC278-142E-8A2D-4E50-368C177C4AE8}"/>
          </ac:spMkLst>
        </pc:spChg>
        <pc:spChg chg="mod">
          <ac:chgData name="Technol.Corp 櫻庭竜太" userId="f291aa17-b8e0-4fe2-8f83-ae8a96cc9266" providerId="ADAL" clId="{20A1DD61-2AE8-461E-819D-62952CD5C389}" dt="2025-07-18T02:41:37.227" v="107" actId="20577"/>
          <ac:spMkLst>
            <pc:docMk/>
            <pc:sldMk cId="2314269084" sldId="266"/>
            <ac:spMk id="7" creationId="{6764EB8F-FE32-7C3F-236D-CC2613BD396B}"/>
          </ac:spMkLst>
        </pc:spChg>
        <pc:spChg chg="mod">
          <ac:chgData name="Technol.Corp 櫻庭竜太" userId="f291aa17-b8e0-4fe2-8f83-ae8a96cc9266" providerId="ADAL" clId="{20A1DD61-2AE8-461E-819D-62952CD5C389}" dt="2025-07-18T03:02:39.705" v="483" actId="14100"/>
          <ac:spMkLst>
            <pc:docMk/>
            <pc:sldMk cId="2314269084" sldId="266"/>
            <ac:spMk id="12" creationId="{D63264F3-6997-D960-871D-F83C3DF183A9}"/>
          </ac:spMkLst>
        </pc:spChg>
        <pc:spChg chg="mod">
          <ac:chgData name="Technol.Corp 櫻庭竜太" userId="f291aa17-b8e0-4fe2-8f83-ae8a96cc9266" providerId="ADAL" clId="{20A1DD61-2AE8-461E-819D-62952CD5C389}" dt="2025-07-18T03:02:58.418" v="486" actId="14100"/>
          <ac:spMkLst>
            <pc:docMk/>
            <pc:sldMk cId="2314269084" sldId="266"/>
            <ac:spMk id="13" creationId="{E222BD72-23AA-0646-2529-D08829325417}"/>
          </ac:spMkLst>
        </pc:spChg>
        <pc:spChg chg="add mod">
          <ac:chgData name="Technol.Corp 櫻庭竜太" userId="f291aa17-b8e0-4fe2-8f83-ae8a96cc9266" providerId="ADAL" clId="{20A1DD61-2AE8-461E-819D-62952CD5C389}" dt="2025-07-18T04:33:54.479" v="727" actId="20577"/>
          <ac:spMkLst>
            <pc:docMk/>
            <pc:sldMk cId="2314269084" sldId="266"/>
            <ac:spMk id="14" creationId="{66935061-03A9-1030-4BC1-662D5A369075}"/>
          </ac:spMkLst>
        </pc:spChg>
        <pc:picChg chg="add mod">
          <ac:chgData name="Technol.Corp 櫻庭竜太" userId="f291aa17-b8e0-4fe2-8f83-ae8a96cc9266" providerId="ADAL" clId="{20A1DD61-2AE8-461E-819D-62952CD5C389}" dt="2025-07-18T02:53:01.201" v="113" actId="1076"/>
          <ac:picMkLst>
            <pc:docMk/>
            <pc:sldMk cId="2314269084" sldId="266"/>
            <ac:picMk id="8" creationId="{E43A6320-9642-F187-028B-BA69D4097160}"/>
          </ac:picMkLst>
        </pc:picChg>
        <pc:picChg chg="del">
          <ac:chgData name="Technol.Corp 櫻庭竜太" userId="f291aa17-b8e0-4fe2-8f83-ae8a96cc9266" providerId="ADAL" clId="{20A1DD61-2AE8-461E-819D-62952CD5C389}" dt="2025-07-18T02:52:21.574" v="108" actId="478"/>
          <ac:picMkLst>
            <pc:docMk/>
            <pc:sldMk cId="2314269084" sldId="266"/>
            <ac:picMk id="9" creationId="{D2CE1483-9F30-2BC0-CD79-9C8394014BFC}"/>
          </ac:picMkLst>
        </pc:picChg>
        <pc:picChg chg="del">
          <ac:chgData name="Technol.Corp 櫻庭竜太" userId="f291aa17-b8e0-4fe2-8f83-ae8a96cc9266" providerId="ADAL" clId="{20A1DD61-2AE8-461E-819D-62952CD5C389}" dt="2025-07-18T03:02:01.030" v="475" actId="478"/>
          <ac:picMkLst>
            <pc:docMk/>
            <pc:sldMk cId="2314269084" sldId="266"/>
            <ac:picMk id="11" creationId="{73F99BC4-C66E-5DAC-E26C-C2BFFD26BE5C}"/>
          </ac:picMkLst>
        </pc:picChg>
        <pc:picChg chg="add mod ord">
          <ac:chgData name="Technol.Corp 櫻庭竜太" userId="f291aa17-b8e0-4fe2-8f83-ae8a96cc9266" providerId="ADAL" clId="{20A1DD61-2AE8-461E-819D-62952CD5C389}" dt="2025-07-18T03:02:30.032" v="481" actId="167"/>
          <ac:picMkLst>
            <pc:docMk/>
            <pc:sldMk cId="2314269084" sldId="266"/>
            <ac:picMk id="15" creationId="{BD91F29F-CD2D-AA74-9B77-9309833D535E}"/>
          </ac:picMkLst>
        </pc:picChg>
      </pc:sldChg>
      <pc:sldChg chg="addSp delSp modSp add mod ord">
        <pc:chgData name="Technol.Corp 櫻庭竜太" userId="f291aa17-b8e0-4fe2-8f83-ae8a96cc9266" providerId="ADAL" clId="{20A1DD61-2AE8-461E-819D-62952CD5C389}" dt="2025-07-18T06:38:36.925" v="2931"/>
        <pc:sldMkLst>
          <pc:docMk/>
          <pc:sldMk cId="2713084468" sldId="267"/>
        </pc:sldMkLst>
        <pc:spChg chg="mod">
          <ac:chgData name="Technol.Corp 櫻庭竜太" userId="f291aa17-b8e0-4fe2-8f83-ae8a96cc9266" providerId="ADAL" clId="{20A1DD61-2AE8-461E-819D-62952CD5C389}" dt="2025-07-18T06:38:36.925" v="2931"/>
          <ac:spMkLst>
            <pc:docMk/>
            <pc:sldMk cId="2713084468" sldId="267"/>
            <ac:spMk id="6" creationId="{F33E1BF0-2C15-97D2-43A3-7D51D999B4AF}"/>
          </ac:spMkLst>
        </pc:spChg>
        <pc:picChg chg="add mod">
          <ac:chgData name="Technol.Corp 櫻庭竜太" userId="f291aa17-b8e0-4fe2-8f83-ae8a96cc9266" providerId="ADAL" clId="{20A1DD61-2AE8-461E-819D-62952CD5C389}" dt="2025-07-18T04:00:13.503" v="498" actId="692"/>
          <ac:picMkLst>
            <pc:docMk/>
            <pc:sldMk cId="2713084468" sldId="267"/>
            <ac:picMk id="7" creationId="{434AFC97-DA5C-CF66-B748-15E6E2C739F7}"/>
          </ac:picMkLst>
        </pc:picChg>
        <pc:picChg chg="del">
          <ac:chgData name="Technol.Corp 櫻庭竜太" userId="f291aa17-b8e0-4fe2-8f83-ae8a96cc9266" providerId="ADAL" clId="{20A1DD61-2AE8-461E-819D-62952CD5C389}" dt="2025-07-18T03:58:56.270" v="490" actId="478"/>
          <ac:picMkLst>
            <pc:docMk/>
            <pc:sldMk cId="2713084468" sldId="267"/>
            <ac:picMk id="8" creationId="{1F258342-8D26-2715-11DF-55AF6CBEBEE5}"/>
          </ac:picMkLst>
        </pc:picChg>
        <pc:picChg chg="add del mod">
          <ac:chgData name="Technol.Corp 櫻庭竜太" userId="f291aa17-b8e0-4fe2-8f83-ae8a96cc9266" providerId="ADAL" clId="{20A1DD61-2AE8-461E-819D-62952CD5C389}" dt="2025-07-18T04:18:33.251" v="605" actId="478"/>
          <ac:picMkLst>
            <pc:docMk/>
            <pc:sldMk cId="2713084468" sldId="267"/>
            <ac:picMk id="9" creationId="{DBA62BED-A5A7-D9B6-69B5-7A0C651C6E3D}"/>
          </ac:picMkLst>
        </pc:picChg>
        <pc:picChg chg="del">
          <ac:chgData name="Technol.Corp 櫻庭竜太" userId="f291aa17-b8e0-4fe2-8f83-ae8a96cc9266" providerId="ADAL" clId="{20A1DD61-2AE8-461E-819D-62952CD5C389}" dt="2025-07-18T03:58:58.484" v="491" actId="478"/>
          <ac:picMkLst>
            <pc:docMk/>
            <pc:sldMk cId="2713084468" sldId="267"/>
            <ac:picMk id="14" creationId="{5B14A0D2-EF79-1039-9024-6E0195FB10F2}"/>
          </ac:picMkLst>
        </pc:picChg>
        <pc:picChg chg="add del mod">
          <ac:chgData name="Technol.Corp 櫻庭竜太" userId="f291aa17-b8e0-4fe2-8f83-ae8a96cc9266" providerId="ADAL" clId="{20A1DD61-2AE8-461E-819D-62952CD5C389}" dt="2025-07-18T04:02:58.511" v="503" actId="478"/>
          <ac:picMkLst>
            <pc:docMk/>
            <pc:sldMk cId="2713084468" sldId="267"/>
            <ac:picMk id="15" creationId="{B73F4253-D449-403A-9341-AABBBD40AFF9}"/>
          </ac:picMkLst>
        </pc:picChg>
        <pc:picChg chg="add mod">
          <ac:chgData name="Technol.Corp 櫻庭竜太" userId="f291aa17-b8e0-4fe2-8f83-ae8a96cc9266" providerId="ADAL" clId="{20A1DD61-2AE8-461E-819D-62952CD5C389}" dt="2025-07-18T04:19:37.802" v="613" actId="14100"/>
          <ac:picMkLst>
            <pc:docMk/>
            <pc:sldMk cId="2713084468" sldId="267"/>
            <ac:picMk id="17" creationId="{A67F8940-A577-3B55-0B3A-1F45CFAB8E41}"/>
          </ac:picMkLst>
        </pc:picChg>
      </pc:sldChg>
      <pc:sldChg chg="addSp modSp add mod ord">
        <pc:chgData name="Technol.Corp 櫻庭竜太" userId="f291aa17-b8e0-4fe2-8f83-ae8a96cc9266" providerId="ADAL" clId="{20A1DD61-2AE8-461E-819D-62952CD5C389}" dt="2025-07-18T05:42:19.098" v="2069"/>
        <pc:sldMkLst>
          <pc:docMk/>
          <pc:sldMk cId="2026820172" sldId="268"/>
        </pc:sldMkLst>
        <pc:spChg chg="mod">
          <ac:chgData name="Technol.Corp 櫻庭竜太" userId="f291aa17-b8e0-4fe2-8f83-ae8a96cc9266" providerId="ADAL" clId="{20A1DD61-2AE8-461E-819D-62952CD5C389}" dt="2025-07-18T05:42:19.098" v="2069"/>
          <ac:spMkLst>
            <pc:docMk/>
            <pc:sldMk cId="2026820172" sldId="268"/>
            <ac:spMk id="6" creationId="{137A0DB8-72B5-BC91-6B1E-A2415AE7E7C3}"/>
          </ac:spMkLst>
        </pc:spChg>
        <pc:picChg chg="add mod">
          <ac:chgData name="Technol.Corp 櫻庭竜太" userId="f291aa17-b8e0-4fe2-8f83-ae8a96cc9266" providerId="ADAL" clId="{20A1DD61-2AE8-461E-819D-62952CD5C389}" dt="2025-07-18T04:16:14.352" v="587" actId="14100"/>
          <ac:picMkLst>
            <pc:docMk/>
            <pc:sldMk cId="2026820172" sldId="268"/>
            <ac:picMk id="9" creationId="{EE199B3A-5796-69A8-3618-24193F0747D3}"/>
          </ac:picMkLst>
        </pc:picChg>
      </pc:sldChg>
      <pc:sldChg chg="add del ord">
        <pc:chgData name="Technol.Corp 櫻庭竜太" userId="f291aa17-b8e0-4fe2-8f83-ae8a96cc9266" providerId="ADAL" clId="{20A1DD61-2AE8-461E-819D-62952CD5C389}" dt="2025-07-18T04:04:52.919" v="507" actId="47"/>
        <pc:sldMkLst>
          <pc:docMk/>
          <pc:sldMk cId="2150204824" sldId="269"/>
        </pc:sldMkLst>
      </pc:sldChg>
      <pc:sldChg chg="addSp modSp add mod ord">
        <pc:chgData name="Technol.Corp 櫻庭竜太" userId="f291aa17-b8e0-4fe2-8f83-ae8a96cc9266" providerId="ADAL" clId="{20A1DD61-2AE8-461E-819D-62952CD5C389}" dt="2025-07-18T04:18:00.927" v="604" actId="1076"/>
        <pc:sldMkLst>
          <pc:docMk/>
          <pc:sldMk cId="3799774982" sldId="269"/>
        </pc:sldMkLst>
        <pc:picChg chg="add mod">
          <ac:chgData name="Technol.Corp 櫻庭竜太" userId="f291aa17-b8e0-4fe2-8f83-ae8a96cc9266" providerId="ADAL" clId="{20A1DD61-2AE8-461E-819D-62952CD5C389}" dt="2025-07-18T04:17:27.805" v="598" actId="14100"/>
          <ac:picMkLst>
            <pc:docMk/>
            <pc:sldMk cId="3799774982" sldId="269"/>
            <ac:picMk id="12" creationId="{2754E390-23E5-A925-0D11-763A49C54AE4}"/>
          </ac:picMkLst>
        </pc:picChg>
        <pc:picChg chg="add mod">
          <ac:chgData name="Technol.Corp 櫻庭竜太" userId="f291aa17-b8e0-4fe2-8f83-ae8a96cc9266" providerId="ADAL" clId="{20A1DD61-2AE8-461E-819D-62952CD5C389}" dt="2025-07-18T04:18:00.927" v="604" actId="1076"/>
          <ac:picMkLst>
            <pc:docMk/>
            <pc:sldMk cId="3799774982" sldId="269"/>
            <ac:picMk id="14" creationId="{523D9C5A-3421-0403-A47E-774B074E3622}"/>
          </ac:picMkLst>
        </pc:picChg>
      </pc:sldChg>
      <pc:sldChg chg="addSp delSp modSp add mod ord">
        <pc:chgData name="Technol.Corp 櫻庭竜太" userId="f291aa17-b8e0-4fe2-8f83-ae8a96cc9266" providerId="ADAL" clId="{20A1DD61-2AE8-461E-819D-62952CD5C389}" dt="2025-07-18T05:06:41.193" v="1333" actId="692"/>
        <pc:sldMkLst>
          <pc:docMk/>
          <pc:sldMk cId="285638481" sldId="270"/>
        </pc:sldMkLst>
        <pc:spChg chg="mod">
          <ac:chgData name="Technol.Corp 櫻庭竜太" userId="f291aa17-b8e0-4fe2-8f83-ae8a96cc9266" providerId="ADAL" clId="{20A1DD61-2AE8-461E-819D-62952CD5C389}" dt="2025-07-18T04:20:49.729" v="625"/>
          <ac:spMkLst>
            <pc:docMk/>
            <pc:sldMk cId="285638481" sldId="270"/>
            <ac:spMk id="3" creationId="{6A8B56C5-3BCA-1020-095D-25CF7C3B9710}"/>
          </ac:spMkLst>
        </pc:spChg>
        <pc:spChg chg="mod">
          <ac:chgData name="Technol.Corp 櫻庭竜太" userId="f291aa17-b8e0-4fe2-8f83-ae8a96cc9266" providerId="ADAL" clId="{20A1DD61-2AE8-461E-819D-62952CD5C389}" dt="2025-07-18T04:09:39.980" v="555" actId="14100"/>
          <ac:spMkLst>
            <pc:docMk/>
            <pc:sldMk cId="285638481" sldId="270"/>
            <ac:spMk id="10" creationId="{00355388-A5F5-31B0-3984-CB563E77A16D}"/>
          </ac:spMkLst>
        </pc:spChg>
        <pc:spChg chg="mod">
          <ac:chgData name="Technol.Corp 櫻庭竜太" userId="f291aa17-b8e0-4fe2-8f83-ae8a96cc9266" providerId="ADAL" clId="{20A1DD61-2AE8-461E-819D-62952CD5C389}" dt="2025-07-18T04:21:05.888" v="628" actId="14100"/>
          <ac:spMkLst>
            <pc:docMk/>
            <pc:sldMk cId="285638481" sldId="270"/>
            <ac:spMk id="28" creationId="{9D5C6F9E-5CE3-71E5-547E-7FB7A9617D22}"/>
          </ac:spMkLst>
        </pc:spChg>
        <pc:picChg chg="del">
          <ac:chgData name="Technol.Corp 櫻庭竜太" userId="f291aa17-b8e0-4fe2-8f83-ae8a96cc9266" providerId="ADAL" clId="{20A1DD61-2AE8-461E-819D-62952CD5C389}" dt="2025-07-18T04:07:58.556" v="524" actId="478"/>
          <ac:picMkLst>
            <pc:docMk/>
            <pc:sldMk cId="285638481" sldId="270"/>
            <ac:picMk id="8" creationId="{1943ADD8-9338-7167-6BBB-6F1977947225}"/>
          </ac:picMkLst>
        </pc:picChg>
        <pc:picChg chg="del">
          <ac:chgData name="Technol.Corp 櫻庭竜太" userId="f291aa17-b8e0-4fe2-8f83-ae8a96cc9266" providerId="ADAL" clId="{20A1DD61-2AE8-461E-819D-62952CD5C389}" dt="2025-07-18T04:08:04.782" v="525" actId="478"/>
          <ac:picMkLst>
            <pc:docMk/>
            <pc:sldMk cId="285638481" sldId="270"/>
            <ac:picMk id="9" creationId="{0947E73E-E9BB-E21E-7487-3323BF373CF9}"/>
          </ac:picMkLst>
        </pc:picChg>
        <pc:picChg chg="add mod ord">
          <ac:chgData name="Technol.Corp 櫻庭竜太" userId="f291aa17-b8e0-4fe2-8f83-ae8a96cc9266" providerId="ADAL" clId="{20A1DD61-2AE8-461E-819D-62952CD5C389}" dt="2025-07-18T04:09:10.139" v="554" actId="1076"/>
          <ac:picMkLst>
            <pc:docMk/>
            <pc:sldMk cId="285638481" sldId="270"/>
            <ac:picMk id="12" creationId="{42B2257E-7355-374E-58FD-A33347289B9F}"/>
          </ac:picMkLst>
        </pc:picChg>
        <pc:picChg chg="add mod">
          <ac:chgData name="Technol.Corp 櫻庭竜太" userId="f291aa17-b8e0-4fe2-8f83-ae8a96cc9266" providerId="ADAL" clId="{20A1DD61-2AE8-461E-819D-62952CD5C389}" dt="2025-07-18T04:12:10.785" v="564" actId="1076"/>
          <ac:picMkLst>
            <pc:docMk/>
            <pc:sldMk cId="285638481" sldId="270"/>
            <ac:picMk id="19" creationId="{2BBF4AB6-8EAF-5763-864A-0D0F10A99736}"/>
          </ac:picMkLst>
        </pc:picChg>
        <pc:picChg chg="add mod">
          <ac:chgData name="Technol.Corp 櫻庭竜太" userId="f291aa17-b8e0-4fe2-8f83-ae8a96cc9266" providerId="ADAL" clId="{20A1DD61-2AE8-461E-819D-62952CD5C389}" dt="2025-07-18T04:13:12.499" v="570" actId="1076"/>
          <ac:picMkLst>
            <pc:docMk/>
            <pc:sldMk cId="285638481" sldId="270"/>
            <ac:picMk id="22" creationId="{5B438133-011E-2B24-3FFA-21FAD60DD020}"/>
          </ac:picMkLst>
        </pc:picChg>
        <pc:picChg chg="add mod">
          <ac:chgData name="Technol.Corp 櫻庭竜太" userId="f291aa17-b8e0-4fe2-8f83-ae8a96cc9266" providerId="ADAL" clId="{20A1DD61-2AE8-461E-819D-62952CD5C389}" dt="2025-07-18T04:15:20.859" v="580" actId="14100"/>
          <ac:picMkLst>
            <pc:docMk/>
            <pc:sldMk cId="285638481" sldId="270"/>
            <ac:picMk id="24" creationId="{C4FB2966-94C2-C7F6-FA95-CF91DDCAECA7}"/>
          </ac:picMkLst>
        </pc:picChg>
        <pc:cxnChg chg="mod ord">
          <ac:chgData name="Technol.Corp 櫻庭竜太" userId="f291aa17-b8e0-4fe2-8f83-ae8a96cc9266" providerId="ADAL" clId="{20A1DD61-2AE8-461E-819D-62952CD5C389}" dt="2025-07-18T05:06:30.701" v="1331" actId="692"/>
          <ac:cxnSpMkLst>
            <pc:docMk/>
            <pc:sldMk cId="285638481" sldId="270"/>
            <ac:cxnSpMk id="13" creationId="{22222EF5-6EE7-5128-E416-D2EAFFC26B5F}"/>
          </ac:cxnSpMkLst>
        </pc:cxnChg>
        <pc:cxnChg chg="mod ord">
          <ac:chgData name="Technol.Corp 櫻庭竜太" userId="f291aa17-b8e0-4fe2-8f83-ae8a96cc9266" providerId="ADAL" clId="{20A1DD61-2AE8-461E-819D-62952CD5C389}" dt="2025-07-18T05:06:26.808" v="1330" actId="692"/>
          <ac:cxnSpMkLst>
            <pc:docMk/>
            <pc:sldMk cId="285638481" sldId="270"/>
            <ac:cxnSpMk id="14" creationId="{BD8E7445-E88F-F919-7FD5-B9F43888A400}"/>
          </ac:cxnSpMkLst>
        </pc:cxnChg>
        <pc:cxnChg chg="mod ord">
          <ac:chgData name="Technol.Corp 櫻庭竜太" userId="f291aa17-b8e0-4fe2-8f83-ae8a96cc9266" providerId="ADAL" clId="{20A1DD61-2AE8-461E-819D-62952CD5C389}" dt="2025-07-18T05:06:34.427" v="1332" actId="692"/>
          <ac:cxnSpMkLst>
            <pc:docMk/>
            <pc:sldMk cId="285638481" sldId="270"/>
            <ac:cxnSpMk id="21" creationId="{01996BEC-6CF1-5044-042C-1168CFB36435}"/>
          </ac:cxnSpMkLst>
        </pc:cxnChg>
        <pc:cxnChg chg="mod">
          <ac:chgData name="Technol.Corp 櫻庭竜太" userId="f291aa17-b8e0-4fe2-8f83-ae8a96cc9266" providerId="ADAL" clId="{20A1DD61-2AE8-461E-819D-62952CD5C389}" dt="2025-07-18T05:06:41.193" v="1333" actId="692"/>
          <ac:cxnSpMkLst>
            <pc:docMk/>
            <pc:sldMk cId="285638481" sldId="270"/>
            <ac:cxnSpMk id="27" creationId="{84F9A782-0B4C-411C-3809-EAB6AEBB66FB}"/>
          </ac:cxnSpMkLst>
        </pc:cxnChg>
      </pc:sldChg>
      <pc:sldChg chg="addSp delSp modSp add mod ord">
        <pc:chgData name="Technol.Corp 櫻庭竜太" userId="f291aa17-b8e0-4fe2-8f83-ae8a96cc9266" providerId="ADAL" clId="{20A1DD61-2AE8-461E-819D-62952CD5C389}" dt="2025-07-18T04:28:34.127" v="710" actId="14100"/>
        <pc:sldMkLst>
          <pc:docMk/>
          <pc:sldMk cId="617920316" sldId="271"/>
        </pc:sldMkLst>
        <pc:spChg chg="mod">
          <ac:chgData name="Technol.Corp 櫻庭竜太" userId="f291aa17-b8e0-4fe2-8f83-ae8a96cc9266" providerId="ADAL" clId="{20A1DD61-2AE8-461E-819D-62952CD5C389}" dt="2025-07-18T04:27:47.397" v="706" actId="14100"/>
          <ac:spMkLst>
            <pc:docMk/>
            <pc:sldMk cId="617920316" sldId="271"/>
            <ac:spMk id="6" creationId="{4EEAC1AC-D19F-FEC6-1FCE-B4051D4AC49D}"/>
          </ac:spMkLst>
        </pc:spChg>
        <pc:spChg chg="mod">
          <ac:chgData name="Technol.Corp 櫻庭竜太" userId="f291aa17-b8e0-4fe2-8f83-ae8a96cc9266" providerId="ADAL" clId="{20A1DD61-2AE8-461E-819D-62952CD5C389}" dt="2025-07-18T04:27:32.271" v="704" actId="1076"/>
          <ac:spMkLst>
            <pc:docMk/>
            <pc:sldMk cId="617920316" sldId="271"/>
            <ac:spMk id="10" creationId="{5BF298AE-5675-078D-7142-875503540D9B}"/>
          </ac:spMkLst>
        </pc:spChg>
        <pc:spChg chg="mod">
          <ac:chgData name="Technol.Corp 櫻庭竜太" userId="f291aa17-b8e0-4fe2-8f83-ae8a96cc9266" providerId="ADAL" clId="{20A1DD61-2AE8-461E-819D-62952CD5C389}" dt="2025-07-18T04:28:34.127" v="710" actId="14100"/>
          <ac:spMkLst>
            <pc:docMk/>
            <pc:sldMk cId="617920316" sldId="271"/>
            <ac:spMk id="11" creationId="{E7ACD960-DE9D-7260-3CA0-22C7D4015E26}"/>
          </ac:spMkLst>
        </pc:spChg>
        <pc:picChg chg="del">
          <ac:chgData name="Technol.Corp 櫻庭竜太" userId="f291aa17-b8e0-4fe2-8f83-ae8a96cc9266" providerId="ADAL" clId="{20A1DD61-2AE8-461E-819D-62952CD5C389}" dt="2025-07-18T04:23:12.428" v="636" actId="478"/>
          <ac:picMkLst>
            <pc:docMk/>
            <pc:sldMk cId="617920316" sldId="271"/>
            <ac:picMk id="7" creationId="{5D7AF76A-4A5A-9B10-74B3-9DE2C5F32E8E}"/>
          </ac:picMkLst>
        </pc:picChg>
        <pc:picChg chg="add mod ord modCrop">
          <ac:chgData name="Technol.Corp 櫻庭竜太" userId="f291aa17-b8e0-4fe2-8f83-ae8a96cc9266" providerId="ADAL" clId="{20A1DD61-2AE8-461E-819D-62952CD5C389}" dt="2025-07-18T04:26:02.976" v="669" actId="1076"/>
          <ac:picMkLst>
            <pc:docMk/>
            <pc:sldMk cId="617920316" sldId="271"/>
            <ac:picMk id="8" creationId="{EF666B9A-7398-9A9D-FAE6-C7A504BB1BE4}"/>
          </ac:picMkLst>
        </pc:picChg>
        <pc:picChg chg="del">
          <ac:chgData name="Technol.Corp 櫻庭竜太" userId="f291aa17-b8e0-4fe2-8f83-ae8a96cc9266" providerId="ADAL" clId="{20A1DD61-2AE8-461E-819D-62952CD5C389}" dt="2025-07-18T04:23:14.881" v="637" actId="478"/>
          <ac:picMkLst>
            <pc:docMk/>
            <pc:sldMk cId="617920316" sldId="271"/>
            <ac:picMk id="9" creationId="{FF56F762-18E8-3F3B-8010-54B6547ACE35}"/>
          </ac:picMkLst>
        </pc:picChg>
        <pc:picChg chg="add mod ord modCrop">
          <ac:chgData name="Technol.Corp 櫻庭竜太" userId="f291aa17-b8e0-4fe2-8f83-ae8a96cc9266" providerId="ADAL" clId="{20A1DD61-2AE8-461E-819D-62952CD5C389}" dt="2025-07-18T04:27:25.608" v="703" actId="1076"/>
          <ac:picMkLst>
            <pc:docMk/>
            <pc:sldMk cId="617920316" sldId="271"/>
            <ac:picMk id="12" creationId="{4411F025-DF34-37AE-E3BE-1AC4401CDE84}"/>
          </ac:picMkLst>
        </pc:picChg>
      </pc:sldChg>
      <pc:sldChg chg="addSp delSp modSp add mod ord">
        <pc:chgData name="Technol.Corp 櫻庭竜太" userId="f291aa17-b8e0-4fe2-8f83-ae8a96cc9266" providerId="ADAL" clId="{20A1DD61-2AE8-461E-819D-62952CD5C389}" dt="2025-07-18T05:24:32.526" v="1778"/>
        <pc:sldMkLst>
          <pc:docMk/>
          <pc:sldMk cId="1828253132" sldId="272"/>
        </pc:sldMkLst>
        <pc:spChg chg="mod">
          <ac:chgData name="Technol.Corp 櫻庭竜太" userId="f291aa17-b8e0-4fe2-8f83-ae8a96cc9266" providerId="ADAL" clId="{20A1DD61-2AE8-461E-819D-62952CD5C389}" dt="2025-07-18T04:32:52.496" v="719" actId="20577"/>
          <ac:spMkLst>
            <pc:docMk/>
            <pc:sldMk cId="1828253132" sldId="272"/>
            <ac:spMk id="2" creationId="{0F7D53BB-2B1F-7D8D-B370-35DAEA4764D0}"/>
          </ac:spMkLst>
        </pc:spChg>
        <pc:spChg chg="mod">
          <ac:chgData name="Technol.Corp 櫻庭竜太" userId="f291aa17-b8e0-4fe2-8f83-ae8a96cc9266" providerId="ADAL" clId="{20A1DD61-2AE8-461E-819D-62952CD5C389}" dt="2025-07-18T04:37:25.607" v="957"/>
          <ac:spMkLst>
            <pc:docMk/>
            <pc:sldMk cId="1828253132" sldId="272"/>
            <ac:spMk id="6" creationId="{334D103A-4519-FD40-279C-DBD86BA0E289}"/>
          </ac:spMkLst>
        </pc:spChg>
        <pc:spChg chg="mod">
          <ac:chgData name="Technol.Corp 櫻庭竜太" userId="f291aa17-b8e0-4fe2-8f83-ae8a96cc9266" providerId="ADAL" clId="{20A1DD61-2AE8-461E-819D-62952CD5C389}" dt="2025-07-18T04:33:08.312" v="723" actId="20577"/>
          <ac:spMkLst>
            <pc:docMk/>
            <pc:sldMk cId="1828253132" sldId="272"/>
            <ac:spMk id="7" creationId="{0149A08C-5745-5542-E7C7-B35D7F2309A0}"/>
          </ac:spMkLst>
        </pc:spChg>
        <pc:spChg chg="add mod">
          <ac:chgData name="Technol.Corp 櫻庭竜太" userId="f291aa17-b8e0-4fe2-8f83-ae8a96cc9266" providerId="ADAL" clId="{20A1DD61-2AE8-461E-819D-62952CD5C389}" dt="2025-07-18T04:36:19.326" v="862" actId="14100"/>
          <ac:spMkLst>
            <pc:docMk/>
            <pc:sldMk cId="1828253132" sldId="272"/>
            <ac:spMk id="9" creationId="{69FFECC6-C244-2712-6764-B0496CBF8B82}"/>
          </ac:spMkLst>
        </pc:spChg>
        <pc:spChg chg="add mod">
          <ac:chgData name="Technol.Corp 櫻庭竜太" userId="f291aa17-b8e0-4fe2-8f83-ae8a96cc9266" providerId="ADAL" clId="{20A1DD61-2AE8-461E-819D-62952CD5C389}" dt="2025-07-18T04:36:32.608" v="865" actId="14100"/>
          <ac:spMkLst>
            <pc:docMk/>
            <pc:sldMk cId="1828253132" sldId="272"/>
            <ac:spMk id="10" creationId="{9E0AACCD-A4D8-BCE3-4E1B-3BBF8256C514}"/>
          </ac:spMkLst>
        </pc:spChg>
        <pc:spChg chg="mod">
          <ac:chgData name="Technol.Corp 櫻庭竜太" userId="f291aa17-b8e0-4fe2-8f83-ae8a96cc9266" providerId="ADAL" clId="{20A1DD61-2AE8-461E-819D-62952CD5C389}" dt="2025-07-18T04:39:05.956" v="1014" actId="14100"/>
          <ac:spMkLst>
            <pc:docMk/>
            <pc:sldMk cId="1828253132" sldId="272"/>
            <ac:spMk id="13" creationId="{352FBE0D-978B-C324-4446-A38CE19BB5EE}"/>
          </ac:spMkLst>
        </pc:spChg>
        <pc:spChg chg="mod">
          <ac:chgData name="Technol.Corp 櫻庭竜太" userId="f291aa17-b8e0-4fe2-8f83-ae8a96cc9266" providerId="ADAL" clId="{20A1DD61-2AE8-461E-819D-62952CD5C389}" dt="2025-07-18T05:24:32.526" v="1778"/>
          <ac:spMkLst>
            <pc:docMk/>
            <pc:sldMk cId="1828253132" sldId="272"/>
            <ac:spMk id="14" creationId="{B8A7DAA4-6FF6-25B9-25D8-FA8BA2680E04}"/>
          </ac:spMkLst>
        </pc:spChg>
        <pc:picChg chg="add mod modCrop">
          <ac:chgData name="Technol.Corp 櫻庭竜太" userId="f291aa17-b8e0-4fe2-8f83-ae8a96cc9266" providerId="ADAL" clId="{20A1DD61-2AE8-461E-819D-62952CD5C389}" dt="2025-07-18T04:35:57.650" v="859" actId="1076"/>
          <ac:picMkLst>
            <pc:docMk/>
            <pc:sldMk cId="1828253132" sldId="272"/>
            <ac:picMk id="3" creationId="{A865A50F-4592-8EFB-C4E5-52CFDE373130}"/>
          </ac:picMkLst>
        </pc:picChg>
        <pc:picChg chg="del">
          <ac:chgData name="Technol.Corp 櫻庭竜太" userId="f291aa17-b8e0-4fe2-8f83-ae8a96cc9266" providerId="ADAL" clId="{20A1DD61-2AE8-461E-819D-62952CD5C389}" dt="2025-07-18T04:34:30.843" v="736" actId="478"/>
          <ac:picMkLst>
            <pc:docMk/>
            <pc:sldMk cId="1828253132" sldId="272"/>
            <ac:picMk id="8" creationId="{03D97025-DEF7-9548-7771-32EFDC57216B}"/>
          </ac:picMkLst>
        </pc:picChg>
        <pc:picChg chg="add mod ord modCrop">
          <ac:chgData name="Technol.Corp 櫻庭竜太" userId="f291aa17-b8e0-4fe2-8f83-ae8a96cc9266" providerId="ADAL" clId="{20A1DD61-2AE8-461E-819D-62952CD5C389}" dt="2025-07-18T04:38:38.249" v="1011" actId="1076"/>
          <ac:picMkLst>
            <pc:docMk/>
            <pc:sldMk cId="1828253132" sldId="272"/>
            <ac:picMk id="11" creationId="{958EF0A8-E0C5-C30D-5224-6C629ABDA964}"/>
          </ac:picMkLst>
        </pc:picChg>
        <pc:picChg chg="del">
          <ac:chgData name="Technol.Corp 櫻庭竜太" userId="f291aa17-b8e0-4fe2-8f83-ae8a96cc9266" providerId="ADAL" clId="{20A1DD61-2AE8-461E-819D-62952CD5C389}" dt="2025-07-18T04:37:48.065" v="970" actId="478"/>
          <ac:picMkLst>
            <pc:docMk/>
            <pc:sldMk cId="1828253132" sldId="272"/>
            <ac:picMk id="15" creationId="{18242ECC-BF32-D71A-3FA2-BBCC6C2E8FD1}"/>
          </ac:picMkLst>
        </pc:picChg>
      </pc:sldChg>
      <pc:sldChg chg="addSp modSp new mod">
        <pc:chgData name="Technol.Corp 櫻庭竜太" userId="f291aa17-b8e0-4fe2-8f83-ae8a96cc9266" providerId="ADAL" clId="{20A1DD61-2AE8-461E-819D-62952CD5C389}" dt="2025-07-18T06:38:50.542" v="2943"/>
        <pc:sldMkLst>
          <pc:docMk/>
          <pc:sldMk cId="142740373" sldId="273"/>
        </pc:sldMkLst>
        <pc:spChg chg="mod">
          <ac:chgData name="Technol.Corp 櫻庭竜太" userId="f291aa17-b8e0-4fe2-8f83-ae8a96cc9266" providerId="ADAL" clId="{20A1DD61-2AE8-461E-819D-62952CD5C389}" dt="2025-07-18T05:30:02.250" v="1895" actId="20577"/>
          <ac:spMkLst>
            <pc:docMk/>
            <pc:sldMk cId="142740373" sldId="273"/>
            <ac:spMk id="3" creationId="{7FF2979A-CFDF-1470-E9F1-7D850D345C3B}"/>
          </ac:spMkLst>
        </pc:spChg>
        <pc:spChg chg="mod">
          <ac:chgData name="Technol.Corp 櫻庭竜太" userId="f291aa17-b8e0-4fe2-8f83-ae8a96cc9266" providerId="ADAL" clId="{20A1DD61-2AE8-461E-819D-62952CD5C389}" dt="2025-07-18T06:38:50.542" v="2943"/>
          <ac:spMkLst>
            <pc:docMk/>
            <pc:sldMk cId="142740373" sldId="273"/>
            <ac:spMk id="6" creationId="{3E1CEE72-DF3D-5321-7DC5-E6510B82E492}"/>
          </ac:spMkLst>
        </pc:spChg>
        <pc:spChg chg="add mod">
          <ac:chgData name="Technol.Corp 櫻庭竜太" userId="f291aa17-b8e0-4fe2-8f83-ae8a96cc9266" providerId="ADAL" clId="{20A1DD61-2AE8-461E-819D-62952CD5C389}" dt="2025-07-18T04:45:52.307" v="1118"/>
          <ac:spMkLst>
            <pc:docMk/>
            <pc:sldMk cId="142740373" sldId="273"/>
            <ac:spMk id="9" creationId="{5C2FC0D6-2B12-0AD1-B1C5-41A72AFE3456}"/>
          </ac:spMkLst>
        </pc:spChg>
        <pc:spChg chg="add mod">
          <ac:chgData name="Technol.Corp 櫻庭竜太" userId="f291aa17-b8e0-4fe2-8f83-ae8a96cc9266" providerId="ADAL" clId="{20A1DD61-2AE8-461E-819D-62952CD5C389}" dt="2025-07-18T04:45:52.307" v="1118"/>
          <ac:spMkLst>
            <pc:docMk/>
            <pc:sldMk cId="142740373" sldId="273"/>
            <ac:spMk id="10" creationId="{B50C292E-A148-BA21-11E1-31CD8F0139A8}"/>
          </ac:spMkLst>
        </pc:spChg>
        <pc:picChg chg="add mod modCrop">
          <ac:chgData name="Technol.Corp 櫻庭竜太" userId="f291aa17-b8e0-4fe2-8f83-ae8a96cc9266" providerId="ADAL" clId="{20A1DD61-2AE8-461E-819D-62952CD5C389}" dt="2025-07-18T04:45:04.466" v="1115" actId="1076"/>
          <ac:picMkLst>
            <pc:docMk/>
            <pc:sldMk cId="142740373" sldId="273"/>
            <ac:picMk id="7" creationId="{15D4000E-6CD2-A8FD-D127-2C40CD409240}"/>
          </ac:picMkLst>
        </pc:picChg>
        <pc:picChg chg="add mod">
          <ac:chgData name="Technol.Corp 櫻庭竜太" userId="f291aa17-b8e0-4fe2-8f83-ae8a96cc9266" providerId="ADAL" clId="{20A1DD61-2AE8-461E-819D-62952CD5C389}" dt="2025-07-18T04:45:52.307" v="1118"/>
          <ac:picMkLst>
            <pc:docMk/>
            <pc:sldMk cId="142740373" sldId="273"/>
            <ac:picMk id="8" creationId="{8521ADAB-9F29-142B-7EC9-A0C4442BDE1E}"/>
          </ac:picMkLst>
        </pc:picChg>
        <pc:picChg chg="add mod">
          <ac:chgData name="Technol.Corp 櫻庭竜太" userId="f291aa17-b8e0-4fe2-8f83-ae8a96cc9266" providerId="ADAL" clId="{20A1DD61-2AE8-461E-819D-62952CD5C389}" dt="2025-07-18T04:49:28.837" v="1140" actId="1076"/>
          <ac:picMkLst>
            <pc:docMk/>
            <pc:sldMk cId="142740373" sldId="273"/>
            <ac:picMk id="12" creationId="{F0372475-C5C6-F5B1-2156-0A5F6DD83FDA}"/>
          </ac:picMkLst>
        </pc:picChg>
      </pc:sldChg>
      <pc:sldChg chg="addSp modSp add mod ord">
        <pc:chgData name="Technol.Corp 櫻庭竜太" userId="f291aa17-b8e0-4fe2-8f83-ae8a96cc9266" providerId="ADAL" clId="{20A1DD61-2AE8-461E-819D-62952CD5C389}" dt="2025-07-18T05:42:10.786" v="2063"/>
        <pc:sldMkLst>
          <pc:docMk/>
          <pc:sldMk cId="1306002353" sldId="274"/>
        </pc:sldMkLst>
        <pc:spChg chg="mod">
          <ac:chgData name="Technol.Corp 櫻庭竜太" userId="f291aa17-b8e0-4fe2-8f83-ae8a96cc9266" providerId="ADAL" clId="{20A1DD61-2AE8-461E-819D-62952CD5C389}" dt="2025-07-18T05:42:10.786" v="2063"/>
          <ac:spMkLst>
            <pc:docMk/>
            <pc:sldMk cId="1306002353" sldId="274"/>
            <ac:spMk id="6" creationId="{1ABA70D7-18FC-67AE-53F3-D7BE9E8F6B5B}"/>
          </ac:spMkLst>
        </pc:spChg>
        <pc:spChg chg="mod ord">
          <ac:chgData name="Technol.Corp 櫻庭竜太" userId="f291aa17-b8e0-4fe2-8f83-ae8a96cc9266" providerId="ADAL" clId="{20A1DD61-2AE8-461E-819D-62952CD5C389}" dt="2025-07-18T04:47:49.062" v="1132" actId="1076"/>
          <ac:spMkLst>
            <pc:docMk/>
            <pc:sldMk cId="1306002353" sldId="274"/>
            <ac:spMk id="11" creationId="{E3E0F135-DE95-D888-9BCF-29DA62554AF7}"/>
          </ac:spMkLst>
        </pc:spChg>
        <pc:spChg chg="mod ord">
          <ac:chgData name="Technol.Corp 櫻庭竜太" userId="f291aa17-b8e0-4fe2-8f83-ae8a96cc9266" providerId="ADAL" clId="{20A1DD61-2AE8-461E-819D-62952CD5C389}" dt="2025-07-18T04:51:57.878" v="1154" actId="1076"/>
          <ac:spMkLst>
            <pc:docMk/>
            <pc:sldMk cId="1306002353" sldId="274"/>
            <ac:spMk id="12" creationId="{BC18869D-A187-D53A-0A6B-DDD92AF7C7B9}"/>
          </ac:spMkLst>
        </pc:spChg>
        <pc:spChg chg="mod ord">
          <ac:chgData name="Technol.Corp 櫻庭竜太" userId="f291aa17-b8e0-4fe2-8f83-ae8a96cc9266" providerId="ADAL" clId="{20A1DD61-2AE8-461E-819D-62952CD5C389}" dt="2025-07-18T04:51:44.460" v="1152" actId="1076"/>
          <ac:spMkLst>
            <pc:docMk/>
            <pc:sldMk cId="1306002353" sldId="274"/>
            <ac:spMk id="13" creationId="{29C8517A-38CF-0615-8FB2-C7E6CDEF83D1}"/>
          </ac:spMkLst>
        </pc:spChg>
        <pc:picChg chg="add mod">
          <ac:chgData name="Technol.Corp 櫻庭竜太" userId="f291aa17-b8e0-4fe2-8f83-ae8a96cc9266" providerId="ADAL" clId="{20A1DD61-2AE8-461E-819D-62952CD5C389}" dt="2025-07-18T04:47:38.055" v="1130" actId="1076"/>
          <ac:picMkLst>
            <pc:docMk/>
            <pc:sldMk cId="1306002353" sldId="274"/>
            <ac:picMk id="14" creationId="{73E73B0E-03C2-9DE5-7830-8F24E59A9A40}"/>
          </ac:picMkLst>
        </pc:picChg>
        <pc:picChg chg="add mod">
          <ac:chgData name="Technol.Corp 櫻庭竜太" userId="f291aa17-b8e0-4fe2-8f83-ae8a96cc9266" providerId="ADAL" clId="{20A1DD61-2AE8-461E-819D-62952CD5C389}" dt="2025-07-18T04:51:30.494" v="1150" actId="1076"/>
          <ac:picMkLst>
            <pc:docMk/>
            <pc:sldMk cId="1306002353" sldId="274"/>
            <ac:picMk id="16" creationId="{21200548-9412-2E57-264F-8FF8AB19B82D}"/>
          </ac:picMkLst>
        </pc:picChg>
      </pc:sldChg>
      <pc:sldChg chg="addSp modSp add mod ord">
        <pc:chgData name="Technol.Corp 櫻庭竜太" userId="f291aa17-b8e0-4fe2-8f83-ae8a96cc9266" providerId="ADAL" clId="{20A1DD61-2AE8-461E-819D-62952CD5C389}" dt="2025-07-18T04:55:51.967" v="1176" actId="14100"/>
        <pc:sldMkLst>
          <pc:docMk/>
          <pc:sldMk cId="1123059727" sldId="275"/>
        </pc:sldMkLst>
        <pc:spChg chg="mod ord">
          <ac:chgData name="Technol.Corp 櫻庭竜太" userId="f291aa17-b8e0-4fe2-8f83-ae8a96cc9266" providerId="ADAL" clId="{20A1DD61-2AE8-461E-819D-62952CD5C389}" dt="2025-07-18T04:55:51.967" v="1176" actId="14100"/>
          <ac:spMkLst>
            <pc:docMk/>
            <pc:sldMk cId="1123059727" sldId="275"/>
            <ac:spMk id="9" creationId="{229FD82E-E4E1-1759-AC15-4AC7299CC56F}"/>
          </ac:spMkLst>
        </pc:spChg>
        <pc:picChg chg="add mod">
          <ac:chgData name="Technol.Corp 櫻庭竜太" userId="f291aa17-b8e0-4fe2-8f83-ae8a96cc9266" providerId="ADAL" clId="{20A1DD61-2AE8-461E-819D-62952CD5C389}" dt="2025-07-18T04:54:05.695" v="1164" actId="1076"/>
          <ac:picMkLst>
            <pc:docMk/>
            <pc:sldMk cId="1123059727" sldId="275"/>
            <ac:picMk id="13" creationId="{4601BB30-EDBC-556E-7F3E-140DF304C1DB}"/>
          </ac:picMkLst>
        </pc:picChg>
        <pc:picChg chg="add mod">
          <ac:chgData name="Technol.Corp 櫻庭竜太" userId="f291aa17-b8e0-4fe2-8f83-ae8a96cc9266" providerId="ADAL" clId="{20A1DD61-2AE8-461E-819D-62952CD5C389}" dt="2025-07-18T04:55:21.333" v="1172" actId="1076"/>
          <ac:picMkLst>
            <pc:docMk/>
            <pc:sldMk cId="1123059727" sldId="275"/>
            <ac:picMk id="16" creationId="{E7D02B6A-C717-52E0-19D9-61CDB88902E8}"/>
          </ac:picMkLst>
        </pc:picChg>
      </pc:sldChg>
      <pc:sldChg chg="addSp delSp modSp add mod ord">
        <pc:chgData name="Technol.Corp 櫻庭竜太" userId="f291aa17-b8e0-4fe2-8f83-ae8a96cc9266" providerId="ADAL" clId="{20A1DD61-2AE8-461E-819D-62952CD5C389}" dt="2025-07-18T05:07:19.757" v="1349" actId="1076"/>
        <pc:sldMkLst>
          <pc:docMk/>
          <pc:sldMk cId="1689344372" sldId="276"/>
        </pc:sldMkLst>
        <pc:spChg chg="mod">
          <ac:chgData name="Technol.Corp 櫻庭竜太" userId="f291aa17-b8e0-4fe2-8f83-ae8a96cc9266" providerId="ADAL" clId="{20A1DD61-2AE8-461E-819D-62952CD5C389}" dt="2025-07-18T05:07:05.410" v="1348" actId="20577"/>
          <ac:spMkLst>
            <pc:docMk/>
            <pc:sldMk cId="1689344372" sldId="276"/>
            <ac:spMk id="3" creationId="{334460E9-5FD5-A293-28F4-C5FBEDC7D41F}"/>
          </ac:spMkLst>
        </pc:spChg>
        <pc:spChg chg="del">
          <ac:chgData name="Technol.Corp 櫻庭竜太" userId="f291aa17-b8e0-4fe2-8f83-ae8a96cc9266" providerId="ADAL" clId="{20A1DD61-2AE8-461E-819D-62952CD5C389}" dt="2025-07-18T05:03:34.507" v="1306" actId="478"/>
          <ac:spMkLst>
            <pc:docMk/>
            <pc:sldMk cId="1689344372" sldId="276"/>
            <ac:spMk id="7" creationId="{4F8DC8E9-2B70-218F-20E2-1083B28C2048}"/>
          </ac:spMkLst>
        </pc:spChg>
        <pc:spChg chg="del">
          <ac:chgData name="Technol.Corp 櫻庭竜太" userId="f291aa17-b8e0-4fe2-8f83-ae8a96cc9266" providerId="ADAL" clId="{20A1DD61-2AE8-461E-819D-62952CD5C389}" dt="2025-07-18T05:03:38.756" v="1307" actId="478"/>
          <ac:spMkLst>
            <pc:docMk/>
            <pc:sldMk cId="1689344372" sldId="276"/>
            <ac:spMk id="10" creationId="{96B83B19-1433-2B1E-5324-FD3863FD64B0}"/>
          </ac:spMkLst>
        </pc:spChg>
        <pc:spChg chg="mod">
          <ac:chgData name="Technol.Corp 櫻庭竜太" userId="f291aa17-b8e0-4fe2-8f83-ae8a96cc9266" providerId="ADAL" clId="{20A1DD61-2AE8-461E-819D-62952CD5C389}" dt="2025-07-18T05:07:19.757" v="1349" actId="1076"/>
          <ac:spMkLst>
            <pc:docMk/>
            <pc:sldMk cId="1689344372" sldId="276"/>
            <ac:spMk id="11" creationId="{E61E5EA4-8C76-4D0E-9272-9D1ADFDC996D}"/>
          </ac:spMkLst>
        </pc:spChg>
        <pc:spChg chg="add mod">
          <ac:chgData name="Technol.Corp 櫻庭竜太" userId="f291aa17-b8e0-4fe2-8f83-ae8a96cc9266" providerId="ADAL" clId="{20A1DD61-2AE8-461E-819D-62952CD5C389}" dt="2025-07-18T05:07:19.757" v="1349" actId="1076"/>
          <ac:spMkLst>
            <pc:docMk/>
            <pc:sldMk cId="1689344372" sldId="276"/>
            <ac:spMk id="17" creationId="{78233DE9-5896-E8CD-BD12-B8E8427E57F8}"/>
          </ac:spMkLst>
        </pc:spChg>
        <pc:spChg chg="add mod">
          <ac:chgData name="Technol.Corp 櫻庭竜太" userId="f291aa17-b8e0-4fe2-8f83-ae8a96cc9266" providerId="ADAL" clId="{20A1DD61-2AE8-461E-819D-62952CD5C389}" dt="2025-07-18T05:07:19.757" v="1349" actId="1076"/>
          <ac:spMkLst>
            <pc:docMk/>
            <pc:sldMk cId="1689344372" sldId="276"/>
            <ac:spMk id="18" creationId="{7631818A-8152-0877-4F1F-151939FBE9B6}"/>
          </ac:spMkLst>
        </pc:spChg>
        <pc:spChg chg="add mod">
          <ac:chgData name="Technol.Corp 櫻庭竜太" userId="f291aa17-b8e0-4fe2-8f83-ae8a96cc9266" providerId="ADAL" clId="{20A1DD61-2AE8-461E-819D-62952CD5C389}" dt="2025-07-18T05:07:19.757" v="1349" actId="1076"/>
          <ac:spMkLst>
            <pc:docMk/>
            <pc:sldMk cId="1689344372" sldId="276"/>
            <ac:spMk id="20" creationId="{2667ACEA-EC86-0A37-B207-EB7D7ACBB30D}"/>
          </ac:spMkLst>
        </pc:spChg>
        <pc:spChg chg="del">
          <ac:chgData name="Technol.Corp 櫻庭竜太" userId="f291aa17-b8e0-4fe2-8f83-ae8a96cc9266" providerId="ADAL" clId="{20A1DD61-2AE8-461E-819D-62952CD5C389}" dt="2025-07-18T04:59:26.875" v="1207" actId="478"/>
          <ac:spMkLst>
            <pc:docMk/>
            <pc:sldMk cId="1689344372" sldId="276"/>
            <ac:spMk id="28" creationId="{A1580648-1B6A-F5D8-83A3-7E66751FD68F}"/>
          </ac:spMkLst>
        </pc:spChg>
        <pc:picChg chg="add del">
          <ac:chgData name="Technol.Corp 櫻庭竜太" userId="f291aa17-b8e0-4fe2-8f83-ae8a96cc9266" providerId="ADAL" clId="{20A1DD61-2AE8-461E-819D-62952CD5C389}" dt="2025-07-18T05:01:30.786" v="1255" actId="478"/>
          <ac:picMkLst>
            <pc:docMk/>
            <pc:sldMk cId="1689344372" sldId="276"/>
            <ac:picMk id="6" creationId="{314718A5-A71E-3CE4-930E-702282E1EBC4}"/>
          </ac:picMkLst>
        </pc:picChg>
        <pc:picChg chg="add del mod ord modCrop">
          <ac:chgData name="Technol.Corp 櫻庭竜太" userId="f291aa17-b8e0-4fe2-8f83-ae8a96cc9266" providerId="ADAL" clId="{20A1DD61-2AE8-461E-819D-62952CD5C389}" dt="2025-07-18T05:07:19.757" v="1349" actId="1076"/>
          <ac:picMkLst>
            <pc:docMk/>
            <pc:sldMk cId="1689344372" sldId="276"/>
            <ac:picMk id="8" creationId="{3431694C-0A1C-48A5-328E-ED8A57E73629}"/>
          </ac:picMkLst>
        </pc:picChg>
        <pc:picChg chg="add mod ord modCrop">
          <ac:chgData name="Technol.Corp 櫻庭竜太" userId="f291aa17-b8e0-4fe2-8f83-ae8a96cc9266" providerId="ADAL" clId="{20A1DD61-2AE8-461E-819D-62952CD5C389}" dt="2025-07-18T05:07:19.757" v="1349" actId="1076"/>
          <ac:picMkLst>
            <pc:docMk/>
            <pc:sldMk cId="1689344372" sldId="276"/>
            <ac:picMk id="9" creationId="{96EBFFD2-A011-6228-13C9-AFEDBBB4F3AD}"/>
          </ac:picMkLst>
        </pc:picChg>
        <pc:picChg chg="del">
          <ac:chgData name="Technol.Corp 櫻庭竜太" userId="f291aa17-b8e0-4fe2-8f83-ae8a96cc9266" providerId="ADAL" clId="{20A1DD61-2AE8-461E-819D-62952CD5C389}" dt="2025-07-18T04:59:26.875" v="1207" actId="478"/>
          <ac:picMkLst>
            <pc:docMk/>
            <pc:sldMk cId="1689344372" sldId="276"/>
            <ac:picMk id="12" creationId="{ECA349BB-F9FC-0855-DE3F-55EF38D3DEF0}"/>
          </ac:picMkLst>
        </pc:picChg>
        <pc:picChg chg="del">
          <ac:chgData name="Technol.Corp 櫻庭竜太" userId="f291aa17-b8e0-4fe2-8f83-ae8a96cc9266" providerId="ADAL" clId="{20A1DD61-2AE8-461E-819D-62952CD5C389}" dt="2025-07-18T04:59:26.875" v="1207" actId="478"/>
          <ac:picMkLst>
            <pc:docMk/>
            <pc:sldMk cId="1689344372" sldId="276"/>
            <ac:picMk id="19" creationId="{9FDD600B-493A-D05B-9BE5-23ADC9B42B21}"/>
          </ac:picMkLst>
        </pc:picChg>
        <pc:picChg chg="del">
          <ac:chgData name="Technol.Corp 櫻庭竜太" userId="f291aa17-b8e0-4fe2-8f83-ae8a96cc9266" providerId="ADAL" clId="{20A1DD61-2AE8-461E-819D-62952CD5C389}" dt="2025-07-18T04:59:26.875" v="1207" actId="478"/>
          <ac:picMkLst>
            <pc:docMk/>
            <pc:sldMk cId="1689344372" sldId="276"/>
            <ac:picMk id="22" creationId="{DC6708EF-5E23-60DC-3DD0-F61784B5BCC4}"/>
          </ac:picMkLst>
        </pc:picChg>
        <pc:picChg chg="del">
          <ac:chgData name="Technol.Corp 櫻庭竜太" userId="f291aa17-b8e0-4fe2-8f83-ae8a96cc9266" providerId="ADAL" clId="{20A1DD61-2AE8-461E-819D-62952CD5C389}" dt="2025-07-18T05:01:35.954" v="1256" actId="478"/>
          <ac:picMkLst>
            <pc:docMk/>
            <pc:sldMk cId="1689344372" sldId="276"/>
            <ac:picMk id="24" creationId="{99051ACA-9830-41FE-6CA2-28F534E1E4DB}"/>
          </ac:picMkLst>
        </pc:picChg>
        <pc:cxnChg chg="del mod">
          <ac:chgData name="Technol.Corp 櫻庭竜太" userId="f291aa17-b8e0-4fe2-8f83-ae8a96cc9266" providerId="ADAL" clId="{20A1DD61-2AE8-461E-819D-62952CD5C389}" dt="2025-07-18T05:03:23.877" v="1304" actId="478"/>
          <ac:cxnSpMkLst>
            <pc:docMk/>
            <pc:sldMk cId="1689344372" sldId="276"/>
            <ac:cxnSpMk id="13" creationId="{5856A407-E85B-A56D-4881-B6508958F2B2}"/>
          </ac:cxnSpMkLst>
        </pc:cxnChg>
        <pc:cxnChg chg="del mod">
          <ac:chgData name="Technol.Corp 櫻庭竜太" userId="f291aa17-b8e0-4fe2-8f83-ae8a96cc9266" providerId="ADAL" clId="{20A1DD61-2AE8-461E-819D-62952CD5C389}" dt="2025-07-18T05:03:27.307" v="1305" actId="478"/>
          <ac:cxnSpMkLst>
            <pc:docMk/>
            <pc:sldMk cId="1689344372" sldId="276"/>
            <ac:cxnSpMk id="14" creationId="{65D60C35-F0EA-F99B-4766-09BFE703896D}"/>
          </ac:cxnSpMkLst>
        </pc:cxnChg>
        <pc:cxnChg chg="del mod">
          <ac:chgData name="Technol.Corp 櫻庭竜太" userId="f291aa17-b8e0-4fe2-8f83-ae8a96cc9266" providerId="ADAL" clId="{20A1DD61-2AE8-461E-819D-62952CD5C389}" dt="2025-07-18T05:04:21.388" v="1314" actId="478"/>
          <ac:cxnSpMkLst>
            <pc:docMk/>
            <pc:sldMk cId="1689344372" sldId="276"/>
            <ac:cxnSpMk id="21" creationId="{C2FF1B2D-0A20-7C7D-5C22-1AEB641FD8ED}"/>
          </ac:cxnSpMkLst>
        </pc:cxnChg>
        <pc:cxnChg chg="add mod">
          <ac:chgData name="Technol.Corp 櫻庭竜太" userId="f291aa17-b8e0-4fe2-8f83-ae8a96cc9266" providerId="ADAL" clId="{20A1DD61-2AE8-461E-819D-62952CD5C389}" dt="2025-07-18T05:07:19.757" v="1349" actId="1076"/>
          <ac:cxnSpMkLst>
            <pc:docMk/>
            <pc:sldMk cId="1689344372" sldId="276"/>
            <ac:cxnSpMk id="25" creationId="{55B5A66D-A51E-AFC9-FCBA-52DDC7D79A93}"/>
          </ac:cxnSpMkLst>
        </pc:cxnChg>
        <pc:cxnChg chg="del mod">
          <ac:chgData name="Technol.Corp 櫻庭竜太" userId="f291aa17-b8e0-4fe2-8f83-ae8a96cc9266" providerId="ADAL" clId="{20A1DD61-2AE8-461E-819D-62952CD5C389}" dt="2025-07-18T05:03:46.099" v="1309" actId="478"/>
          <ac:cxnSpMkLst>
            <pc:docMk/>
            <pc:sldMk cId="1689344372" sldId="276"/>
            <ac:cxnSpMk id="27" creationId="{3CF714C8-58F4-D891-5E87-7177FA5293FE}"/>
          </ac:cxnSpMkLst>
        </pc:cxnChg>
      </pc:sldChg>
      <pc:sldChg chg="addSp delSp modSp add mod">
        <pc:chgData name="Technol.Corp 櫻庭竜太" userId="f291aa17-b8e0-4fe2-8f83-ae8a96cc9266" providerId="ADAL" clId="{20A1DD61-2AE8-461E-819D-62952CD5C389}" dt="2025-07-18T05:50:54.461" v="2236" actId="1076"/>
        <pc:sldMkLst>
          <pc:docMk/>
          <pc:sldMk cId="3125027711" sldId="277"/>
        </pc:sldMkLst>
        <pc:spChg chg="mod">
          <ac:chgData name="Technol.Corp 櫻庭竜太" userId="f291aa17-b8e0-4fe2-8f83-ae8a96cc9266" providerId="ADAL" clId="{20A1DD61-2AE8-461E-819D-62952CD5C389}" dt="2025-07-18T05:50:42.570" v="2235" actId="20577"/>
          <ac:spMkLst>
            <pc:docMk/>
            <pc:sldMk cId="3125027711" sldId="277"/>
            <ac:spMk id="3" creationId="{EB6345B0-1D0A-998F-450E-A66C041A9CCB}"/>
          </ac:spMkLst>
        </pc:spChg>
        <pc:spChg chg="mod">
          <ac:chgData name="Technol.Corp 櫻庭竜太" userId="f291aa17-b8e0-4fe2-8f83-ae8a96cc9266" providerId="ADAL" clId="{20A1DD61-2AE8-461E-819D-62952CD5C389}" dt="2025-07-18T05:50:54.461" v="2236" actId="1076"/>
          <ac:spMkLst>
            <pc:docMk/>
            <pc:sldMk cId="3125027711" sldId="277"/>
            <ac:spMk id="7" creationId="{EA59D2BC-CEE1-BBF0-8B94-1519A6924F2B}"/>
          </ac:spMkLst>
        </pc:spChg>
        <pc:spChg chg="add mod">
          <ac:chgData name="Technol.Corp 櫻庭竜太" userId="f291aa17-b8e0-4fe2-8f83-ae8a96cc9266" providerId="ADAL" clId="{20A1DD61-2AE8-461E-819D-62952CD5C389}" dt="2025-07-18T05:50:54.461" v="2236" actId="1076"/>
          <ac:spMkLst>
            <pc:docMk/>
            <pc:sldMk cId="3125027711" sldId="277"/>
            <ac:spMk id="9" creationId="{017B1B71-F7D5-E9BA-0D6D-FE4CEA241C35}"/>
          </ac:spMkLst>
        </pc:spChg>
        <pc:spChg chg="mod">
          <ac:chgData name="Technol.Corp 櫻庭竜太" userId="f291aa17-b8e0-4fe2-8f83-ae8a96cc9266" providerId="ADAL" clId="{20A1DD61-2AE8-461E-819D-62952CD5C389}" dt="2025-07-18T05:50:54.461" v="2236" actId="1076"/>
          <ac:spMkLst>
            <pc:docMk/>
            <pc:sldMk cId="3125027711" sldId="277"/>
            <ac:spMk id="10" creationId="{51C4D152-C668-A674-7824-045110733750}"/>
          </ac:spMkLst>
        </pc:spChg>
        <pc:spChg chg="del">
          <ac:chgData name="Technol.Corp 櫻庭竜太" userId="f291aa17-b8e0-4fe2-8f83-ae8a96cc9266" providerId="ADAL" clId="{20A1DD61-2AE8-461E-819D-62952CD5C389}" dt="2025-07-18T05:11:59.715" v="1448" actId="478"/>
          <ac:spMkLst>
            <pc:docMk/>
            <pc:sldMk cId="3125027711" sldId="277"/>
            <ac:spMk id="11" creationId="{D10FE25B-AD50-140E-F0E5-A73F3C05E6F5}"/>
          </ac:spMkLst>
        </pc:spChg>
        <pc:spChg chg="add mod">
          <ac:chgData name="Technol.Corp 櫻庭竜太" userId="f291aa17-b8e0-4fe2-8f83-ae8a96cc9266" providerId="ADAL" clId="{20A1DD61-2AE8-461E-819D-62952CD5C389}" dt="2025-07-18T05:50:54.461" v="2236" actId="1076"/>
          <ac:spMkLst>
            <pc:docMk/>
            <pc:sldMk cId="3125027711" sldId="277"/>
            <ac:spMk id="15" creationId="{A5B66B29-E6CF-448C-BDF6-4444E9D5B8F4}"/>
          </ac:spMkLst>
        </pc:spChg>
        <pc:spChg chg="add mod">
          <ac:chgData name="Technol.Corp 櫻庭竜太" userId="f291aa17-b8e0-4fe2-8f83-ae8a96cc9266" providerId="ADAL" clId="{20A1DD61-2AE8-461E-819D-62952CD5C389}" dt="2025-07-18T05:50:54.461" v="2236" actId="1076"/>
          <ac:spMkLst>
            <pc:docMk/>
            <pc:sldMk cId="3125027711" sldId="277"/>
            <ac:spMk id="16" creationId="{4175802F-B7BE-026E-CC0B-E4D18640BF11}"/>
          </ac:spMkLst>
        </pc:spChg>
        <pc:spChg chg="mod">
          <ac:chgData name="Technol.Corp 櫻庭竜太" userId="f291aa17-b8e0-4fe2-8f83-ae8a96cc9266" providerId="ADAL" clId="{20A1DD61-2AE8-461E-819D-62952CD5C389}" dt="2025-07-18T05:50:54.461" v="2236" actId="1076"/>
          <ac:spMkLst>
            <pc:docMk/>
            <pc:sldMk cId="3125027711" sldId="277"/>
            <ac:spMk id="28" creationId="{6B388D16-29D4-E1CD-4E1C-98FDFAEEE5A4}"/>
          </ac:spMkLst>
        </pc:spChg>
        <pc:picChg chg="del">
          <ac:chgData name="Technol.Corp 櫻庭竜太" userId="f291aa17-b8e0-4fe2-8f83-ae8a96cc9266" providerId="ADAL" clId="{20A1DD61-2AE8-461E-819D-62952CD5C389}" dt="2025-07-18T05:11:32.731" v="1444" actId="478"/>
          <ac:picMkLst>
            <pc:docMk/>
            <pc:sldMk cId="3125027711" sldId="277"/>
            <ac:picMk id="6" creationId="{82E163AE-8E9C-18B8-7105-1587B3FC8BF8}"/>
          </ac:picMkLst>
        </pc:picChg>
        <pc:picChg chg="add mod ord modCrop">
          <ac:chgData name="Technol.Corp 櫻庭竜太" userId="f291aa17-b8e0-4fe2-8f83-ae8a96cc9266" providerId="ADAL" clId="{20A1DD61-2AE8-461E-819D-62952CD5C389}" dt="2025-07-18T05:50:54.461" v="2236" actId="1076"/>
          <ac:picMkLst>
            <pc:docMk/>
            <pc:sldMk cId="3125027711" sldId="277"/>
            <ac:picMk id="8" creationId="{9C490419-4498-8C41-8BF7-47440ABC15BD}"/>
          </ac:picMkLst>
        </pc:picChg>
        <pc:picChg chg="del">
          <ac:chgData name="Technol.Corp 櫻庭竜太" userId="f291aa17-b8e0-4fe2-8f83-ae8a96cc9266" providerId="ADAL" clId="{20A1DD61-2AE8-461E-819D-62952CD5C389}" dt="2025-07-18T05:08:25.735" v="1352" actId="478"/>
          <ac:picMkLst>
            <pc:docMk/>
            <pc:sldMk cId="3125027711" sldId="277"/>
            <ac:picMk id="12" creationId="{D63490E7-BCE9-A85C-2BFA-93F54264AA4D}"/>
          </ac:picMkLst>
        </pc:picChg>
        <pc:picChg chg="add mod ord">
          <ac:chgData name="Technol.Corp 櫻庭竜太" userId="f291aa17-b8e0-4fe2-8f83-ae8a96cc9266" providerId="ADAL" clId="{20A1DD61-2AE8-461E-819D-62952CD5C389}" dt="2025-07-18T05:50:54.461" v="2236" actId="1076"/>
          <ac:picMkLst>
            <pc:docMk/>
            <pc:sldMk cId="3125027711" sldId="277"/>
            <ac:picMk id="17" creationId="{5065FB17-00B6-4135-5C6C-A9285A068E07}"/>
          </ac:picMkLst>
        </pc:picChg>
        <pc:picChg chg="del">
          <ac:chgData name="Technol.Corp 櫻庭竜太" userId="f291aa17-b8e0-4fe2-8f83-ae8a96cc9266" providerId="ADAL" clId="{20A1DD61-2AE8-461E-819D-62952CD5C389}" dt="2025-07-18T05:08:27.594" v="1353" actId="478"/>
          <ac:picMkLst>
            <pc:docMk/>
            <pc:sldMk cId="3125027711" sldId="277"/>
            <ac:picMk id="19" creationId="{F396AF02-CC7F-C8D0-F0D3-C12BB7BF7695}"/>
          </ac:picMkLst>
        </pc:picChg>
        <pc:picChg chg="del">
          <ac:chgData name="Technol.Corp 櫻庭竜太" userId="f291aa17-b8e0-4fe2-8f83-ae8a96cc9266" providerId="ADAL" clId="{20A1DD61-2AE8-461E-819D-62952CD5C389}" dt="2025-07-18T05:08:29.547" v="1354" actId="478"/>
          <ac:picMkLst>
            <pc:docMk/>
            <pc:sldMk cId="3125027711" sldId="277"/>
            <ac:picMk id="22" creationId="{07FEF1D7-FB14-45D8-CBF1-7B7A1C1BA4B1}"/>
          </ac:picMkLst>
        </pc:picChg>
        <pc:picChg chg="del">
          <ac:chgData name="Technol.Corp 櫻庭竜太" userId="f291aa17-b8e0-4fe2-8f83-ae8a96cc9266" providerId="ADAL" clId="{20A1DD61-2AE8-461E-819D-62952CD5C389}" dt="2025-07-18T05:12:01.489" v="1449" actId="478"/>
          <ac:picMkLst>
            <pc:docMk/>
            <pc:sldMk cId="3125027711" sldId="277"/>
            <ac:picMk id="24" creationId="{631B77C4-1D7C-CBE5-5FD8-8AB38D0045E3}"/>
          </ac:picMkLst>
        </pc:picChg>
        <pc:cxnChg chg="mod">
          <ac:chgData name="Technol.Corp 櫻庭竜太" userId="f291aa17-b8e0-4fe2-8f83-ae8a96cc9266" providerId="ADAL" clId="{20A1DD61-2AE8-461E-819D-62952CD5C389}" dt="2025-07-18T05:50:54.461" v="2236" actId="1076"/>
          <ac:cxnSpMkLst>
            <pc:docMk/>
            <pc:sldMk cId="3125027711" sldId="277"/>
            <ac:cxnSpMk id="13" creationId="{DA0E19E7-706F-1BFF-7F41-07E191A77282}"/>
          </ac:cxnSpMkLst>
        </pc:cxnChg>
        <pc:cxnChg chg="mod">
          <ac:chgData name="Technol.Corp 櫻庭竜太" userId="f291aa17-b8e0-4fe2-8f83-ae8a96cc9266" providerId="ADAL" clId="{20A1DD61-2AE8-461E-819D-62952CD5C389}" dt="2025-07-18T05:50:54.461" v="2236" actId="1076"/>
          <ac:cxnSpMkLst>
            <pc:docMk/>
            <pc:sldMk cId="3125027711" sldId="277"/>
            <ac:cxnSpMk id="14" creationId="{91485808-3AFD-EE68-EB3F-CDE6D271C61E}"/>
          </ac:cxnSpMkLst>
        </pc:cxnChg>
        <pc:cxnChg chg="del">
          <ac:chgData name="Technol.Corp 櫻庭竜太" userId="f291aa17-b8e0-4fe2-8f83-ae8a96cc9266" providerId="ADAL" clId="{20A1DD61-2AE8-461E-819D-62952CD5C389}" dt="2025-07-18T05:07:51.326" v="1350" actId="478"/>
          <ac:cxnSpMkLst>
            <pc:docMk/>
            <pc:sldMk cId="3125027711" sldId="277"/>
            <ac:cxnSpMk id="21" creationId="{F8FC96B3-7B96-59FE-AC0B-C014A89A2033}"/>
          </ac:cxnSpMkLst>
        </pc:cxnChg>
        <pc:cxnChg chg="del mod">
          <ac:chgData name="Technol.Corp 櫻庭竜太" userId="f291aa17-b8e0-4fe2-8f83-ae8a96cc9266" providerId="ADAL" clId="{20A1DD61-2AE8-461E-819D-62952CD5C389}" dt="2025-07-18T05:07:53.974" v="1351" actId="478"/>
          <ac:cxnSpMkLst>
            <pc:docMk/>
            <pc:sldMk cId="3125027711" sldId="277"/>
            <ac:cxnSpMk id="27" creationId="{B18CA373-10EC-CD3B-168E-A2A4E5D348F6}"/>
          </ac:cxnSpMkLst>
        </pc:cxnChg>
      </pc:sldChg>
      <pc:sldChg chg="addSp modSp new mod">
        <pc:chgData name="Technol.Corp 櫻庭竜太" userId="f291aa17-b8e0-4fe2-8f83-ae8a96cc9266" providerId="ADAL" clId="{20A1DD61-2AE8-461E-819D-62952CD5C389}" dt="2025-07-18T05:22:11.919" v="1722" actId="14100"/>
        <pc:sldMkLst>
          <pc:docMk/>
          <pc:sldMk cId="1479193844" sldId="278"/>
        </pc:sldMkLst>
        <pc:spChg chg="mod">
          <ac:chgData name="Technol.Corp 櫻庭竜太" userId="f291aa17-b8e0-4fe2-8f83-ae8a96cc9266" providerId="ADAL" clId="{20A1DD61-2AE8-461E-819D-62952CD5C389}" dt="2025-07-18T05:18:40.851" v="1556"/>
          <ac:spMkLst>
            <pc:docMk/>
            <pc:sldMk cId="1479193844" sldId="278"/>
            <ac:spMk id="3" creationId="{D37C30DC-2179-92BC-3924-EB04ECCCE54C}"/>
          </ac:spMkLst>
        </pc:spChg>
        <pc:spChg chg="mod">
          <ac:chgData name="Technol.Corp 櫻庭竜太" userId="f291aa17-b8e0-4fe2-8f83-ae8a96cc9266" providerId="ADAL" clId="{20A1DD61-2AE8-461E-819D-62952CD5C389}" dt="2025-07-18T05:19:04.393" v="1635"/>
          <ac:spMkLst>
            <pc:docMk/>
            <pc:sldMk cId="1479193844" sldId="278"/>
            <ac:spMk id="6" creationId="{0FEE358C-7F8F-04C5-A175-029183BE7473}"/>
          </ac:spMkLst>
        </pc:spChg>
        <pc:spChg chg="add mod">
          <ac:chgData name="Technol.Corp 櫻庭竜太" userId="f291aa17-b8e0-4fe2-8f83-ae8a96cc9266" providerId="ADAL" clId="{20A1DD61-2AE8-461E-819D-62952CD5C389}" dt="2025-07-18T05:20:11.644" v="1643" actId="14100"/>
          <ac:spMkLst>
            <pc:docMk/>
            <pc:sldMk cId="1479193844" sldId="278"/>
            <ac:spMk id="9" creationId="{69AE024B-31E8-16CF-7CF4-435CEFBBE7D2}"/>
          </ac:spMkLst>
        </pc:spChg>
        <pc:spChg chg="add mod">
          <ac:chgData name="Technol.Corp 櫻庭竜太" userId="f291aa17-b8e0-4fe2-8f83-ae8a96cc9266" providerId="ADAL" clId="{20A1DD61-2AE8-461E-819D-62952CD5C389}" dt="2025-07-18T05:20:22.932" v="1646" actId="14100"/>
          <ac:spMkLst>
            <pc:docMk/>
            <pc:sldMk cId="1479193844" sldId="278"/>
            <ac:spMk id="10" creationId="{CE768C95-1544-EED6-B0EE-5E0AE398FFB1}"/>
          </ac:spMkLst>
        </pc:spChg>
        <pc:spChg chg="add mod">
          <ac:chgData name="Technol.Corp 櫻庭竜太" userId="f291aa17-b8e0-4fe2-8f83-ae8a96cc9266" providerId="ADAL" clId="{20A1DD61-2AE8-461E-819D-62952CD5C389}" dt="2025-07-18T05:22:11.919" v="1722" actId="14100"/>
          <ac:spMkLst>
            <pc:docMk/>
            <pc:sldMk cId="1479193844" sldId="278"/>
            <ac:spMk id="11" creationId="{CE0771AE-4252-4696-571D-DDD555CD0407}"/>
          </ac:spMkLst>
        </pc:spChg>
        <pc:picChg chg="add mod">
          <ac:chgData name="Technol.Corp 櫻庭竜太" userId="f291aa17-b8e0-4fe2-8f83-ae8a96cc9266" providerId="ADAL" clId="{20A1DD61-2AE8-461E-819D-62952CD5C389}" dt="2025-07-18T05:19:30.710" v="1638" actId="1076"/>
          <ac:picMkLst>
            <pc:docMk/>
            <pc:sldMk cId="1479193844" sldId="278"/>
            <ac:picMk id="7" creationId="{EC88C54C-C51E-1C2F-7495-78805CFE98F5}"/>
          </ac:picMkLst>
        </pc:picChg>
        <pc:picChg chg="add mod modCrop">
          <ac:chgData name="Technol.Corp 櫻庭竜太" userId="f291aa17-b8e0-4fe2-8f83-ae8a96cc9266" providerId="ADAL" clId="{20A1DD61-2AE8-461E-819D-62952CD5C389}" dt="2025-07-18T05:21:49.263" v="1718" actId="1076"/>
          <ac:picMkLst>
            <pc:docMk/>
            <pc:sldMk cId="1479193844" sldId="278"/>
            <ac:picMk id="8" creationId="{483E88F3-2743-A2DA-910F-C2914EA21AEF}"/>
          </ac:picMkLst>
        </pc:picChg>
      </pc:sldChg>
      <pc:sldChg chg="addSp delSp modSp add mod ord">
        <pc:chgData name="Technol.Corp 櫻庭竜太" userId="f291aa17-b8e0-4fe2-8f83-ae8a96cc9266" providerId="ADAL" clId="{20A1DD61-2AE8-461E-819D-62952CD5C389}" dt="2025-07-18T05:27:35.897" v="1859" actId="14100"/>
        <pc:sldMkLst>
          <pc:docMk/>
          <pc:sldMk cId="3750440580" sldId="279"/>
        </pc:sldMkLst>
        <pc:spChg chg="mod">
          <ac:chgData name="Technol.Corp 櫻庭竜太" userId="f291aa17-b8e0-4fe2-8f83-ae8a96cc9266" providerId="ADAL" clId="{20A1DD61-2AE8-461E-819D-62952CD5C389}" dt="2025-07-18T05:23:36.291" v="1737" actId="20577"/>
          <ac:spMkLst>
            <pc:docMk/>
            <pc:sldMk cId="3750440580" sldId="279"/>
            <ac:spMk id="2" creationId="{D03019AA-610F-6078-322E-1571D8DAF4FB}"/>
          </ac:spMkLst>
        </pc:spChg>
        <pc:spChg chg="mod">
          <ac:chgData name="Technol.Corp 櫻庭竜太" userId="f291aa17-b8e0-4fe2-8f83-ae8a96cc9266" providerId="ADAL" clId="{20A1DD61-2AE8-461E-819D-62952CD5C389}" dt="2025-07-18T05:23:45.812" v="1747" actId="20577"/>
          <ac:spMkLst>
            <pc:docMk/>
            <pc:sldMk cId="3750440580" sldId="279"/>
            <ac:spMk id="7" creationId="{4877C053-1A0C-F13B-59E2-95B790544766}"/>
          </ac:spMkLst>
        </pc:spChg>
        <pc:spChg chg="del">
          <ac:chgData name="Technol.Corp 櫻庭竜太" userId="f291aa17-b8e0-4fe2-8f83-ae8a96cc9266" providerId="ADAL" clId="{20A1DD61-2AE8-461E-819D-62952CD5C389}" dt="2025-07-18T05:26:03.975" v="1818" actId="478"/>
          <ac:spMkLst>
            <pc:docMk/>
            <pc:sldMk cId="3750440580" sldId="279"/>
            <ac:spMk id="9" creationId="{5FF8E8D9-3F59-436A-91DF-6751131F9B5A}"/>
          </ac:spMkLst>
        </pc:spChg>
        <pc:spChg chg="mod">
          <ac:chgData name="Technol.Corp 櫻庭竜太" userId="f291aa17-b8e0-4fe2-8f83-ae8a96cc9266" providerId="ADAL" clId="{20A1DD61-2AE8-461E-819D-62952CD5C389}" dt="2025-07-18T05:26:16.730" v="1820" actId="14100"/>
          <ac:spMkLst>
            <pc:docMk/>
            <pc:sldMk cId="3750440580" sldId="279"/>
            <ac:spMk id="10" creationId="{F0DC2854-F00D-06FA-0CD9-6294FEE3F788}"/>
          </ac:spMkLst>
        </pc:spChg>
        <pc:spChg chg="del">
          <ac:chgData name="Technol.Corp 櫻庭竜太" userId="f291aa17-b8e0-4fe2-8f83-ae8a96cc9266" providerId="ADAL" clId="{20A1DD61-2AE8-461E-819D-62952CD5C389}" dt="2025-07-18T05:27:14.611" v="1856" actId="478"/>
          <ac:spMkLst>
            <pc:docMk/>
            <pc:sldMk cId="3750440580" sldId="279"/>
            <ac:spMk id="12" creationId="{E93FFC20-F730-19B0-D949-12C69661733B}"/>
          </ac:spMkLst>
        </pc:spChg>
        <pc:spChg chg="mod">
          <ac:chgData name="Technol.Corp 櫻庭竜太" userId="f291aa17-b8e0-4fe2-8f83-ae8a96cc9266" providerId="ADAL" clId="{20A1DD61-2AE8-461E-819D-62952CD5C389}" dt="2025-07-18T05:27:35.897" v="1859" actId="14100"/>
          <ac:spMkLst>
            <pc:docMk/>
            <pc:sldMk cId="3750440580" sldId="279"/>
            <ac:spMk id="13" creationId="{308057A3-3FFF-EA8D-C918-CBBA27BC00BA}"/>
          </ac:spMkLst>
        </pc:spChg>
        <pc:spChg chg="mod">
          <ac:chgData name="Technol.Corp 櫻庭竜太" userId="f291aa17-b8e0-4fe2-8f83-ae8a96cc9266" providerId="ADAL" clId="{20A1DD61-2AE8-461E-819D-62952CD5C389}" dt="2025-07-18T05:24:43.586" v="1783"/>
          <ac:spMkLst>
            <pc:docMk/>
            <pc:sldMk cId="3750440580" sldId="279"/>
            <ac:spMk id="14" creationId="{8DC76C92-1AF5-F200-2261-4C32CDD5D7C8}"/>
          </ac:spMkLst>
        </pc:spChg>
        <pc:picChg chg="del">
          <ac:chgData name="Technol.Corp 櫻庭竜太" userId="f291aa17-b8e0-4fe2-8f83-ae8a96cc9266" providerId="ADAL" clId="{20A1DD61-2AE8-461E-819D-62952CD5C389}" dt="2025-07-18T05:25:01.037" v="1784" actId="478"/>
          <ac:picMkLst>
            <pc:docMk/>
            <pc:sldMk cId="3750440580" sldId="279"/>
            <ac:picMk id="3" creationId="{24708817-2E32-00D5-AC04-CA3E0CD8093D}"/>
          </ac:picMkLst>
        </pc:picChg>
        <pc:picChg chg="add mod ord modCrop">
          <ac:chgData name="Technol.Corp 櫻庭竜太" userId="f291aa17-b8e0-4fe2-8f83-ae8a96cc9266" providerId="ADAL" clId="{20A1DD61-2AE8-461E-819D-62952CD5C389}" dt="2025-07-18T05:25:58.687" v="1817" actId="692"/>
          <ac:picMkLst>
            <pc:docMk/>
            <pc:sldMk cId="3750440580" sldId="279"/>
            <ac:picMk id="8" creationId="{6E8C622E-F3ED-D0F1-39B8-0845F43963D9}"/>
          </ac:picMkLst>
        </pc:picChg>
        <pc:picChg chg="del">
          <ac:chgData name="Technol.Corp 櫻庭竜太" userId="f291aa17-b8e0-4fe2-8f83-ae8a96cc9266" providerId="ADAL" clId="{20A1DD61-2AE8-461E-819D-62952CD5C389}" dt="2025-07-18T05:26:34.103" v="1821" actId="478"/>
          <ac:picMkLst>
            <pc:docMk/>
            <pc:sldMk cId="3750440580" sldId="279"/>
            <ac:picMk id="11" creationId="{A823E5FB-90AC-9FC7-43FB-F19B3E03BCB8}"/>
          </ac:picMkLst>
        </pc:picChg>
        <pc:picChg chg="add mod ord modCrop">
          <ac:chgData name="Technol.Corp 櫻庭竜太" userId="f291aa17-b8e0-4fe2-8f83-ae8a96cc9266" providerId="ADAL" clId="{20A1DD61-2AE8-461E-819D-62952CD5C389}" dt="2025-07-18T05:27:21.518" v="1857" actId="1076"/>
          <ac:picMkLst>
            <pc:docMk/>
            <pc:sldMk cId="3750440580" sldId="279"/>
            <ac:picMk id="15" creationId="{771C8555-6336-6F54-F9FA-1C5B6572B6D3}"/>
          </ac:picMkLst>
        </pc:picChg>
      </pc:sldChg>
      <pc:sldChg chg="addSp delSp modSp add mod ord">
        <pc:chgData name="Technol.Corp 櫻庭竜太" userId="f291aa17-b8e0-4fe2-8f83-ae8a96cc9266" providerId="ADAL" clId="{20A1DD61-2AE8-461E-819D-62952CD5C389}" dt="2025-07-18T06:39:15.697" v="2955"/>
        <pc:sldMkLst>
          <pc:docMk/>
          <pc:sldMk cId="585014301" sldId="280"/>
        </pc:sldMkLst>
        <pc:spChg chg="mod">
          <ac:chgData name="Technol.Corp 櫻庭竜太" userId="f291aa17-b8e0-4fe2-8f83-ae8a96cc9266" providerId="ADAL" clId="{20A1DD61-2AE8-461E-819D-62952CD5C389}" dt="2025-07-18T05:32:23.837" v="2008" actId="20577"/>
          <ac:spMkLst>
            <pc:docMk/>
            <pc:sldMk cId="585014301" sldId="280"/>
            <ac:spMk id="3" creationId="{530A7A0F-5B53-AA76-B16C-758948675AB2}"/>
          </ac:spMkLst>
        </pc:spChg>
        <pc:spChg chg="mod">
          <ac:chgData name="Technol.Corp 櫻庭竜太" userId="f291aa17-b8e0-4fe2-8f83-ae8a96cc9266" providerId="ADAL" clId="{20A1DD61-2AE8-461E-819D-62952CD5C389}" dt="2025-07-18T06:39:15.697" v="2955"/>
          <ac:spMkLst>
            <pc:docMk/>
            <pc:sldMk cId="585014301" sldId="280"/>
            <ac:spMk id="6" creationId="{E9CABDC7-3158-13D1-4FDA-27CA973A48C9}"/>
          </ac:spMkLst>
        </pc:spChg>
        <pc:spChg chg="add mod">
          <ac:chgData name="Technol.Corp 櫻庭竜太" userId="f291aa17-b8e0-4fe2-8f83-ae8a96cc9266" providerId="ADAL" clId="{20A1DD61-2AE8-461E-819D-62952CD5C389}" dt="2025-07-18T05:32:53.761" v="2014" actId="14100"/>
          <ac:spMkLst>
            <pc:docMk/>
            <pc:sldMk cId="585014301" sldId="280"/>
            <ac:spMk id="13" creationId="{A6F55268-E5D1-B031-1817-EF48832F1555}"/>
          </ac:spMkLst>
        </pc:spChg>
        <pc:picChg chg="del">
          <ac:chgData name="Technol.Corp 櫻庭竜太" userId="f291aa17-b8e0-4fe2-8f83-ae8a96cc9266" providerId="ADAL" clId="{20A1DD61-2AE8-461E-819D-62952CD5C389}" dt="2025-07-18T05:31:21.199" v="1931" actId="478"/>
          <ac:picMkLst>
            <pc:docMk/>
            <pc:sldMk cId="585014301" sldId="280"/>
            <ac:picMk id="7" creationId="{68E43536-1495-49B8-3299-B0ADAB3182D2}"/>
          </ac:picMkLst>
        </pc:picChg>
        <pc:picChg chg="add mod modCrop">
          <ac:chgData name="Technol.Corp 櫻庭竜太" userId="f291aa17-b8e0-4fe2-8f83-ae8a96cc9266" providerId="ADAL" clId="{20A1DD61-2AE8-461E-819D-62952CD5C389}" dt="2025-07-18T05:32:33.215" v="2010" actId="1076"/>
          <ac:picMkLst>
            <pc:docMk/>
            <pc:sldMk cId="585014301" sldId="280"/>
            <ac:picMk id="11" creationId="{3D5EA1F5-A71D-5F30-E386-A3C3A0B10623}"/>
          </ac:picMkLst>
        </pc:picChg>
        <pc:picChg chg="del">
          <ac:chgData name="Technol.Corp 櫻庭竜太" userId="f291aa17-b8e0-4fe2-8f83-ae8a96cc9266" providerId="ADAL" clId="{20A1DD61-2AE8-461E-819D-62952CD5C389}" dt="2025-07-18T05:31:22.951" v="1932" actId="478"/>
          <ac:picMkLst>
            <pc:docMk/>
            <pc:sldMk cId="585014301" sldId="280"/>
            <ac:picMk id="12" creationId="{239FA134-B26B-C005-E08B-C891FA7DE559}"/>
          </ac:picMkLst>
        </pc:picChg>
      </pc:sldChg>
      <pc:sldChg chg="addSp delSp modSp add mod ord">
        <pc:chgData name="Technol.Corp 櫻庭竜太" userId="f291aa17-b8e0-4fe2-8f83-ae8a96cc9266" providerId="ADAL" clId="{20A1DD61-2AE8-461E-819D-62952CD5C389}" dt="2025-07-18T05:42:02.370" v="2057"/>
        <pc:sldMkLst>
          <pc:docMk/>
          <pc:sldMk cId="144645248" sldId="281"/>
        </pc:sldMkLst>
        <pc:spChg chg="mod">
          <ac:chgData name="Technol.Corp 櫻庭竜太" userId="f291aa17-b8e0-4fe2-8f83-ae8a96cc9266" providerId="ADAL" clId="{20A1DD61-2AE8-461E-819D-62952CD5C389}" dt="2025-07-18T05:42:02.370" v="2057"/>
          <ac:spMkLst>
            <pc:docMk/>
            <pc:sldMk cId="144645248" sldId="281"/>
            <ac:spMk id="6" creationId="{2F9C616B-29A1-96DE-A1B3-FF2215DF1131}"/>
          </ac:spMkLst>
        </pc:spChg>
        <pc:spChg chg="mod ord">
          <ac:chgData name="Technol.Corp 櫻庭竜太" userId="f291aa17-b8e0-4fe2-8f83-ae8a96cc9266" providerId="ADAL" clId="{20A1DD61-2AE8-461E-819D-62952CD5C389}" dt="2025-07-18T05:38:31.361" v="2029" actId="1076"/>
          <ac:spMkLst>
            <pc:docMk/>
            <pc:sldMk cId="144645248" sldId="281"/>
            <ac:spMk id="11" creationId="{76F59D5C-A4D5-9C15-D328-5BB8A5E2F705}"/>
          </ac:spMkLst>
        </pc:spChg>
        <pc:spChg chg="mod ord">
          <ac:chgData name="Technol.Corp 櫻庭竜太" userId="f291aa17-b8e0-4fe2-8f83-ae8a96cc9266" providerId="ADAL" clId="{20A1DD61-2AE8-461E-819D-62952CD5C389}" dt="2025-07-18T05:41:16.536" v="2049" actId="166"/>
          <ac:spMkLst>
            <pc:docMk/>
            <pc:sldMk cId="144645248" sldId="281"/>
            <ac:spMk id="12" creationId="{4527A086-715C-D1FF-E8C5-8F8485F4E2E7}"/>
          </ac:spMkLst>
        </pc:spChg>
        <pc:spChg chg="mod">
          <ac:chgData name="Technol.Corp 櫻庭竜太" userId="f291aa17-b8e0-4fe2-8f83-ae8a96cc9266" providerId="ADAL" clId="{20A1DD61-2AE8-461E-819D-62952CD5C389}" dt="2025-07-18T05:41:28.964" v="2051" actId="1076"/>
          <ac:spMkLst>
            <pc:docMk/>
            <pc:sldMk cId="144645248" sldId="281"/>
            <ac:spMk id="13" creationId="{1A298757-5C07-3AA7-8797-250D23A7C648}"/>
          </ac:spMkLst>
        </pc:spChg>
        <pc:picChg chg="add del mod">
          <ac:chgData name="Technol.Corp 櫻庭竜太" userId="f291aa17-b8e0-4fe2-8f83-ae8a96cc9266" providerId="ADAL" clId="{20A1DD61-2AE8-461E-819D-62952CD5C389}" dt="2025-07-18T05:40:07.393" v="2039" actId="478"/>
          <ac:picMkLst>
            <pc:docMk/>
            <pc:sldMk cId="144645248" sldId="281"/>
            <ac:picMk id="9" creationId="{6DCCC3C2-883B-83B2-CD1B-1DD521463924}"/>
          </ac:picMkLst>
        </pc:picChg>
        <pc:picChg chg="add del">
          <ac:chgData name="Technol.Corp 櫻庭竜太" userId="f291aa17-b8e0-4fe2-8f83-ae8a96cc9266" providerId="ADAL" clId="{20A1DD61-2AE8-461E-819D-62952CD5C389}" dt="2025-07-18T05:39:52.949" v="2035" actId="478"/>
          <ac:picMkLst>
            <pc:docMk/>
            <pc:sldMk cId="144645248" sldId="281"/>
            <ac:picMk id="10" creationId="{32D384A6-B2B2-29F7-6E8C-4EED5175D761}"/>
          </ac:picMkLst>
        </pc:picChg>
        <pc:picChg chg="add mod">
          <ac:chgData name="Technol.Corp 櫻庭竜太" userId="f291aa17-b8e0-4fe2-8f83-ae8a96cc9266" providerId="ADAL" clId="{20A1DD61-2AE8-461E-819D-62952CD5C389}" dt="2025-07-18T05:38:18.536" v="2026" actId="1076"/>
          <ac:picMkLst>
            <pc:docMk/>
            <pc:sldMk cId="144645248" sldId="281"/>
            <ac:picMk id="15" creationId="{C3AE8F2F-7231-A88A-879B-162CC28522F4}"/>
          </ac:picMkLst>
        </pc:picChg>
        <pc:picChg chg="add del mod">
          <ac:chgData name="Technol.Corp 櫻庭竜太" userId="f291aa17-b8e0-4fe2-8f83-ae8a96cc9266" providerId="ADAL" clId="{20A1DD61-2AE8-461E-819D-62952CD5C389}" dt="2025-07-18T05:40:01.809" v="2037" actId="478"/>
          <ac:picMkLst>
            <pc:docMk/>
            <pc:sldMk cId="144645248" sldId="281"/>
            <ac:picMk id="16" creationId="{2151ECFE-1FC3-0208-526A-250CAB6C1959}"/>
          </ac:picMkLst>
        </pc:picChg>
        <pc:picChg chg="add mod">
          <ac:chgData name="Technol.Corp 櫻庭竜太" userId="f291aa17-b8e0-4fe2-8f83-ae8a96cc9266" providerId="ADAL" clId="{20A1DD61-2AE8-461E-819D-62952CD5C389}" dt="2025-07-18T05:41:05.556" v="2047" actId="1076"/>
          <ac:picMkLst>
            <pc:docMk/>
            <pc:sldMk cId="144645248" sldId="281"/>
            <ac:picMk id="18" creationId="{C24654B7-D6E6-873C-5739-D255D789C944}"/>
          </ac:picMkLst>
        </pc:picChg>
      </pc:sldChg>
      <pc:sldChg chg="addSp modSp add mod ord">
        <pc:chgData name="Technol.Corp 櫻庭竜太" userId="f291aa17-b8e0-4fe2-8f83-ae8a96cc9266" providerId="ADAL" clId="{20A1DD61-2AE8-461E-819D-62952CD5C389}" dt="2025-07-18T05:45:14.459" v="2097" actId="1076"/>
        <pc:sldMkLst>
          <pc:docMk/>
          <pc:sldMk cId="779235283" sldId="282"/>
        </pc:sldMkLst>
        <pc:spChg chg="mod ord">
          <ac:chgData name="Technol.Corp 櫻庭竜太" userId="f291aa17-b8e0-4fe2-8f83-ae8a96cc9266" providerId="ADAL" clId="{20A1DD61-2AE8-461E-819D-62952CD5C389}" dt="2025-07-18T05:45:14.459" v="2097" actId="1076"/>
          <ac:spMkLst>
            <pc:docMk/>
            <pc:sldMk cId="779235283" sldId="282"/>
            <ac:spMk id="9" creationId="{37689645-33E6-F5A1-51A5-1B6B5566035A}"/>
          </ac:spMkLst>
        </pc:spChg>
        <pc:picChg chg="add mod">
          <ac:chgData name="Technol.Corp 櫻庭竜太" userId="f291aa17-b8e0-4fe2-8f83-ae8a96cc9266" providerId="ADAL" clId="{20A1DD61-2AE8-461E-819D-62952CD5C389}" dt="2025-07-18T05:43:31.104" v="2082" actId="1076"/>
          <ac:picMkLst>
            <pc:docMk/>
            <pc:sldMk cId="779235283" sldId="282"/>
            <ac:picMk id="15" creationId="{ACBA6892-C72B-2121-DAE3-6A09CBD7D523}"/>
          </ac:picMkLst>
        </pc:picChg>
        <pc:picChg chg="add mod">
          <ac:chgData name="Technol.Corp 櫻庭竜太" userId="f291aa17-b8e0-4fe2-8f83-ae8a96cc9266" providerId="ADAL" clId="{20A1DD61-2AE8-461E-819D-62952CD5C389}" dt="2025-07-18T05:44:54.656" v="2094" actId="14100"/>
          <ac:picMkLst>
            <pc:docMk/>
            <pc:sldMk cId="779235283" sldId="282"/>
            <ac:picMk id="18" creationId="{0C8D1E15-1FFB-61B2-D75A-6F3E8500A69C}"/>
          </ac:picMkLst>
        </pc:picChg>
      </pc:sldChg>
      <pc:sldChg chg="addSp delSp modSp add mod ord">
        <pc:chgData name="Technol.Corp 櫻庭竜太" userId="f291aa17-b8e0-4fe2-8f83-ae8a96cc9266" providerId="ADAL" clId="{20A1DD61-2AE8-461E-819D-62952CD5C389}" dt="2025-07-18T05:54:27.192" v="2255" actId="1076"/>
        <pc:sldMkLst>
          <pc:docMk/>
          <pc:sldMk cId="3176923154" sldId="283"/>
        </pc:sldMkLst>
        <pc:spChg chg="mod">
          <ac:chgData name="Technol.Corp 櫻庭竜太" userId="f291aa17-b8e0-4fe2-8f83-ae8a96cc9266" providerId="ADAL" clId="{20A1DD61-2AE8-461E-819D-62952CD5C389}" dt="2025-07-18T05:46:39.742" v="2164"/>
          <ac:spMkLst>
            <pc:docMk/>
            <pc:sldMk cId="3176923154" sldId="283"/>
            <ac:spMk id="3" creationId="{30769849-783A-2622-69E9-B8ED6E1AEBEF}"/>
          </ac:spMkLst>
        </pc:spChg>
        <pc:spChg chg="add mod">
          <ac:chgData name="Technol.Corp 櫻庭竜太" userId="f291aa17-b8e0-4fe2-8f83-ae8a96cc9266" providerId="ADAL" clId="{20A1DD61-2AE8-461E-819D-62952CD5C389}" dt="2025-07-18T05:48:20.096" v="2223" actId="1076"/>
          <ac:spMkLst>
            <pc:docMk/>
            <pc:sldMk cId="3176923154" sldId="283"/>
            <ac:spMk id="7" creationId="{EC4F915F-9161-FE45-0EBA-60EA7CEF83B4}"/>
          </ac:spMkLst>
        </pc:spChg>
        <pc:spChg chg="mod ord">
          <ac:chgData name="Technol.Corp 櫻庭竜太" userId="f291aa17-b8e0-4fe2-8f83-ae8a96cc9266" providerId="ADAL" clId="{20A1DD61-2AE8-461E-819D-62952CD5C389}" dt="2025-07-18T05:54:12.010" v="2253" actId="14100"/>
          <ac:spMkLst>
            <pc:docMk/>
            <pc:sldMk cId="3176923154" sldId="283"/>
            <ac:spMk id="11" creationId="{87739026-7B72-95FB-46E5-6AE52D44CF8E}"/>
          </ac:spMkLst>
        </pc:spChg>
        <pc:spChg chg="mod">
          <ac:chgData name="Technol.Corp 櫻庭竜太" userId="f291aa17-b8e0-4fe2-8f83-ae8a96cc9266" providerId="ADAL" clId="{20A1DD61-2AE8-461E-819D-62952CD5C389}" dt="2025-07-18T05:49:56.155" v="2231" actId="14100"/>
          <ac:spMkLst>
            <pc:docMk/>
            <pc:sldMk cId="3176923154" sldId="283"/>
            <ac:spMk id="17" creationId="{0F5052E6-B0A6-207D-5693-8C120BD3E956}"/>
          </ac:spMkLst>
        </pc:spChg>
        <pc:spChg chg="mod">
          <ac:chgData name="Technol.Corp 櫻庭竜太" userId="f291aa17-b8e0-4fe2-8f83-ae8a96cc9266" providerId="ADAL" clId="{20A1DD61-2AE8-461E-819D-62952CD5C389}" dt="2025-07-18T05:49:12.035" v="2226" actId="14100"/>
          <ac:spMkLst>
            <pc:docMk/>
            <pc:sldMk cId="3176923154" sldId="283"/>
            <ac:spMk id="18" creationId="{C46703B2-4E98-152B-7D35-3F0FBAD05E35}"/>
          </ac:spMkLst>
        </pc:spChg>
        <pc:spChg chg="mod">
          <ac:chgData name="Technol.Corp 櫻庭竜太" userId="f291aa17-b8e0-4fe2-8f83-ae8a96cc9266" providerId="ADAL" clId="{20A1DD61-2AE8-461E-819D-62952CD5C389}" dt="2025-07-18T05:48:10.102" v="2221" actId="14100"/>
          <ac:spMkLst>
            <pc:docMk/>
            <pc:sldMk cId="3176923154" sldId="283"/>
            <ac:spMk id="20" creationId="{324D9CFD-79FB-0F24-CD9D-9A4743C205AE}"/>
          </ac:spMkLst>
        </pc:spChg>
        <pc:picChg chg="add mod ord">
          <ac:chgData name="Technol.Corp 櫻庭竜太" userId="f291aa17-b8e0-4fe2-8f83-ae8a96cc9266" providerId="ADAL" clId="{20A1DD61-2AE8-461E-819D-62952CD5C389}" dt="2025-07-18T05:47:34.008" v="2217" actId="1076"/>
          <ac:picMkLst>
            <pc:docMk/>
            <pc:sldMk cId="3176923154" sldId="283"/>
            <ac:picMk id="6" creationId="{A402269F-AC32-51A2-B763-4000C75092FA}"/>
          </ac:picMkLst>
        </pc:picChg>
        <pc:picChg chg="del">
          <ac:chgData name="Technol.Corp 櫻庭竜太" userId="f291aa17-b8e0-4fe2-8f83-ae8a96cc9266" providerId="ADAL" clId="{20A1DD61-2AE8-461E-819D-62952CD5C389}" dt="2025-07-18T05:46:51.510" v="2165" actId="478"/>
          <ac:picMkLst>
            <pc:docMk/>
            <pc:sldMk cId="3176923154" sldId="283"/>
            <ac:picMk id="8" creationId="{AE24639B-46B5-C971-140D-DB6972505175}"/>
          </ac:picMkLst>
        </pc:picChg>
        <pc:picChg chg="add mod">
          <ac:chgData name="Technol.Corp 櫻庭竜太" userId="f291aa17-b8e0-4fe2-8f83-ae8a96cc9266" providerId="ADAL" clId="{20A1DD61-2AE8-461E-819D-62952CD5C389}" dt="2025-07-18T05:53:51.085" v="2248" actId="1076"/>
          <ac:picMkLst>
            <pc:docMk/>
            <pc:sldMk cId="3176923154" sldId="283"/>
            <ac:picMk id="13" creationId="{7F59E616-9530-9983-0973-260025100DCC}"/>
          </ac:picMkLst>
        </pc:picChg>
        <pc:cxnChg chg="mod ord">
          <ac:chgData name="Technol.Corp 櫻庭竜太" userId="f291aa17-b8e0-4fe2-8f83-ae8a96cc9266" providerId="ADAL" clId="{20A1DD61-2AE8-461E-819D-62952CD5C389}" dt="2025-07-18T05:54:27.192" v="2255" actId="1076"/>
          <ac:cxnSpMkLst>
            <pc:docMk/>
            <pc:sldMk cId="3176923154" sldId="283"/>
            <ac:cxnSpMk id="25" creationId="{65F2A621-C055-E5A0-562C-F966BB9542C6}"/>
          </ac:cxnSpMkLst>
        </pc:cxnChg>
      </pc:sldChg>
      <pc:sldChg chg="addSp delSp modSp add mod ord">
        <pc:chgData name="Technol.Corp 櫻庭竜太" userId="f291aa17-b8e0-4fe2-8f83-ae8a96cc9266" providerId="ADAL" clId="{20A1DD61-2AE8-461E-819D-62952CD5C389}" dt="2025-07-18T05:59:03.434" v="2373" actId="14100"/>
        <pc:sldMkLst>
          <pc:docMk/>
          <pc:sldMk cId="3006279010" sldId="284"/>
        </pc:sldMkLst>
        <pc:spChg chg="mod">
          <ac:chgData name="Technol.Corp 櫻庭竜太" userId="f291aa17-b8e0-4fe2-8f83-ae8a96cc9266" providerId="ADAL" clId="{20A1DD61-2AE8-461E-819D-62952CD5C389}" dt="2025-07-18T05:57:12.146" v="2362"/>
          <ac:spMkLst>
            <pc:docMk/>
            <pc:sldMk cId="3006279010" sldId="284"/>
            <ac:spMk id="3" creationId="{F107D418-0616-54B1-A0B4-0D701EF3EF83}"/>
          </ac:spMkLst>
        </pc:spChg>
        <pc:spChg chg="mod">
          <ac:chgData name="Technol.Corp 櫻庭竜太" userId="f291aa17-b8e0-4fe2-8f83-ae8a96cc9266" providerId="ADAL" clId="{20A1DD61-2AE8-461E-819D-62952CD5C389}" dt="2025-07-18T05:58:21.359" v="2369" actId="1076"/>
          <ac:spMkLst>
            <pc:docMk/>
            <pc:sldMk cId="3006279010" sldId="284"/>
            <ac:spMk id="7" creationId="{53C43DE9-9319-50CD-CE7B-A8E3994A6566}"/>
          </ac:spMkLst>
        </pc:spChg>
        <pc:spChg chg="mod">
          <ac:chgData name="Technol.Corp 櫻庭竜太" userId="f291aa17-b8e0-4fe2-8f83-ae8a96cc9266" providerId="ADAL" clId="{20A1DD61-2AE8-461E-819D-62952CD5C389}" dt="2025-07-18T05:58:49.871" v="2371" actId="14100"/>
          <ac:spMkLst>
            <pc:docMk/>
            <pc:sldMk cId="3006279010" sldId="284"/>
            <ac:spMk id="9" creationId="{A6A6DA99-14E9-874D-FD48-7962C2E53C98}"/>
          </ac:spMkLst>
        </pc:spChg>
        <pc:spChg chg="mod">
          <ac:chgData name="Technol.Corp 櫻庭竜太" userId="f291aa17-b8e0-4fe2-8f83-ae8a96cc9266" providerId="ADAL" clId="{20A1DD61-2AE8-461E-819D-62952CD5C389}" dt="2025-07-18T05:58:21.359" v="2369" actId="1076"/>
          <ac:spMkLst>
            <pc:docMk/>
            <pc:sldMk cId="3006279010" sldId="284"/>
            <ac:spMk id="10" creationId="{4CBFDFF9-E5E1-49D7-C238-D761B6A93153}"/>
          </ac:spMkLst>
        </pc:spChg>
        <pc:spChg chg="mod">
          <ac:chgData name="Technol.Corp 櫻庭竜太" userId="f291aa17-b8e0-4fe2-8f83-ae8a96cc9266" providerId="ADAL" clId="{20A1DD61-2AE8-461E-819D-62952CD5C389}" dt="2025-07-18T05:57:49.217" v="2366" actId="14100"/>
          <ac:spMkLst>
            <pc:docMk/>
            <pc:sldMk cId="3006279010" sldId="284"/>
            <ac:spMk id="15" creationId="{0491C026-8F9E-7598-F1BE-64A60FECC134}"/>
          </ac:spMkLst>
        </pc:spChg>
        <pc:spChg chg="mod">
          <ac:chgData name="Technol.Corp 櫻庭竜太" userId="f291aa17-b8e0-4fe2-8f83-ae8a96cc9266" providerId="ADAL" clId="{20A1DD61-2AE8-461E-819D-62952CD5C389}" dt="2025-07-18T05:57:32.842" v="2364" actId="14100"/>
          <ac:spMkLst>
            <pc:docMk/>
            <pc:sldMk cId="3006279010" sldId="284"/>
            <ac:spMk id="16" creationId="{AF1FB652-C915-ED0F-6628-B47B698FB613}"/>
          </ac:spMkLst>
        </pc:spChg>
        <pc:spChg chg="mod">
          <ac:chgData name="Technol.Corp 櫻庭竜太" userId="f291aa17-b8e0-4fe2-8f83-ae8a96cc9266" providerId="ADAL" clId="{20A1DD61-2AE8-461E-819D-62952CD5C389}" dt="2025-07-18T05:59:03.434" v="2373" actId="14100"/>
          <ac:spMkLst>
            <pc:docMk/>
            <pc:sldMk cId="3006279010" sldId="284"/>
            <ac:spMk id="28" creationId="{4CA332AA-7E62-B1E7-E379-2C26D93084D6}"/>
          </ac:spMkLst>
        </pc:spChg>
        <pc:picChg chg="del">
          <ac:chgData name="Technol.Corp 櫻庭竜太" userId="f291aa17-b8e0-4fe2-8f83-ae8a96cc9266" providerId="ADAL" clId="{20A1DD61-2AE8-461E-819D-62952CD5C389}" dt="2025-07-18T05:55:39.024" v="2263" actId="478"/>
          <ac:picMkLst>
            <pc:docMk/>
            <pc:sldMk cId="3006279010" sldId="284"/>
            <ac:picMk id="8" creationId="{F288BF56-400E-8F38-8292-7937BE62D99F}"/>
          </ac:picMkLst>
        </pc:picChg>
        <pc:picChg chg="add mod">
          <ac:chgData name="Technol.Corp 櫻庭竜太" userId="f291aa17-b8e0-4fe2-8f83-ae8a96cc9266" providerId="ADAL" clId="{20A1DD61-2AE8-461E-819D-62952CD5C389}" dt="2025-07-18T05:54:41.124" v="2257"/>
          <ac:picMkLst>
            <pc:docMk/>
            <pc:sldMk cId="3006279010" sldId="284"/>
            <ac:picMk id="11" creationId="{6B3AD6E4-7DD3-75D7-DC95-432917A66D52}"/>
          </ac:picMkLst>
        </pc:picChg>
        <pc:picChg chg="add del mod">
          <ac:chgData name="Technol.Corp 櫻庭竜太" userId="f291aa17-b8e0-4fe2-8f83-ae8a96cc9266" providerId="ADAL" clId="{20A1DD61-2AE8-461E-819D-62952CD5C389}" dt="2025-07-18T05:58:21.359" v="2369" actId="1076"/>
          <ac:picMkLst>
            <pc:docMk/>
            <pc:sldMk cId="3006279010" sldId="284"/>
            <ac:picMk id="17" creationId="{76E5C18F-8E70-2DFE-B3C2-0EE73B75518D}"/>
          </ac:picMkLst>
        </pc:picChg>
        <pc:picChg chg="add mod">
          <ac:chgData name="Technol.Corp 櫻庭竜太" userId="f291aa17-b8e0-4fe2-8f83-ae8a96cc9266" providerId="ADAL" clId="{20A1DD61-2AE8-461E-819D-62952CD5C389}" dt="2025-07-18T05:58:21.359" v="2369" actId="1076"/>
          <ac:picMkLst>
            <pc:docMk/>
            <pc:sldMk cId="3006279010" sldId="284"/>
            <ac:picMk id="18" creationId="{E77D115B-929B-DF99-A0D5-F98E28FC70D0}"/>
          </ac:picMkLst>
        </pc:picChg>
        <pc:picChg chg="add mod ord modCrop">
          <ac:chgData name="Technol.Corp 櫻庭竜太" userId="f291aa17-b8e0-4fe2-8f83-ae8a96cc9266" providerId="ADAL" clId="{20A1DD61-2AE8-461E-819D-62952CD5C389}" dt="2025-07-18T05:56:50.515" v="2335" actId="1076"/>
          <ac:picMkLst>
            <pc:docMk/>
            <pc:sldMk cId="3006279010" sldId="284"/>
            <ac:picMk id="19" creationId="{2A8B7277-29F2-3CA8-AC3F-A26AC8A2247C}"/>
          </ac:picMkLst>
        </pc:picChg>
        <pc:cxnChg chg="mod">
          <ac:chgData name="Technol.Corp 櫻庭竜太" userId="f291aa17-b8e0-4fe2-8f83-ae8a96cc9266" providerId="ADAL" clId="{20A1DD61-2AE8-461E-819D-62952CD5C389}" dt="2025-07-18T05:58:21.359" v="2369" actId="1076"/>
          <ac:cxnSpMkLst>
            <pc:docMk/>
            <pc:sldMk cId="3006279010" sldId="284"/>
            <ac:cxnSpMk id="13" creationId="{0C249237-92C3-5A80-5939-3C179F3A8845}"/>
          </ac:cxnSpMkLst>
        </pc:cxnChg>
        <pc:cxnChg chg="mod">
          <ac:chgData name="Technol.Corp 櫻庭竜太" userId="f291aa17-b8e0-4fe2-8f83-ae8a96cc9266" providerId="ADAL" clId="{20A1DD61-2AE8-461E-819D-62952CD5C389}" dt="2025-07-18T05:58:49.871" v="2371" actId="14100"/>
          <ac:cxnSpMkLst>
            <pc:docMk/>
            <pc:sldMk cId="3006279010" sldId="284"/>
            <ac:cxnSpMk id="14" creationId="{EBC2BD51-82A4-4FCC-4C7B-3C1B1EE4CD10}"/>
          </ac:cxnSpMkLst>
        </pc:cxnChg>
      </pc:sldChg>
      <pc:sldChg chg="addSp modSp new mod">
        <pc:chgData name="Technol.Corp 櫻庭竜太" userId="f291aa17-b8e0-4fe2-8f83-ae8a96cc9266" providerId="ADAL" clId="{20A1DD61-2AE8-461E-819D-62952CD5C389}" dt="2025-07-18T06:02:20.907" v="2549" actId="14100"/>
        <pc:sldMkLst>
          <pc:docMk/>
          <pc:sldMk cId="1176657411" sldId="285"/>
        </pc:sldMkLst>
        <pc:spChg chg="mod">
          <ac:chgData name="Technol.Corp 櫻庭竜太" userId="f291aa17-b8e0-4fe2-8f83-ae8a96cc9266" providerId="ADAL" clId="{20A1DD61-2AE8-461E-819D-62952CD5C389}" dt="2025-07-18T06:00:57.057" v="2505"/>
          <ac:spMkLst>
            <pc:docMk/>
            <pc:sldMk cId="1176657411" sldId="285"/>
            <ac:spMk id="3" creationId="{F36880EE-9B3F-524D-96DF-3FB5B38D4D16}"/>
          </ac:spMkLst>
        </pc:spChg>
        <pc:spChg chg="add mod">
          <ac:chgData name="Technol.Corp 櫻庭竜太" userId="f291aa17-b8e0-4fe2-8f83-ae8a96cc9266" providerId="ADAL" clId="{20A1DD61-2AE8-461E-819D-62952CD5C389}" dt="2025-07-18T06:02:05.501" v="2546" actId="1076"/>
          <ac:spMkLst>
            <pc:docMk/>
            <pc:sldMk cId="1176657411" sldId="285"/>
            <ac:spMk id="7" creationId="{9A155BBB-EB25-7C6A-E57C-7709FE3715E7}"/>
          </ac:spMkLst>
        </pc:spChg>
        <pc:spChg chg="add mod">
          <ac:chgData name="Technol.Corp 櫻庭竜太" userId="f291aa17-b8e0-4fe2-8f83-ae8a96cc9266" providerId="ADAL" clId="{20A1DD61-2AE8-461E-819D-62952CD5C389}" dt="2025-07-18T06:02:20.907" v="2549" actId="14100"/>
          <ac:spMkLst>
            <pc:docMk/>
            <pc:sldMk cId="1176657411" sldId="285"/>
            <ac:spMk id="8" creationId="{05097C98-CB8F-E9BD-D9C7-23E618175480}"/>
          </ac:spMkLst>
        </pc:spChg>
        <pc:picChg chg="add mod">
          <ac:chgData name="Technol.Corp 櫻庭竜太" userId="f291aa17-b8e0-4fe2-8f83-ae8a96cc9266" providerId="ADAL" clId="{20A1DD61-2AE8-461E-819D-62952CD5C389}" dt="2025-07-18T06:01:48.661" v="2544" actId="1076"/>
          <ac:picMkLst>
            <pc:docMk/>
            <pc:sldMk cId="1176657411" sldId="285"/>
            <ac:picMk id="6" creationId="{8FC3A20A-29DE-ED63-8F81-904643DFE946}"/>
          </ac:picMkLst>
        </pc:picChg>
      </pc:sldChg>
      <pc:sldChg chg="addSp delSp modSp add mod ord">
        <pc:chgData name="Technol.Corp 櫻庭竜太" userId="f291aa17-b8e0-4fe2-8f83-ae8a96cc9266" providerId="ADAL" clId="{20A1DD61-2AE8-461E-819D-62952CD5C389}" dt="2025-07-18T06:39:31.658" v="2967"/>
        <pc:sldMkLst>
          <pc:docMk/>
          <pc:sldMk cId="2475846793" sldId="286"/>
        </pc:sldMkLst>
        <pc:spChg chg="mod">
          <ac:chgData name="Technol.Corp 櫻庭竜太" userId="f291aa17-b8e0-4fe2-8f83-ae8a96cc9266" providerId="ADAL" clId="{20A1DD61-2AE8-461E-819D-62952CD5C389}" dt="2025-07-18T06:04:42.624" v="2652"/>
          <ac:spMkLst>
            <pc:docMk/>
            <pc:sldMk cId="2475846793" sldId="286"/>
            <ac:spMk id="2" creationId="{E049DFA7-119E-E1A9-C12F-32CA0A9F4828}"/>
          </ac:spMkLst>
        </pc:spChg>
        <pc:spChg chg="mod">
          <ac:chgData name="Technol.Corp 櫻庭竜太" userId="f291aa17-b8e0-4fe2-8f83-ae8a96cc9266" providerId="ADAL" clId="{20A1DD61-2AE8-461E-819D-62952CD5C389}" dt="2025-07-18T06:09:10.418" v="2736"/>
          <ac:spMkLst>
            <pc:docMk/>
            <pc:sldMk cId="2475846793" sldId="286"/>
            <ac:spMk id="6" creationId="{195B37B4-BA5F-A5BD-362B-3D83387408B8}"/>
          </ac:spMkLst>
        </pc:spChg>
        <pc:spChg chg="mod">
          <ac:chgData name="Technol.Corp 櫻庭竜太" userId="f291aa17-b8e0-4fe2-8f83-ae8a96cc9266" providerId="ADAL" clId="{20A1DD61-2AE8-461E-819D-62952CD5C389}" dt="2025-07-18T06:05:11.625" v="2702"/>
          <ac:spMkLst>
            <pc:docMk/>
            <pc:sldMk cId="2475846793" sldId="286"/>
            <ac:spMk id="7" creationId="{7B186232-08BC-3AA6-8768-1253B478C4BE}"/>
          </ac:spMkLst>
        </pc:spChg>
        <pc:spChg chg="add mod">
          <ac:chgData name="Technol.Corp 櫻庭竜太" userId="f291aa17-b8e0-4fe2-8f83-ae8a96cc9266" providerId="ADAL" clId="{20A1DD61-2AE8-461E-819D-62952CD5C389}" dt="2025-07-18T06:08:23.006" v="2728" actId="1076"/>
          <ac:spMkLst>
            <pc:docMk/>
            <pc:sldMk cId="2475846793" sldId="286"/>
            <ac:spMk id="9" creationId="{C79D4194-9208-745A-C835-6D653DFF07B6}"/>
          </ac:spMkLst>
        </pc:spChg>
        <pc:spChg chg="del">
          <ac:chgData name="Technol.Corp 櫻庭竜太" userId="f291aa17-b8e0-4fe2-8f83-ae8a96cc9266" providerId="ADAL" clId="{20A1DD61-2AE8-461E-819D-62952CD5C389}" dt="2025-07-18T06:08:25.274" v="2729" actId="478"/>
          <ac:spMkLst>
            <pc:docMk/>
            <pc:sldMk cId="2475846793" sldId="286"/>
            <ac:spMk id="10" creationId="{CB021334-97CF-7006-A7DB-34BE359E2C03}"/>
          </ac:spMkLst>
        </pc:spChg>
        <pc:spChg chg="add mod">
          <ac:chgData name="Technol.Corp 櫻庭竜太" userId="f291aa17-b8e0-4fe2-8f83-ae8a96cc9266" providerId="ADAL" clId="{20A1DD61-2AE8-461E-819D-62952CD5C389}" dt="2025-07-18T06:08:23.006" v="2728" actId="1076"/>
          <ac:spMkLst>
            <pc:docMk/>
            <pc:sldMk cId="2475846793" sldId="286"/>
            <ac:spMk id="11" creationId="{A0C5B5DC-815B-4154-6E34-5FB5967742C2}"/>
          </ac:spMkLst>
        </pc:spChg>
        <pc:spChg chg="del">
          <ac:chgData name="Technol.Corp 櫻庭竜太" userId="f291aa17-b8e0-4fe2-8f83-ae8a96cc9266" providerId="ADAL" clId="{20A1DD61-2AE8-461E-819D-62952CD5C389}" dt="2025-07-18T06:08:34.959" v="2730" actId="478"/>
          <ac:spMkLst>
            <pc:docMk/>
            <pc:sldMk cId="2475846793" sldId="286"/>
            <ac:spMk id="13" creationId="{840DADFB-9551-715A-6F6E-5E7D9C3FF20D}"/>
          </ac:spMkLst>
        </pc:spChg>
        <pc:spChg chg="mod">
          <ac:chgData name="Technol.Corp 櫻庭竜太" userId="f291aa17-b8e0-4fe2-8f83-ae8a96cc9266" providerId="ADAL" clId="{20A1DD61-2AE8-461E-819D-62952CD5C389}" dt="2025-07-18T06:39:31.658" v="2967"/>
          <ac:spMkLst>
            <pc:docMk/>
            <pc:sldMk cId="2475846793" sldId="286"/>
            <ac:spMk id="14" creationId="{6317FFE8-8AD7-F6B7-7130-835B091344F3}"/>
          </ac:spMkLst>
        </pc:spChg>
        <pc:picChg chg="add mod">
          <ac:chgData name="Technol.Corp 櫻庭竜太" userId="f291aa17-b8e0-4fe2-8f83-ae8a96cc9266" providerId="ADAL" clId="{20A1DD61-2AE8-461E-819D-62952CD5C389}" dt="2025-07-18T06:08:23.006" v="2728" actId="1076"/>
          <ac:picMkLst>
            <pc:docMk/>
            <pc:sldMk cId="2475846793" sldId="286"/>
            <ac:picMk id="3" creationId="{CE45CEEE-30AE-DD0F-BD66-606AA7B7CB36}"/>
          </ac:picMkLst>
        </pc:picChg>
        <pc:picChg chg="del">
          <ac:chgData name="Technol.Corp 櫻庭竜太" userId="f291aa17-b8e0-4fe2-8f83-ae8a96cc9266" providerId="ADAL" clId="{20A1DD61-2AE8-461E-819D-62952CD5C389}" dt="2025-07-18T06:07:56.199" v="2725" actId="478"/>
          <ac:picMkLst>
            <pc:docMk/>
            <pc:sldMk cId="2475846793" sldId="286"/>
            <ac:picMk id="8" creationId="{4597ABF4-9D56-3A2C-2BB8-2A095C79DFC2}"/>
          </ac:picMkLst>
        </pc:picChg>
        <pc:picChg chg="add mod">
          <ac:chgData name="Technol.Corp 櫻庭竜太" userId="f291aa17-b8e0-4fe2-8f83-ae8a96cc9266" providerId="ADAL" clId="{20A1DD61-2AE8-461E-819D-62952CD5C389}" dt="2025-07-18T06:09:23.683" v="2738" actId="1076"/>
          <ac:picMkLst>
            <pc:docMk/>
            <pc:sldMk cId="2475846793" sldId="286"/>
            <ac:picMk id="12" creationId="{A8396682-BBD6-1046-8D4C-6B8CC7AD4F36}"/>
          </ac:picMkLst>
        </pc:picChg>
        <pc:picChg chg="del">
          <ac:chgData name="Technol.Corp 櫻庭竜太" userId="f291aa17-b8e0-4fe2-8f83-ae8a96cc9266" providerId="ADAL" clId="{20A1DD61-2AE8-461E-819D-62952CD5C389}" dt="2025-07-18T06:07:58.349" v="2726" actId="478"/>
          <ac:picMkLst>
            <pc:docMk/>
            <pc:sldMk cId="2475846793" sldId="286"/>
            <ac:picMk id="15" creationId="{576FCD1B-1999-06E0-4AB9-0FB2D72AC629}"/>
          </ac:picMkLst>
        </pc:picChg>
        <pc:picChg chg="add del mod">
          <ac:chgData name="Technol.Corp 櫻庭竜太" userId="f291aa17-b8e0-4fe2-8f83-ae8a96cc9266" providerId="ADAL" clId="{20A1DD61-2AE8-461E-819D-62952CD5C389}" dt="2025-07-18T06:09:52.575" v="2744" actId="478"/>
          <ac:picMkLst>
            <pc:docMk/>
            <pc:sldMk cId="2475846793" sldId="286"/>
            <ac:picMk id="17" creationId="{2894FAE3-55E0-074A-42CC-26417C67C32E}"/>
          </ac:picMkLst>
        </pc:picChg>
        <pc:picChg chg="add mod">
          <ac:chgData name="Technol.Corp 櫻庭竜太" userId="f291aa17-b8e0-4fe2-8f83-ae8a96cc9266" providerId="ADAL" clId="{20A1DD61-2AE8-461E-819D-62952CD5C389}" dt="2025-07-18T06:10:27.256" v="2750" actId="14100"/>
          <ac:picMkLst>
            <pc:docMk/>
            <pc:sldMk cId="2475846793" sldId="286"/>
            <ac:picMk id="19" creationId="{893D9AF6-5204-4702-C25D-9440637A9224}"/>
          </ac:picMkLst>
        </pc:picChg>
      </pc:sldChg>
      <pc:sldChg chg="modSp new del mod">
        <pc:chgData name="Technol.Corp 櫻庭竜太" userId="f291aa17-b8e0-4fe2-8f83-ae8a96cc9266" providerId="ADAL" clId="{20A1DD61-2AE8-461E-819D-62952CD5C389}" dt="2025-07-18T06:04:16.655" v="2620" actId="47"/>
        <pc:sldMkLst>
          <pc:docMk/>
          <pc:sldMk cId="4232322958" sldId="286"/>
        </pc:sldMkLst>
        <pc:spChg chg="mod">
          <ac:chgData name="Technol.Corp 櫻庭竜太" userId="f291aa17-b8e0-4fe2-8f83-ae8a96cc9266" providerId="ADAL" clId="{20A1DD61-2AE8-461E-819D-62952CD5C389}" dt="2025-07-18T06:04:04.384" v="2619"/>
          <ac:spMkLst>
            <pc:docMk/>
            <pc:sldMk cId="4232322958" sldId="286"/>
            <ac:spMk id="2" creationId="{B4532DFA-AF97-DCA7-34B6-8C5D5AFA823B}"/>
          </ac:spMkLst>
        </pc:spChg>
      </pc:sldChg>
      <pc:sldChg chg="addSp delSp modSp new mod">
        <pc:chgData name="Technol.Corp 櫻庭竜太" userId="f291aa17-b8e0-4fe2-8f83-ae8a96cc9266" providerId="ADAL" clId="{20A1DD61-2AE8-461E-819D-62952CD5C389}" dt="2025-07-18T06:15:11.491" v="2896" actId="14100"/>
        <pc:sldMkLst>
          <pc:docMk/>
          <pc:sldMk cId="1832718198" sldId="287"/>
        </pc:sldMkLst>
        <pc:spChg chg="mod">
          <ac:chgData name="Technol.Corp 櫻庭竜太" userId="f291aa17-b8e0-4fe2-8f83-ae8a96cc9266" providerId="ADAL" clId="{20A1DD61-2AE8-461E-819D-62952CD5C389}" dt="2025-07-18T06:11:46.512" v="2793"/>
          <ac:spMkLst>
            <pc:docMk/>
            <pc:sldMk cId="1832718198" sldId="287"/>
            <ac:spMk id="3" creationId="{665DEEF6-C698-8EC4-CA03-B04F21D50FED}"/>
          </ac:spMkLst>
        </pc:spChg>
        <pc:spChg chg="mod">
          <ac:chgData name="Technol.Corp 櫻庭竜太" userId="f291aa17-b8e0-4fe2-8f83-ae8a96cc9266" providerId="ADAL" clId="{20A1DD61-2AE8-461E-819D-62952CD5C389}" dt="2025-07-18T06:12:06.720" v="2867"/>
          <ac:spMkLst>
            <pc:docMk/>
            <pc:sldMk cId="1832718198" sldId="287"/>
            <ac:spMk id="6" creationId="{FA9F2935-C383-E616-F850-D31794BE9B23}"/>
          </ac:spMkLst>
        </pc:spChg>
        <pc:spChg chg="add mod">
          <ac:chgData name="Technol.Corp 櫻庭竜太" userId="f291aa17-b8e0-4fe2-8f83-ae8a96cc9266" providerId="ADAL" clId="{20A1DD61-2AE8-461E-819D-62952CD5C389}" dt="2025-07-18T06:14:55.647" v="2892" actId="1076"/>
          <ac:spMkLst>
            <pc:docMk/>
            <pc:sldMk cId="1832718198" sldId="287"/>
            <ac:spMk id="15" creationId="{79189E4D-C541-2740-0A29-C2E0DA04D7C0}"/>
          </ac:spMkLst>
        </pc:spChg>
        <pc:spChg chg="add mod">
          <ac:chgData name="Technol.Corp 櫻庭竜太" userId="f291aa17-b8e0-4fe2-8f83-ae8a96cc9266" providerId="ADAL" clId="{20A1DD61-2AE8-461E-819D-62952CD5C389}" dt="2025-07-18T06:15:11.491" v="2896" actId="14100"/>
          <ac:spMkLst>
            <pc:docMk/>
            <pc:sldMk cId="1832718198" sldId="287"/>
            <ac:spMk id="16" creationId="{8E639014-26F5-CD48-B54C-4E6201F52DAA}"/>
          </ac:spMkLst>
        </pc:spChg>
        <pc:picChg chg="add del mod">
          <ac:chgData name="Technol.Corp 櫻庭竜太" userId="f291aa17-b8e0-4fe2-8f83-ae8a96cc9266" providerId="ADAL" clId="{20A1DD61-2AE8-461E-819D-62952CD5C389}" dt="2025-07-18T06:12:24.349" v="2871" actId="478"/>
          <ac:picMkLst>
            <pc:docMk/>
            <pc:sldMk cId="1832718198" sldId="287"/>
            <ac:picMk id="8" creationId="{CF6059C8-407D-C478-EF33-4189EC5F9329}"/>
          </ac:picMkLst>
        </pc:picChg>
        <pc:picChg chg="add mod">
          <ac:chgData name="Technol.Corp 櫻庭竜太" userId="f291aa17-b8e0-4fe2-8f83-ae8a96cc9266" providerId="ADAL" clId="{20A1DD61-2AE8-461E-819D-62952CD5C389}" dt="2025-07-18T06:12:37.877" v="2873" actId="1076"/>
          <ac:picMkLst>
            <pc:docMk/>
            <pc:sldMk cId="1832718198" sldId="287"/>
            <ac:picMk id="9" creationId="{6D1D9C92-9D08-06BE-9D4F-4B6FF473C86D}"/>
          </ac:picMkLst>
        </pc:picChg>
        <pc:picChg chg="add mod">
          <ac:chgData name="Technol.Corp 櫻庭竜太" userId="f291aa17-b8e0-4fe2-8f83-ae8a96cc9266" providerId="ADAL" clId="{20A1DD61-2AE8-461E-819D-62952CD5C389}" dt="2025-07-18T06:12:44.089" v="2875" actId="1076"/>
          <ac:picMkLst>
            <pc:docMk/>
            <pc:sldMk cId="1832718198" sldId="287"/>
            <ac:picMk id="10" creationId="{4202EC63-C1FC-6A60-9B9F-5B4402782CF7}"/>
          </ac:picMkLst>
        </pc:picChg>
        <pc:picChg chg="add mod">
          <ac:chgData name="Technol.Corp 櫻庭竜太" userId="f291aa17-b8e0-4fe2-8f83-ae8a96cc9266" providerId="ADAL" clId="{20A1DD61-2AE8-461E-819D-62952CD5C389}" dt="2025-07-18T06:13:33.263" v="2881" actId="14100"/>
          <ac:picMkLst>
            <pc:docMk/>
            <pc:sldMk cId="1832718198" sldId="287"/>
            <ac:picMk id="12" creationId="{86CB99FC-D513-ED64-9663-D5A51C2E2FD6}"/>
          </ac:picMkLst>
        </pc:picChg>
        <pc:picChg chg="add mod">
          <ac:chgData name="Technol.Corp 櫻庭竜太" userId="f291aa17-b8e0-4fe2-8f83-ae8a96cc9266" providerId="ADAL" clId="{20A1DD61-2AE8-461E-819D-62952CD5C389}" dt="2025-07-18T06:14:19.138" v="2889" actId="14100"/>
          <ac:picMkLst>
            <pc:docMk/>
            <pc:sldMk cId="1832718198" sldId="287"/>
            <ac:picMk id="14" creationId="{F0BD3FCF-13D8-84F2-DBA3-CF903F54E2ED}"/>
          </ac:picMkLst>
        </pc:picChg>
      </pc:sldChg>
    </pc:docChg>
  </pc:docChgLst>
  <pc:docChgLst>
    <pc:chgData name="Technol.Corp 櫻庭竜太" userId="f291aa17-b8e0-4fe2-8f83-ae8a96cc9266" providerId="ADAL" clId="{A38628FA-143F-4FDF-8023-FAF63B7D16EA}"/>
    <pc:docChg chg="undo redo custSel addSld delSld modSld">
      <pc:chgData name="Technol.Corp 櫻庭竜太" userId="f291aa17-b8e0-4fe2-8f83-ae8a96cc9266" providerId="ADAL" clId="{A38628FA-143F-4FDF-8023-FAF63B7D16EA}" dt="2025-05-15T08:04:45.252" v="517"/>
      <pc:docMkLst>
        <pc:docMk/>
      </pc:docMkLst>
      <pc:sldChg chg="addSp modSp mod">
        <pc:chgData name="Technol.Corp 櫻庭竜太" userId="f291aa17-b8e0-4fe2-8f83-ae8a96cc9266" providerId="ADAL" clId="{A38628FA-143F-4FDF-8023-FAF63B7D16EA}" dt="2025-05-15T06:27:56.757" v="143" actId="1076"/>
        <pc:sldMkLst>
          <pc:docMk/>
          <pc:sldMk cId="3175047991" sldId="258"/>
        </pc:sldMkLst>
        <pc:spChg chg="add mod">
          <ac:chgData name="Technol.Corp 櫻庭竜太" userId="f291aa17-b8e0-4fe2-8f83-ae8a96cc9266" providerId="ADAL" clId="{A38628FA-143F-4FDF-8023-FAF63B7D16EA}" dt="2025-05-15T06:27:23.062" v="136" actId="1582"/>
          <ac:spMkLst>
            <pc:docMk/>
            <pc:sldMk cId="3175047991" sldId="258"/>
            <ac:spMk id="12" creationId="{0D3F9C59-5AC7-8CB8-BEB6-73CA3BC05ED2}"/>
          </ac:spMkLst>
        </pc:spChg>
        <pc:spChg chg="add mod">
          <ac:chgData name="Technol.Corp 櫻庭竜太" userId="f291aa17-b8e0-4fe2-8f83-ae8a96cc9266" providerId="ADAL" clId="{A38628FA-143F-4FDF-8023-FAF63B7D16EA}" dt="2025-05-15T06:27:37.214" v="139" actId="14100"/>
          <ac:spMkLst>
            <pc:docMk/>
            <pc:sldMk cId="3175047991" sldId="258"/>
            <ac:spMk id="13" creationId="{6C620DD7-28BD-9166-15F1-EE7D11955BE7}"/>
          </ac:spMkLst>
        </pc:spChg>
        <pc:spChg chg="add mod">
          <ac:chgData name="Technol.Corp 櫻庭竜太" userId="f291aa17-b8e0-4fe2-8f83-ae8a96cc9266" providerId="ADAL" clId="{A38628FA-143F-4FDF-8023-FAF63B7D16EA}" dt="2025-05-15T06:27:46.741" v="141" actId="1076"/>
          <ac:spMkLst>
            <pc:docMk/>
            <pc:sldMk cId="3175047991" sldId="258"/>
            <ac:spMk id="14" creationId="{7B35490D-8F61-E122-4C5C-8D94B60B39B4}"/>
          </ac:spMkLst>
        </pc:spChg>
        <pc:spChg chg="add mod">
          <ac:chgData name="Technol.Corp 櫻庭竜太" userId="f291aa17-b8e0-4fe2-8f83-ae8a96cc9266" providerId="ADAL" clId="{A38628FA-143F-4FDF-8023-FAF63B7D16EA}" dt="2025-05-15T06:27:56.757" v="143" actId="1076"/>
          <ac:spMkLst>
            <pc:docMk/>
            <pc:sldMk cId="3175047991" sldId="258"/>
            <ac:spMk id="15" creationId="{13D788FA-753D-0CE0-598B-2DB46108EFE2}"/>
          </ac:spMkLst>
        </pc:spChg>
        <pc:picChg chg="add mod">
          <ac:chgData name="Technol.Corp 櫻庭竜太" userId="f291aa17-b8e0-4fe2-8f83-ae8a96cc9266" providerId="ADAL" clId="{A38628FA-143F-4FDF-8023-FAF63B7D16EA}" dt="2025-05-15T02:38:38.359" v="36" actId="1076"/>
          <ac:picMkLst>
            <pc:docMk/>
            <pc:sldMk cId="3175047991" sldId="258"/>
            <ac:picMk id="9" creationId="{41A1D341-2AE0-7A48-78EF-83AE41288BC1}"/>
          </ac:picMkLst>
        </pc:picChg>
        <pc:picChg chg="add mod">
          <ac:chgData name="Technol.Corp 櫻庭竜太" userId="f291aa17-b8e0-4fe2-8f83-ae8a96cc9266" providerId="ADAL" clId="{A38628FA-143F-4FDF-8023-FAF63B7D16EA}" dt="2025-05-15T02:41:13.647" v="76" actId="1076"/>
          <ac:picMkLst>
            <pc:docMk/>
            <pc:sldMk cId="3175047991" sldId="258"/>
            <ac:picMk id="11" creationId="{61EDE510-B014-0E35-5978-7C3ABD7EED7E}"/>
          </ac:picMkLst>
        </pc:picChg>
      </pc:sldChg>
      <pc:sldChg chg="addSp modSp mod">
        <pc:chgData name="Technol.Corp 櫻庭竜太" userId="f291aa17-b8e0-4fe2-8f83-ae8a96cc9266" providerId="ADAL" clId="{A38628FA-143F-4FDF-8023-FAF63B7D16EA}" dt="2025-05-15T06:28:58.486" v="151" actId="14100"/>
        <pc:sldMkLst>
          <pc:docMk/>
          <pc:sldMk cId="3837034108" sldId="259"/>
        </pc:sldMkLst>
        <pc:spChg chg="add mod">
          <ac:chgData name="Technol.Corp 櫻庭竜太" userId="f291aa17-b8e0-4fe2-8f83-ae8a96cc9266" providerId="ADAL" clId="{A38628FA-143F-4FDF-8023-FAF63B7D16EA}" dt="2025-05-15T06:28:41.824" v="148" actId="14100"/>
          <ac:spMkLst>
            <pc:docMk/>
            <pc:sldMk cId="3837034108" sldId="259"/>
            <ac:spMk id="12" creationId="{025F977B-5B6D-6CCA-B5D0-5DFF567C81E1}"/>
          </ac:spMkLst>
        </pc:spChg>
        <pc:spChg chg="add mod">
          <ac:chgData name="Technol.Corp 櫻庭竜太" userId="f291aa17-b8e0-4fe2-8f83-ae8a96cc9266" providerId="ADAL" clId="{A38628FA-143F-4FDF-8023-FAF63B7D16EA}" dt="2025-05-15T06:28:58.486" v="151" actId="14100"/>
          <ac:spMkLst>
            <pc:docMk/>
            <pc:sldMk cId="3837034108" sldId="259"/>
            <ac:spMk id="13" creationId="{91410773-3BBC-4533-51FD-1A970B8A8C57}"/>
          </ac:spMkLst>
        </pc:spChg>
        <pc:picChg chg="add mod">
          <ac:chgData name="Technol.Corp 櫻庭竜太" userId="f291aa17-b8e0-4fe2-8f83-ae8a96cc9266" providerId="ADAL" clId="{A38628FA-143F-4FDF-8023-FAF63B7D16EA}" dt="2025-05-15T02:43:57.014" v="107" actId="1076"/>
          <ac:picMkLst>
            <pc:docMk/>
            <pc:sldMk cId="3837034108" sldId="259"/>
            <ac:picMk id="9" creationId="{8E2691B8-650B-3C22-4739-9D2AC7D6C1B3}"/>
          </ac:picMkLst>
        </pc:picChg>
        <pc:picChg chg="add mod">
          <ac:chgData name="Technol.Corp 櫻庭竜太" userId="f291aa17-b8e0-4fe2-8f83-ae8a96cc9266" providerId="ADAL" clId="{A38628FA-143F-4FDF-8023-FAF63B7D16EA}" dt="2025-05-15T06:23:57.118" v="132" actId="1076"/>
          <ac:picMkLst>
            <pc:docMk/>
            <pc:sldMk cId="3837034108" sldId="259"/>
            <ac:picMk id="11" creationId="{7DE00A7F-2D3E-30DB-4E33-A057CCA2F14B}"/>
          </ac:picMkLst>
        </pc:picChg>
      </pc:sldChg>
      <pc:sldChg chg="addSp modSp mod">
        <pc:chgData name="Technol.Corp 櫻庭竜太" userId="f291aa17-b8e0-4fe2-8f83-ae8a96cc9266" providerId="ADAL" clId="{A38628FA-143F-4FDF-8023-FAF63B7D16EA}" dt="2025-05-15T06:52:43.116" v="385" actId="1076"/>
        <pc:sldMkLst>
          <pc:docMk/>
          <pc:sldMk cId="410890104" sldId="260"/>
        </pc:sldMkLst>
        <pc:spChg chg="mod">
          <ac:chgData name="Technol.Corp 櫻庭竜太" userId="f291aa17-b8e0-4fe2-8f83-ae8a96cc9266" providerId="ADAL" clId="{A38628FA-143F-4FDF-8023-FAF63B7D16EA}" dt="2025-05-15T06:41:10.366" v="304"/>
          <ac:spMkLst>
            <pc:docMk/>
            <pc:sldMk cId="410890104" sldId="260"/>
            <ac:spMk id="3" creationId="{307DAACD-79E2-74C6-67EA-EDFAE089911A}"/>
          </ac:spMkLst>
        </pc:spChg>
        <pc:spChg chg="add mod">
          <ac:chgData name="Technol.Corp 櫻庭竜太" userId="f291aa17-b8e0-4fe2-8f83-ae8a96cc9266" providerId="ADAL" clId="{A38628FA-143F-4FDF-8023-FAF63B7D16EA}" dt="2025-05-15T06:33:42.494" v="200" actId="14100"/>
          <ac:spMkLst>
            <pc:docMk/>
            <pc:sldMk cId="410890104" sldId="260"/>
            <ac:spMk id="11" creationId="{3F911DBF-5213-0719-4AF6-F047A111A365}"/>
          </ac:spMkLst>
        </pc:spChg>
        <pc:spChg chg="add mod">
          <ac:chgData name="Technol.Corp 櫻庭竜太" userId="f291aa17-b8e0-4fe2-8f83-ae8a96cc9266" providerId="ADAL" clId="{A38628FA-143F-4FDF-8023-FAF63B7D16EA}" dt="2025-05-15T06:34:03.380" v="204" actId="14100"/>
          <ac:spMkLst>
            <pc:docMk/>
            <pc:sldMk cId="410890104" sldId="260"/>
            <ac:spMk id="12" creationId="{C7D476EE-6F8D-203A-E5C7-A4407DC65FA3}"/>
          </ac:spMkLst>
        </pc:spChg>
        <pc:picChg chg="add mod">
          <ac:chgData name="Technol.Corp 櫻庭竜太" userId="f291aa17-b8e0-4fe2-8f83-ae8a96cc9266" providerId="ADAL" clId="{A38628FA-143F-4FDF-8023-FAF63B7D16EA}" dt="2025-05-15T06:33:11.935" v="196" actId="1076"/>
          <ac:picMkLst>
            <pc:docMk/>
            <pc:sldMk cId="410890104" sldId="260"/>
            <ac:picMk id="8" creationId="{E5B2227B-359A-D0D2-6EB6-36CA0C777EDC}"/>
          </ac:picMkLst>
        </pc:picChg>
        <pc:picChg chg="add mod">
          <ac:chgData name="Technol.Corp 櫻庭竜太" userId="f291aa17-b8e0-4fe2-8f83-ae8a96cc9266" providerId="ADAL" clId="{A38628FA-143F-4FDF-8023-FAF63B7D16EA}" dt="2025-05-15T06:33:06.437" v="195" actId="1076"/>
          <ac:picMkLst>
            <pc:docMk/>
            <pc:sldMk cId="410890104" sldId="260"/>
            <ac:picMk id="10" creationId="{4F06E4D0-6D22-BC0F-A03D-B4C62BEDCA64}"/>
          </ac:picMkLst>
        </pc:picChg>
        <pc:picChg chg="add mod">
          <ac:chgData name="Technol.Corp 櫻庭竜太" userId="f291aa17-b8e0-4fe2-8f83-ae8a96cc9266" providerId="ADAL" clId="{A38628FA-143F-4FDF-8023-FAF63B7D16EA}" dt="2025-05-15T06:52:43.116" v="385" actId="1076"/>
          <ac:picMkLst>
            <pc:docMk/>
            <pc:sldMk cId="410890104" sldId="260"/>
            <ac:picMk id="14" creationId="{AD5EEE32-F22B-742A-CF3F-3DE75276E68F}"/>
          </ac:picMkLst>
        </pc:picChg>
      </pc:sldChg>
      <pc:sldChg chg="addSp modSp mod">
        <pc:chgData name="Technol.Corp 櫻庭竜太" userId="f291aa17-b8e0-4fe2-8f83-ae8a96cc9266" providerId="ADAL" clId="{A38628FA-143F-4FDF-8023-FAF63B7D16EA}" dt="2025-05-15T06:50:07.151" v="375"/>
        <pc:sldMkLst>
          <pc:docMk/>
          <pc:sldMk cId="1325936216" sldId="261"/>
        </pc:sldMkLst>
        <pc:spChg chg="mod">
          <ac:chgData name="Technol.Corp 櫻庭竜太" userId="f291aa17-b8e0-4fe2-8f83-ae8a96cc9266" providerId="ADAL" clId="{A38628FA-143F-4FDF-8023-FAF63B7D16EA}" dt="2025-05-15T06:50:07.151" v="375"/>
          <ac:spMkLst>
            <pc:docMk/>
            <pc:sldMk cId="1325936216" sldId="261"/>
            <ac:spMk id="6" creationId="{D6B296A3-A8DA-61A5-4597-A9A1069404C3}"/>
          </ac:spMkLst>
        </pc:spChg>
        <pc:spChg chg="add mod">
          <ac:chgData name="Technol.Corp 櫻庭竜太" userId="f291aa17-b8e0-4fe2-8f83-ae8a96cc9266" providerId="ADAL" clId="{A38628FA-143F-4FDF-8023-FAF63B7D16EA}" dt="2025-05-15T06:47:32.825" v="320" actId="14100"/>
          <ac:spMkLst>
            <pc:docMk/>
            <pc:sldMk cId="1325936216" sldId="261"/>
            <ac:spMk id="11" creationId="{477E4236-CF0D-377C-8D3E-5557E867AE00}"/>
          </ac:spMkLst>
        </pc:spChg>
        <pc:spChg chg="add mod">
          <ac:chgData name="Technol.Corp 櫻庭竜太" userId="f291aa17-b8e0-4fe2-8f83-ae8a96cc9266" providerId="ADAL" clId="{A38628FA-143F-4FDF-8023-FAF63B7D16EA}" dt="2025-05-15T06:47:57.382" v="323" actId="14100"/>
          <ac:spMkLst>
            <pc:docMk/>
            <pc:sldMk cId="1325936216" sldId="261"/>
            <ac:spMk id="12" creationId="{87B5A4AA-8BA7-4665-C7E5-ED4A4FB8B2C8}"/>
          </ac:spMkLst>
        </pc:spChg>
        <pc:spChg chg="add mod">
          <ac:chgData name="Technol.Corp 櫻庭竜太" userId="f291aa17-b8e0-4fe2-8f83-ae8a96cc9266" providerId="ADAL" clId="{A38628FA-143F-4FDF-8023-FAF63B7D16EA}" dt="2025-05-15T06:48:22.716" v="327" actId="14100"/>
          <ac:spMkLst>
            <pc:docMk/>
            <pc:sldMk cId="1325936216" sldId="261"/>
            <ac:spMk id="13" creationId="{812F4967-DE01-8F02-1BA0-984106C0FB72}"/>
          </ac:spMkLst>
        </pc:spChg>
        <pc:picChg chg="add mod">
          <ac:chgData name="Technol.Corp 櫻庭竜太" userId="f291aa17-b8e0-4fe2-8f83-ae8a96cc9266" providerId="ADAL" clId="{A38628FA-143F-4FDF-8023-FAF63B7D16EA}" dt="2025-05-15T06:36:13.103" v="228" actId="1076"/>
          <ac:picMkLst>
            <pc:docMk/>
            <pc:sldMk cId="1325936216" sldId="261"/>
            <ac:picMk id="8" creationId="{1582777E-29DF-193E-1558-DF051DD4906B}"/>
          </ac:picMkLst>
        </pc:picChg>
        <pc:picChg chg="add mod">
          <ac:chgData name="Technol.Corp 櫻庭竜太" userId="f291aa17-b8e0-4fe2-8f83-ae8a96cc9266" providerId="ADAL" clId="{A38628FA-143F-4FDF-8023-FAF63B7D16EA}" dt="2025-05-15T06:39:58.518" v="244" actId="1076"/>
          <ac:picMkLst>
            <pc:docMk/>
            <pc:sldMk cId="1325936216" sldId="261"/>
            <ac:picMk id="10" creationId="{63A77CC7-AEA0-2AD8-7FFB-4403DCBA6FE0}"/>
          </ac:picMkLst>
        </pc:picChg>
      </pc:sldChg>
      <pc:sldChg chg="addSp modSp mod">
        <pc:chgData name="Technol.Corp 櫻庭竜太" userId="f291aa17-b8e0-4fe2-8f83-ae8a96cc9266" providerId="ADAL" clId="{A38628FA-143F-4FDF-8023-FAF63B7D16EA}" dt="2025-05-15T08:04:45.252" v="517"/>
        <pc:sldMkLst>
          <pc:docMk/>
          <pc:sldMk cId="3321675128" sldId="262"/>
        </pc:sldMkLst>
        <pc:spChg chg="mod">
          <ac:chgData name="Technol.Corp 櫻庭竜太" userId="f291aa17-b8e0-4fe2-8f83-ae8a96cc9266" providerId="ADAL" clId="{A38628FA-143F-4FDF-8023-FAF63B7D16EA}" dt="2025-05-15T08:04:45.252" v="517"/>
          <ac:spMkLst>
            <pc:docMk/>
            <pc:sldMk cId="3321675128" sldId="262"/>
            <ac:spMk id="6" creationId="{5A1A5CA0-14F6-69D2-7829-B204E3F22C79}"/>
          </ac:spMkLst>
        </pc:spChg>
        <pc:picChg chg="add mod">
          <ac:chgData name="Technol.Corp 櫻庭竜太" userId="f291aa17-b8e0-4fe2-8f83-ae8a96cc9266" providerId="ADAL" clId="{A38628FA-143F-4FDF-8023-FAF63B7D16EA}" dt="2025-05-15T07:50:37.967" v="398" actId="1076"/>
          <ac:picMkLst>
            <pc:docMk/>
            <pc:sldMk cId="3321675128" sldId="262"/>
            <ac:picMk id="8" creationId="{C89CD310-DEB1-4A01-AA88-661B6FC8FFFB}"/>
          </ac:picMkLst>
        </pc:picChg>
        <pc:picChg chg="add mod">
          <ac:chgData name="Technol.Corp 櫻庭竜太" userId="f291aa17-b8e0-4fe2-8f83-ae8a96cc9266" providerId="ADAL" clId="{A38628FA-143F-4FDF-8023-FAF63B7D16EA}" dt="2025-05-15T07:53:30.701" v="420" actId="1076"/>
          <ac:picMkLst>
            <pc:docMk/>
            <pc:sldMk cId="3321675128" sldId="262"/>
            <ac:picMk id="10" creationId="{1AC0DF5C-F584-9762-B1DF-414EE8194F17}"/>
          </ac:picMkLst>
        </pc:picChg>
      </pc:sldChg>
      <pc:sldChg chg="addSp delSp modSp del mod">
        <pc:chgData name="Technol.Corp 櫻庭竜太" userId="f291aa17-b8e0-4fe2-8f83-ae8a96cc9266" providerId="ADAL" clId="{A38628FA-143F-4FDF-8023-FAF63B7D16EA}" dt="2025-05-15T08:01:17.627" v="437" actId="2696"/>
        <pc:sldMkLst>
          <pc:docMk/>
          <pc:sldMk cId="287741402" sldId="263"/>
        </pc:sldMkLst>
      </pc:sldChg>
      <pc:sldChg chg="addSp modSp new mod">
        <pc:chgData name="Technol.Corp 櫻庭竜太" userId="f291aa17-b8e0-4fe2-8f83-ae8a96cc9266" providerId="ADAL" clId="{A38628FA-143F-4FDF-8023-FAF63B7D16EA}" dt="2025-05-15T08:02:39.859" v="503" actId="1076"/>
        <pc:sldMkLst>
          <pc:docMk/>
          <pc:sldMk cId="2163893066" sldId="264"/>
        </pc:sldMkLst>
        <pc:spChg chg="mod">
          <ac:chgData name="Technol.Corp 櫻庭竜太" userId="f291aa17-b8e0-4fe2-8f83-ae8a96cc9266" providerId="ADAL" clId="{A38628FA-143F-4FDF-8023-FAF63B7D16EA}" dt="2025-05-15T08:00:55.642" v="433" actId="20577"/>
          <ac:spMkLst>
            <pc:docMk/>
            <pc:sldMk cId="2163893066" sldId="264"/>
            <ac:spMk id="3" creationId="{D3E98E47-0D10-F7BD-9A9F-61A172D6ED49}"/>
          </ac:spMkLst>
        </pc:spChg>
        <pc:picChg chg="add mod modCrop">
          <ac:chgData name="Technol.Corp 櫻庭竜太" userId="f291aa17-b8e0-4fe2-8f83-ae8a96cc9266" providerId="ADAL" clId="{A38628FA-143F-4FDF-8023-FAF63B7D16EA}" dt="2025-05-15T08:02:39.859" v="503" actId="1076"/>
          <ac:picMkLst>
            <pc:docMk/>
            <pc:sldMk cId="2163893066" sldId="264"/>
            <ac:picMk id="6" creationId="{64E347FC-7616-814B-A3CF-53D69792A582}"/>
          </ac:picMkLst>
        </pc:picChg>
        <pc:picChg chg="add mod">
          <ac:chgData name="Technol.Corp 櫻庭竜太" userId="f291aa17-b8e0-4fe2-8f83-ae8a96cc9266" providerId="ADAL" clId="{A38628FA-143F-4FDF-8023-FAF63B7D16EA}" dt="2025-05-15T08:01:11.904" v="436" actId="1076"/>
          <ac:picMkLst>
            <pc:docMk/>
            <pc:sldMk cId="2163893066" sldId="264"/>
            <ac:picMk id="8" creationId="{C86C24B5-BBED-48AE-1215-777F28A2FB7D}"/>
          </ac:picMkLst>
        </pc:picChg>
        <pc:picChg chg="add mod">
          <ac:chgData name="Technol.Corp 櫻庭竜太" userId="f291aa17-b8e0-4fe2-8f83-ae8a96cc9266" providerId="ADAL" clId="{A38628FA-143F-4FDF-8023-FAF63B7D16EA}" dt="2025-05-15T08:01:11.904" v="436" actId="1076"/>
          <ac:picMkLst>
            <pc:docMk/>
            <pc:sldMk cId="2163893066" sldId="264"/>
            <ac:picMk id="9" creationId="{B03D2F5B-D74D-8526-B058-1B7C2D21A9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A560B3-935E-49AB-AA25-4C00B4EB1BC1}" type="datetime1">
              <a:rPr lang="en-US" altLang="ja-JP" smtClean="0"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0EB282-DED7-45A5-A322-B4A4E6DE5040}" type="datetime1">
              <a:rPr lang="en-US" altLang="ja-JP" smtClean="0"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681A-45BF-4925-908F-88B6D84A40E1}" type="datetime1">
              <a:rPr lang="en-US" altLang="ja-JP" smtClean="0"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6FC350-BF49-42E0-952C-39D1716BEAE5}" type="datetime1">
              <a:rPr lang="en-US" altLang="ja-JP" smtClean="0"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2400-4C84-4145-8F57-E55D2E67F7EE}" type="datetime1">
              <a:rPr lang="en-US" altLang="ja-JP" smtClean="0"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D701-FED6-4902-A1DF-EE57DBAF4B91}" type="datetime1">
              <a:rPr lang="en-US" altLang="ja-JP" smtClean="0"/>
              <a:t>7/18/2025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4E6D7F-E8F3-47AA-BC1F-57D50832B38F}" type="datetime1">
              <a:rPr lang="en-US" altLang="ja-JP" smtClean="0"/>
              <a:t>7/18/2025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DFA99B-C76F-4AA2-954D-4F99C287D061}" type="datetime1">
              <a:rPr lang="en-US" altLang="ja-JP" smtClean="0"/>
              <a:t>7/18/2025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C0483E-42F7-4695-B4C9-17F19096BC09}" type="datetime1">
              <a:rPr lang="en-US" altLang="ja-JP" smtClean="0"/>
              <a:t>7/18/2025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5FAB-6692-4996-AADB-12D69839E5EA}" type="datetime1">
              <a:rPr lang="en-US" altLang="ja-JP" smtClean="0"/>
              <a:t>7/18/2025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B7857E2-0478-4886-B1B2-6F7A3F47AB00}" type="datetime1">
              <a:rPr lang="en-US" altLang="ja-JP" smtClean="0"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3.xml"/><Relationship Id="rId5" Type="http://schemas.openxmlformats.org/officeDocument/2006/relationships/slide" Target="slide16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cap="none"/>
              <a:t>WireGuard</a:t>
            </a:r>
            <a:r>
              <a:rPr kumimoji="1" lang="ja-JP" altLang="en-US"/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67602-C898-43CE-30BB-A62E27568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D91F29F-CD2D-AA74-9B77-9309833D5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47" y="2257727"/>
            <a:ext cx="3599815" cy="8788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0E1324-C3C4-6880-64FE-C793BA74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</a:t>
            </a:r>
            <a:r>
              <a:rPr kumimoji="1" lang="en-US" altLang="ja-JP"/>
              <a:t>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lang="en-US" altLang="ja-JP" cap="none"/>
              <a:t>macOS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BFE683-FD95-D9D8-E486-86CEE63C22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24FC278-142E-8A2D-4E50-368C177C4A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</a:t>
            </a:r>
            <a:r>
              <a:rPr lang="ja-JP" altLang="en-US"/>
              <a:t>∨</a:t>
            </a:r>
            <a:r>
              <a:rPr kumimoji="1" lang="ja-JP" altLang="en-US"/>
              <a:t>」をクリックし、「設定が空のトンネルを追加」</a:t>
            </a:r>
            <a:br>
              <a:rPr kumimoji="1" lang="en-US" altLang="ja-JP"/>
            </a:br>
            <a:r>
              <a:rPr kumimoji="1" lang="ja-JP" altLang="en-US"/>
              <a:t>　　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6764EB8F-FE32-7C3F-236D-CC2613BD3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macOS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63264F3-6997-D960-871D-F83C3DF183A9}"/>
              </a:ext>
            </a:extLst>
          </p:cNvPr>
          <p:cNvSpPr/>
          <p:nvPr/>
        </p:nvSpPr>
        <p:spPr>
          <a:xfrm>
            <a:off x="7498402" y="2257727"/>
            <a:ext cx="159698" cy="203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222BD72-23AA-0646-2529-D08829325417}"/>
              </a:ext>
            </a:extLst>
          </p:cNvPr>
          <p:cNvSpPr/>
          <p:nvPr/>
        </p:nvSpPr>
        <p:spPr>
          <a:xfrm>
            <a:off x="7359650" y="2551096"/>
            <a:ext cx="3198649" cy="275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3A6320-9642-F187-028B-BA69D4097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30" y="2034811"/>
            <a:ext cx="3599815" cy="2284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66935061-03A9-1030-4BC1-662D5A369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クライアントを起動します</a:t>
            </a:r>
          </a:p>
        </p:txBody>
      </p:sp>
    </p:spTree>
    <p:extLst>
      <p:ext uri="{BB962C8B-B14F-4D97-AF65-F5344CB8AC3E}">
        <p14:creationId xmlns:p14="http://schemas.microsoft.com/office/powerpoint/2010/main" val="231426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BE1A3-42E4-92B2-1F3C-24B1F956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E4AE0B-8A6F-3213-70AD-67BB688F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9C25ADA-6C9F-E201-8C45-4D6B8A745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以下の画面が表示されたら、ブラウザを立ち上げ</a:t>
            </a:r>
            <a:r>
              <a:rPr lang="en-US" altLang="ja-JP"/>
              <a:t>MRB</a:t>
            </a:r>
            <a:r>
              <a:rPr lang="ja-JP" altLang="en-US"/>
              <a:t>の</a:t>
            </a:r>
            <a:br>
              <a:rPr lang="en-US" altLang="ja-JP"/>
            </a:br>
            <a:r>
              <a:rPr lang="ja-JP" altLang="en-US"/>
              <a:t>　　管理画面にログインします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9A5609-49B9-FAD1-2F46-27C731A7DB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3E1BF0-2C15-97D2-43A3-7D51D999B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lang="ja-JP" altLang="en-US"/>
              <a:t>管理画面にログイン後、右上の「設定」をクリックし、</a:t>
            </a:r>
            <a:br>
              <a:rPr lang="en-US" altLang="ja-JP"/>
            </a:br>
            <a:r>
              <a:rPr lang="ja-JP" altLang="en-US"/>
              <a:t>　　左の「リモートアクセス」をクリックします</a:t>
            </a:r>
            <a:endParaRPr kumimoji="1" lang="ja-JP" altLang="en-US"/>
          </a:p>
        </p:txBody>
      </p:sp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12B1D09-CB10-68C5-3589-4880584C9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D98C92-53FC-C6FD-EA29-0FCB0019B82C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DFA4328-8B31-B94B-7695-C5EB0F4A9E33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34AFC97-DA5C-CF66-B748-15E6E2C73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7" y="1801177"/>
            <a:ext cx="3599815" cy="28746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67F8940-A577-3B55-0B3A-1F45CFAB8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5914" y="2612196"/>
            <a:ext cx="2312911" cy="1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15D1-2500-8CD7-D6A4-4D9C47377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F1247B-DF7E-B721-6A81-88049EBF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38F089-5B7A-12C1-25DE-31A20BEDB1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9EE164-A05C-144C-F9BA-D0C341C59D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37A0DB8-72B5-BC91-6B1E-A2415AE7E7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選択することをおすすめします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F881A4-1503-729E-FA97-F711661C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DE8EA1-3557-02CD-9B21-C8C91386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DB15567-E019-0572-AEF9-17F16345192B}"/>
              </a:ext>
            </a:extLst>
          </p:cNvPr>
          <p:cNvSpPr/>
          <p:nvPr/>
        </p:nvSpPr>
        <p:spPr>
          <a:xfrm>
            <a:off x="4345781" y="24288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E127B6-E503-0309-068E-2BCB219DDB54}"/>
              </a:ext>
            </a:extLst>
          </p:cNvPr>
          <p:cNvSpPr/>
          <p:nvPr/>
        </p:nvSpPr>
        <p:spPr>
          <a:xfrm>
            <a:off x="8128634" y="3504193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62F826B-4DD7-09FE-2622-0E33AFD8A135}"/>
              </a:ext>
            </a:extLst>
          </p:cNvPr>
          <p:cNvSpPr/>
          <p:nvPr/>
        </p:nvSpPr>
        <p:spPr>
          <a:xfrm>
            <a:off x="9647872" y="4533900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E199B3A-5796-69A8-3618-24193F074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997" y="3606372"/>
            <a:ext cx="1505822" cy="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2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ED078-3C04-58F5-50A6-A3A0C4E2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3B946-1044-C3C0-F951-1E1C7D8E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2505BF-7869-6723-A276-5750288D3A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59B221-8DA5-682C-322B-DA9DA79092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257F707-3966-5132-5697-C468F4E234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5BD849C-6DE6-0E06-018C-E86934FB7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564095B-5C30-F5E6-5308-143CDC3E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CC3521-C7D1-8CDE-167C-350EAEDF87F4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C0728A6-706C-9E04-CCA4-DC0B0A549C05}"/>
              </a:ext>
            </a:extLst>
          </p:cNvPr>
          <p:cNvSpPr/>
          <p:nvPr/>
        </p:nvSpPr>
        <p:spPr>
          <a:xfrm>
            <a:off x="9832180" y="2616200"/>
            <a:ext cx="683420" cy="113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754E390-23E5-A925-0D11-763A49C54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6" y="2176302"/>
            <a:ext cx="1430962" cy="692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23D9C5A-3421-0403-A47E-774B074E3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25" y="3113268"/>
            <a:ext cx="1445419" cy="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7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EC04B-336E-14A8-0BD2-CFEFD6763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2B2257E-7355-374E-58FD-A3334728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50" y="1658057"/>
            <a:ext cx="3600000" cy="28786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76448E-0079-C040-F1B3-F2C6A7E3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8B56C5-3BCA-1020-095D-25CF7C3B9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以下の画像を参考に設定を入力し、「保存」をクリックします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2DBB9C-011A-9843-EB03-E8E99BC5DF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4B6400B-BC7E-717A-4DB5-F28352AA83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35" t="7675" r="2568" b="42663"/>
          <a:stretch/>
        </p:blipFill>
        <p:spPr>
          <a:xfrm>
            <a:off x="7081981" y="2139210"/>
            <a:ext cx="3600000" cy="19163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9282B2D-8850-8409-FC76-BB7EE68D13A4}"/>
              </a:ext>
            </a:extLst>
          </p:cNvPr>
          <p:cNvSpPr/>
          <p:nvPr/>
        </p:nvSpPr>
        <p:spPr>
          <a:xfrm>
            <a:off x="7289801" y="2461411"/>
            <a:ext cx="2987674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0355388-A5F5-31B0-3984-CB563E77A16D}"/>
              </a:ext>
            </a:extLst>
          </p:cNvPr>
          <p:cNvSpPr/>
          <p:nvPr/>
        </p:nvSpPr>
        <p:spPr>
          <a:xfrm>
            <a:off x="7181850" y="2889188"/>
            <a:ext cx="3376449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E06C40E-6E75-9EBB-4E4C-1F253572BEB9}"/>
              </a:ext>
            </a:extLst>
          </p:cNvPr>
          <p:cNvSpPr/>
          <p:nvPr/>
        </p:nvSpPr>
        <p:spPr>
          <a:xfrm>
            <a:off x="9499599" y="3790074"/>
            <a:ext cx="504825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4F9A782-0B4C-411C-3809-EAB6AEBB66FB}"/>
              </a:ext>
            </a:extLst>
          </p:cNvPr>
          <p:cNvCxnSpPr>
            <a:stCxn id="11" idx="2"/>
          </p:cNvCxnSpPr>
          <p:nvPr/>
        </p:nvCxnSpPr>
        <p:spPr>
          <a:xfrm flipH="1">
            <a:off x="9752011" y="3895650"/>
            <a:ext cx="1" cy="28304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D5C6F9E-5CE3-71E5-547E-7FB7A9617D22}"/>
              </a:ext>
            </a:extLst>
          </p:cNvPr>
          <p:cNvSpPr/>
          <p:nvPr/>
        </p:nvSpPr>
        <p:spPr>
          <a:xfrm>
            <a:off x="4595814" y="4272355"/>
            <a:ext cx="297656" cy="159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2BBF4AB6-8EAF-5763-864A-0D0F10A99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323" y="2326951"/>
            <a:ext cx="2989604" cy="1092720"/>
          </a:xfrm>
          <a:prstGeom prst="rect">
            <a:avLst/>
          </a:prstGeom>
        </p:spPr>
      </p:pic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01996BEC-6CF1-5044-042C-1168CFB36435}"/>
              </a:ext>
            </a:extLst>
          </p:cNvPr>
          <p:cNvCxnSpPr>
            <a:cxnSpLocks/>
          </p:cNvCxnSpPr>
          <p:nvPr/>
        </p:nvCxnSpPr>
        <p:spPr>
          <a:xfrm rot="10800000">
            <a:off x="2324103" y="2660650"/>
            <a:ext cx="7427909" cy="1518042"/>
          </a:xfrm>
          <a:prstGeom prst="bentConnector3">
            <a:avLst>
              <a:gd name="adj1" fmla="val 100011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D8E7445-E88F-F919-7FD5-B9F43888A400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648200" y="2514199"/>
            <a:ext cx="2641601" cy="57422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2222EF5-6EE7-5128-E416-D2EAFFC26B5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128963" y="2941976"/>
            <a:ext cx="4052887" cy="39570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5B438133-011E-2B24-3FFA-21FAD60DD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8052" y="2459983"/>
            <a:ext cx="2313080" cy="10557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4FB2966-94C2-C7F6-FA95-CF91DDCAE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725" y="3798210"/>
            <a:ext cx="2109788" cy="1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D6AD-551C-9850-AEC8-A596C04A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411F025-DF34-37AE-E3BE-1AC4401CD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4" b="10196"/>
          <a:stretch>
            <a:fillRect/>
          </a:stretch>
        </p:blipFill>
        <p:spPr bwMode="auto">
          <a:xfrm>
            <a:off x="6693126" y="1379237"/>
            <a:ext cx="3600000" cy="2718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666B9A-7398-9A9D-FAE6-C7A504BB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2" b="17426"/>
          <a:stretch>
            <a:fillRect/>
          </a:stretch>
        </p:blipFill>
        <p:spPr bwMode="auto">
          <a:xfrm>
            <a:off x="1898874" y="1387096"/>
            <a:ext cx="3600000" cy="23153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01E5EC4-39DD-804E-2EAA-DB0ABF69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1597E0-77CA-21B1-6429-E82987914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⑩　「有効化」をクリックし、サーバとの通信ができていれば設定完了です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2700EF2-13BC-43A7-1414-18FCA8A16D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5BF298AE-5675-078D-7142-875503540D9B}"/>
              </a:ext>
            </a:extLst>
          </p:cNvPr>
          <p:cNvSpPr/>
          <p:nvPr/>
        </p:nvSpPr>
        <p:spPr>
          <a:xfrm>
            <a:off x="5786437" y="2197122"/>
            <a:ext cx="619125" cy="695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7ACD960-DE9D-7260-3CA0-22C7D4015E26}"/>
              </a:ext>
            </a:extLst>
          </p:cNvPr>
          <p:cNvSpPr/>
          <p:nvPr/>
        </p:nvSpPr>
        <p:spPr>
          <a:xfrm>
            <a:off x="3993557" y="2378869"/>
            <a:ext cx="576061" cy="1095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EAC1AC-D19F-FEC6-1FCE-B4051D4AC49D}"/>
              </a:ext>
            </a:extLst>
          </p:cNvPr>
          <p:cNvSpPr/>
          <p:nvPr/>
        </p:nvSpPr>
        <p:spPr>
          <a:xfrm>
            <a:off x="8107679" y="3284220"/>
            <a:ext cx="1242061" cy="418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92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6CAF1-2411-28E2-6665-B4C8FB315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58EF0A8-E0C5-C30D-5224-6C629ABDA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2"/>
          <a:stretch>
            <a:fillRect/>
          </a:stretch>
        </p:blipFill>
        <p:spPr bwMode="auto">
          <a:xfrm>
            <a:off x="7050755" y="2021535"/>
            <a:ext cx="3600000" cy="3725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F7D53BB-2B1F-7D8D-B370-35DAEA47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4.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kumimoji="1" lang="en-US" altLang="ja-JP" cap="none"/>
              <a:t>i</a:t>
            </a:r>
            <a:r>
              <a:rPr lang="en-US" altLang="ja-JP" cap="none"/>
              <a:t>OS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35EB14-DD46-BFA4-5AE9-17C70168E5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34D103A-4519-FD40-279C-DBD86BA0E2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下部の「空の状態から作成」をタップします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0149A08C-5745-5542-E7C7-B35D7F2309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iOS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B0A854-5ADF-337E-5C1F-BEB28172FF10}"/>
              </a:ext>
            </a:extLst>
          </p:cNvPr>
          <p:cNvSpPr/>
          <p:nvPr/>
        </p:nvSpPr>
        <p:spPr>
          <a:xfrm>
            <a:off x="7498402" y="2257727"/>
            <a:ext cx="159698" cy="203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52FBE0D-978B-C324-4446-A38CE19BB5EE}"/>
              </a:ext>
            </a:extLst>
          </p:cNvPr>
          <p:cNvSpPr/>
          <p:nvPr/>
        </p:nvSpPr>
        <p:spPr>
          <a:xfrm>
            <a:off x="7251430" y="5044440"/>
            <a:ext cx="3198649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B8A7DAA4-6FF6-25B9-25D8-FA8BA2680E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クライアントを起動し、「トンネルの追加」または</a:t>
            </a:r>
            <a:br>
              <a:rPr lang="en-US" altLang="ja-JP"/>
            </a:br>
            <a:r>
              <a:rPr lang="ja-JP" altLang="en-US"/>
              <a:t>　　右上部の「＋」をタップします</a:t>
            </a:r>
            <a:endParaRPr lang="en-US" altLang="ja-JP"/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865A50F-4592-8EFB-C4E5-52CFDE373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3"/>
          <a:stretch>
            <a:fillRect/>
          </a:stretch>
        </p:blipFill>
        <p:spPr bwMode="auto">
          <a:xfrm>
            <a:off x="1541245" y="2257727"/>
            <a:ext cx="3600000" cy="38380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FFECC6-C244-2712-6764-B0496CBF8B82}"/>
              </a:ext>
            </a:extLst>
          </p:cNvPr>
          <p:cNvSpPr/>
          <p:nvPr/>
        </p:nvSpPr>
        <p:spPr>
          <a:xfrm>
            <a:off x="4693598" y="2296863"/>
            <a:ext cx="354652" cy="2542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0AACCD-A4D8-BCE3-4E1B-3BBF8256C514}"/>
              </a:ext>
            </a:extLst>
          </p:cNvPr>
          <p:cNvSpPr/>
          <p:nvPr/>
        </p:nvSpPr>
        <p:spPr>
          <a:xfrm>
            <a:off x="2693348" y="5493272"/>
            <a:ext cx="1307152" cy="464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25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E5113-AD81-9E88-864B-0F9E0B25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F2979A-CFDF-1470-E9F1-7D850D345C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「キーペアの生成」をタップして秘密鍵と公開鍵を生成し、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ブラウザを立ち上げ</a:t>
            </a:r>
            <a:r>
              <a:rPr lang="en-US" altLang="ja-JP"/>
              <a:t>MRB</a:t>
            </a:r>
            <a:r>
              <a:rPr lang="ja-JP" altLang="en-US"/>
              <a:t>の管理画面にログインします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en-US" altLang="ja-JP">
                <a:solidFill>
                  <a:srgbClr val="FF0000"/>
                </a:solidFill>
              </a:rPr>
              <a:t> 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br>
              <a:rPr lang="en-US" altLang="ja-JP"/>
            </a:br>
            <a:r>
              <a:rPr lang="ja-JP" altLang="en-US"/>
              <a:t>　　　</a:t>
            </a:r>
            <a:r>
              <a:rPr kumimoji="1" lang="ja-JP" altLang="en-US">
                <a:solidFill>
                  <a:srgbClr val="FF0000"/>
                </a:solidFill>
              </a:rPr>
              <a:t>「名前」の欄は任意のもので構いません</a:t>
            </a: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E03454-401E-52D0-DD2F-272A7884D5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E1CEE72-DF3D-5321-7DC5-E6510B82E4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　管理画面にログイン後、右上の「設定」をクリックし、</a:t>
            </a:r>
            <a:br>
              <a:rPr lang="en-US" altLang="ja-JP"/>
            </a:br>
            <a:r>
              <a:rPr lang="ja-JP" altLang="en-US"/>
              <a:t>　　左の「リモートアクセス」をクリックします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D4000E-6CD2-A8FD-D127-2C40CD409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1"/>
          <a:stretch>
            <a:fillRect/>
          </a:stretch>
        </p:blipFill>
        <p:spPr bwMode="auto">
          <a:xfrm>
            <a:off x="1541245" y="2063929"/>
            <a:ext cx="3600000" cy="315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21ADAB-9F29-142B-7EC9-A0C4442BD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2FC0D6-2B12-0AD1-B1C5-41A72AFE3456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0C292E-A148-BA21-11E1-31CD8F0139A8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0372475-C5C6-F5B1-2156-0A5F6DD83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662" y="3878571"/>
            <a:ext cx="1722269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00B73-7A8B-005E-50B9-BF84F471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2E2878-C887-25EF-CBA1-E764F519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9F079-9BE4-D645-2347-6DD1C9EB2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B2C502-4631-C414-31FC-32C43DA137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ABA70D7-18FC-67AE-53F3-D7BE9E8F6B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選択することをおすすめします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C4ED08-3888-917B-09D1-62DF4F44B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6E97880-9099-3A1A-85D4-A4686D5C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E6BA204-726C-67FD-DE79-9CB4ACFF1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997" y="3606372"/>
            <a:ext cx="1505822" cy="63739"/>
          </a:xfrm>
          <a:prstGeom prst="rect">
            <a:avLst/>
          </a:prstGeom>
        </p:spPr>
      </p:pic>
      <p:pic>
        <p:nvPicPr>
          <p:cNvPr id="14" name="図 1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3E73B0E-03C2-9DE5-7830-8F24E59A9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229" y="1642382"/>
            <a:ext cx="2472826" cy="112187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E0F135-DE95-D888-9BCF-29DA62554AF7}"/>
              </a:ext>
            </a:extLst>
          </p:cNvPr>
          <p:cNvSpPr/>
          <p:nvPr/>
        </p:nvSpPr>
        <p:spPr>
          <a:xfrm>
            <a:off x="4309331" y="24542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21200548-9412-2E57-264F-8FF8AB19B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518" y="3546840"/>
            <a:ext cx="2356270" cy="86436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9C8517A-38CF-0615-8FB2-C7E6CDEF83D1}"/>
              </a:ext>
            </a:extLst>
          </p:cNvPr>
          <p:cNvSpPr/>
          <p:nvPr/>
        </p:nvSpPr>
        <p:spPr>
          <a:xfrm>
            <a:off x="9620966" y="4530877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C18869D-A187-D53A-0A6B-DDD92AF7C7B9}"/>
              </a:ext>
            </a:extLst>
          </p:cNvPr>
          <p:cNvSpPr/>
          <p:nvPr/>
        </p:nvSpPr>
        <p:spPr>
          <a:xfrm>
            <a:off x="8113438" y="3559623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00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35B3B-0C05-3D71-1FD7-4661E72E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881EC-16C4-3597-F173-344208EC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2194C7-C6E8-F663-2B69-701233F6B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44E856-BE66-485E-3641-5629147D0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786AAC6-2664-0807-EDF5-9359C12085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35E7571-B9ED-A806-4F7B-53DAE6742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5B850AD-9EBD-49E8-D494-CA1568D4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99CB5C-66DD-44F2-F943-35EB415168C2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AFA65D1-0200-77B3-70E7-ADD84CA28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6" y="2176302"/>
            <a:ext cx="1430962" cy="692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68B2FF5-A295-05DC-5EE6-AD91034EB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25" y="3113268"/>
            <a:ext cx="1445419" cy="611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01BB30-EDBC-556E-7F3E-140DF304C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399" y="2171570"/>
            <a:ext cx="2237560" cy="147898"/>
          </a:xfrm>
          <a:prstGeom prst="rect">
            <a:avLst/>
          </a:prstGeom>
        </p:spPr>
      </p:pic>
      <p:pic>
        <p:nvPicPr>
          <p:cNvPr id="16" name="図 1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E7D02B6A-C717-52E0-19D9-61CDB8890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818" y="2171570"/>
            <a:ext cx="2505482" cy="114997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29FD82E-E4E1-1759-AC15-4AC7299CC56F}"/>
              </a:ext>
            </a:extLst>
          </p:cNvPr>
          <p:cNvSpPr/>
          <p:nvPr/>
        </p:nvSpPr>
        <p:spPr>
          <a:xfrm>
            <a:off x="9825000" y="2645569"/>
            <a:ext cx="683420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0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クライアントインストール</a:t>
            </a:r>
            <a:endParaRPr lang="en-US" altLang="ja-JP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macOS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iOS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5.</a:t>
            </a:r>
            <a:r>
              <a:rPr lang="ja-JP" altLang="en-US"/>
              <a:t>　</a:t>
            </a:r>
            <a:r>
              <a:rPr lang="en-US" altLang="ja-JP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設定（</a:t>
            </a:r>
            <a:r>
              <a:rPr lang="en-US" altLang="ja-JP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altLang="ja-JP"/>
          </a:p>
          <a:p>
            <a:r>
              <a:rPr lang="en-US" altLang="ja-JP"/>
              <a:t>6.</a:t>
            </a:r>
            <a:r>
              <a:rPr lang="ja-JP" altLang="en-US"/>
              <a:t>　</a:t>
            </a:r>
            <a:r>
              <a:rPr lang="en-US" altLang="ja-JP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WireGuard</a:t>
            </a:r>
            <a:r>
              <a:rPr lang="ja-JP" altLang="en-US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設定削除手順</a:t>
            </a:r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4132D-BDF1-3E5E-9928-17879EE9A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6EBFFD2-A011-6228-13C9-AFEDBBB4F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070074" y="1777820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431694C-0A1C-48A5-328E-ED8A57E73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2" b="18171"/>
          <a:stretch>
            <a:fillRect/>
          </a:stretch>
        </p:blipFill>
        <p:spPr bwMode="auto">
          <a:xfrm>
            <a:off x="1235507" y="1426669"/>
            <a:ext cx="3600000" cy="29035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A5D721E-0A09-0C76-E409-7B6F0819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4460E9-5FD5-A293-28F4-C5FBEDC7D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以下の画像を参考に設定を入力し、「ピアを追加」をタップします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8A349E-BDC4-B982-E179-412F1E2F37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61E5EA4-8C76-4D0E-9272-9D1ADFDC996D}"/>
              </a:ext>
            </a:extLst>
          </p:cNvPr>
          <p:cNvSpPr/>
          <p:nvPr/>
        </p:nvSpPr>
        <p:spPr>
          <a:xfrm>
            <a:off x="9456420" y="3266523"/>
            <a:ext cx="516195" cy="145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8233DE9-5896-E8CD-BD12-B8E8427E57F8}"/>
              </a:ext>
            </a:extLst>
          </p:cNvPr>
          <p:cNvSpPr/>
          <p:nvPr/>
        </p:nvSpPr>
        <p:spPr>
          <a:xfrm>
            <a:off x="2857500" y="1705153"/>
            <a:ext cx="1066800" cy="251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631818A-8152-0877-4F1F-151939FBE9B6}"/>
              </a:ext>
            </a:extLst>
          </p:cNvPr>
          <p:cNvSpPr/>
          <p:nvPr/>
        </p:nvSpPr>
        <p:spPr>
          <a:xfrm>
            <a:off x="2842260" y="3087908"/>
            <a:ext cx="556260" cy="251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667ACEA-EC86-0A37-B207-EB7D7ACBB30D}"/>
              </a:ext>
            </a:extLst>
          </p:cNvPr>
          <p:cNvSpPr/>
          <p:nvPr/>
        </p:nvSpPr>
        <p:spPr>
          <a:xfrm>
            <a:off x="1577340" y="3800653"/>
            <a:ext cx="2918460" cy="3655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5B5A66D-A51E-AFC9-FCBA-52DDC7D79A93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3990975" y="1857375"/>
            <a:ext cx="5465445" cy="148181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4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3E03E-793B-9F0C-2ADF-04DEB88C4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5065FB17-00B6-4135-5C6C-A9285A068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095475" y="1949270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C490419-4498-8C41-8BF7-47440ABC1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2"/>
          <a:stretch>
            <a:fillRect/>
          </a:stretch>
        </p:blipFill>
        <p:spPr bwMode="auto">
          <a:xfrm>
            <a:off x="1300388" y="1411097"/>
            <a:ext cx="3600000" cy="4243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C298231-7B5B-3603-48D9-98E4B001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6345B0-1D0A-998F-450E-A66C041A9C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⑩　以下の画像を参考に設定を入力し、「保存」をタップします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81A6EB-AFBC-1157-83FF-DBB0A7ADA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59D2BC-CEE1-BBF0-8B94-1519A6924F2B}"/>
              </a:ext>
            </a:extLst>
          </p:cNvPr>
          <p:cNvSpPr/>
          <p:nvPr/>
        </p:nvSpPr>
        <p:spPr>
          <a:xfrm>
            <a:off x="7350919" y="2204236"/>
            <a:ext cx="2847976" cy="1317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C4D152-C668-A674-7824-045110733750}"/>
              </a:ext>
            </a:extLst>
          </p:cNvPr>
          <p:cNvSpPr/>
          <p:nvPr/>
        </p:nvSpPr>
        <p:spPr>
          <a:xfrm>
            <a:off x="7265194" y="2632013"/>
            <a:ext cx="3024187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B388D16-29D4-E1CD-4E1C-98FDFAEEE5A4}"/>
              </a:ext>
            </a:extLst>
          </p:cNvPr>
          <p:cNvSpPr/>
          <p:nvPr/>
        </p:nvSpPr>
        <p:spPr>
          <a:xfrm>
            <a:off x="4321968" y="1459409"/>
            <a:ext cx="478631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1485808-3AFD-EE68-EB3F-CDE6D271C61E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4800599" y="2270121"/>
            <a:ext cx="2550320" cy="88027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A0E19E7-706F-1BFF-7F41-07E191A77282}"/>
              </a:ext>
            </a:extLst>
          </p:cNvPr>
          <p:cNvCxnSpPr>
            <a:cxnSpLocks/>
            <a:stCxn id="10" idx="1"/>
            <a:endCxn id="15" idx="3"/>
          </p:cNvCxnSpPr>
          <p:nvPr/>
        </p:nvCxnSpPr>
        <p:spPr>
          <a:xfrm flipH="1">
            <a:off x="4512945" y="2684801"/>
            <a:ext cx="2752249" cy="137375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17B1B71-F7D5-E9BA-0D6D-FE4CEA241C35}"/>
              </a:ext>
            </a:extLst>
          </p:cNvPr>
          <p:cNvSpPr/>
          <p:nvPr/>
        </p:nvSpPr>
        <p:spPr>
          <a:xfrm>
            <a:off x="2927732" y="3040752"/>
            <a:ext cx="1872867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5B66B29-E6CF-448C-BDF6-4444E9D5B8F4}"/>
              </a:ext>
            </a:extLst>
          </p:cNvPr>
          <p:cNvSpPr/>
          <p:nvPr/>
        </p:nvSpPr>
        <p:spPr>
          <a:xfrm>
            <a:off x="2927732" y="3948919"/>
            <a:ext cx="1585213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175802F-B7BE-026E-CC0B-E4D18640BF11}"/>
              </a:ext>
            </a:extLst>
          </p:cNvPr>
          <p:cNvSpPr/>
          <p:nvPr/>
        </p:nvSpPr>
        <p:spPr>
          <a:xfrm>
            <a:off x="2927732" y="4429327"/>
            <a:ext cx="678433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02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215FE-8095-2119-3EA7-4736FD05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7C30DC-2179-92BC-3924-EB04ECCCE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⑪　トグルスイッチをオンにし、作成した</a:t>
            </a:r>
            <a:r>
              <a:rPr kumimoji="1" lang="en-US" altLang="ja-JP"/>
              <a:t>VPN</a:t>
            </a:r>
            <a:r>
              <a:rPr kumimoji="1" lang="ja-JP" altLang="en-US"/>
              <a:t>名をタップします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191797-4730-E353-1779-73AC81733D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FEE358C-7F8F-04C5-A175-029183BE74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⑫　サーバーとの通信ができていれば設定完了です</a:t>
            </a:r>
            <a:endParaRPr kumimoji="1" lang="ja-JP" altLang="en-US"/>
          </a:p>
        </p:txBody>
      </p:sp>
      <p:pic>
        <p:nvPicPr>
          <p:cNvPr id="7" name="図 6" descr="グラフィカル ユーザー インターフェイス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EC88C54C-C51E-1C2F-7495-78805CFE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7" y="1391602"/>
            <a:ext cx="3599815" cy="163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83E88F3-2743-A2DA-910F-C2914EA21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3" b="29839"/>
          <a:stretch>
            <a:fillRect/>
          </a:stretch>
        </p:blipFill>
        <p:spPr bwMode="auto">
          <a:xfrm>
            <a:off x="7050755" y="1391602"/>
            <a:ext cx="3600000" cy="32347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AE024B-31E8-16CF-7CF4-435CEFBBE7D2}"/>
              </a:ext>
            </a:extLst>
          </p:cNvPr>
          <p:cNvSpPr/>
          <p:nvPr/>
        </p:nvSpPr>
        <p:spPr>
          <a:xfrm>
            <a:off x="4318793" y="1881684"/>
            <a:ext cx="564357" cy="372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768C95-1544-EED6-B0EE-5E0AE398FFB1}"/>
              </a:ext>
            </a:extLst>
          </p:cNvPr>
          <p:cNvSpPr/>
          <p:nvPr/>
        </p:nvSpPr>
        <p:spPr>
          <a:xfrm>
            <a:off x="1727602" y="1958326"/>
            <a:ext cx="421872" cy="219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0771AE-4252-4696-571D-DDD555CD0407}"/>
              </a:ext>
            </a:extLst>
          </p:cNvPr>
          <p:cNvSpPr/>
          <p:nvPr/>
        </p:nvSpPr>
        <p:spPr>
          <a:xfrm>
            <a:off x="7152135" y="3146200"/>
            <a:ext cx="3406165" cy="13038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19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F719A-80A4-B711-BCFC-4DBB77112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71C8555-6336-6F54-F9FA-1C5B6572B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0"/>
          <a:stretch>
            <a:fillRect/>
          </a:stretch>
        </p:blipFill>
        <p:spPr bwMode="auto">
          <a:xfrm>
            <a:off x="7050754" y="2069450"/>
            <a:ext cx="3600000" cy="35022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8C622E-F3ED-D0F1-39B8-0845F4396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2"/>
          <a:stretch>
            <a:fillRect/>
          </a:stretch>
        </p:blipFill>
        <p:spPr bwMode="auto">
          <a:xfrm>
            <a:off x="1538596" y="2272011"/>
            <a:ext cx="3600000" cy="3429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03019AA-610F-6078-322E-1571D8DA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5</a:t>
            </a:r>
            <a:r>
              <a:rPr kumimoji="1" lang="en-US" altLang="ja-JP"/>
              <a:t>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lang="en-US" altLang="ja-JP" cap="none"/>
              <a:t>Android</a:t>
            </a:r>
            <a:r>
              <a:rPr kumimoji="1" lang="ja-JP" altLang="en-US" cap="none"/>
              <a:t>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D846D0-A49D-75AE-EDF2-A095DF71D3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99993C5-4971-8C48-D426-5363822FDF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下部の「空の状態から作成」をタップします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877C053-1A0C-F13B-59E2-95B7905447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Android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08057A3-3FFF-EA8D-C918-CBBA27BC00BA}"/>
              </a:ext>
            </a:extLst>
          </p:cNvPr>
          <p:cNvSpPr/>
          <p:nvPr/>
        </p:nvSpPr>
        <p:spPr>
          <a:xfrm>
            <a:off x="7118081" y="5263792"/>
            <a:ext cx="1302020" cy="2505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8DC76C92-1AF5-F200-2261-4C32CDD5D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WireGuard</a:t>
            </a:r>
            <a:r>
              <a:rPr lang="ja-JP" altLang="en-US"/>
              <a:t>クライアントを起動し、右下の「＋」を</a:t>
            </a:r>
            <a:br>
              <a:rPr lang="en-US" altLang="ja-JP"/>
            </a:br>
            <a:r>
              <a:rPr lang="ja-JP" altLang="en-US"/>
              <a:t>　　タップします</a:t>
            </a:r>
            <a:endParaRPr lang="en-US" altLang="ja-JP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DC2854-F00D-06FA-0CD9-6294FEE3F788}"/>
              </a:ext>
            </a:extLst>
          </p:cNvPr>
          <p:cNvSpPr/>
          <p:nvPr/>
        </p:nvSpPr>
        <p:spPr>
          <a:xfrm>
            <a:off x="4552950" y="5193046"/>
            <a:ext cx="585646" cy="4647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440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D0CEE-540E-DC17-897E-16A0EF706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52FCC8-5D3C-86D4-0765-293AACF2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7A0F-5B53-AA76-B16C-758948675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</a:t>
            </a:r>
            <a:r>
              <a:rPr lang="ja-JP" altLang="en-US"/>
              <a:t>秘密鍵」の右側のボタン</a:t>
            </a:r>
            <a:r>
              <a:rPr kumimoji="1" lang="ja-JP" altLang="en-US"/>
              <a:t>をタップして秘密鍵と公開鍵を</a:t>
            </a:r>
            <a:br>
              <a:rPr kumimoji="1" lang="en-US" altLang="ja-JP"/>
            </a:br>
            <a:r>
              <a:rPr kumimoji="1" lang="ja-JP" altLang="en-US"/>
              <a:t>　　生成し、</a:t>
            </a:r>
            <a:r>
              <a:rPr lang="ja-JP" altLang="en-US"/>
              <a:t>ブラウザを立ち上げ</a:t>
            </a:r>
            <a:r>
              <a:rPr lang="en-US" altLang="ja-JP"/>
              <a:t>MRB</a:t>
            </a:r>
            <a:r>
              <a:rPr lang="ja-JP" altLang="en-US"/>
              <a:t>の管理画面にログインします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en-US" altLang="ja-JP">
                <a:solidFill>
                  <a:srgbClr val="FF0000"/>
                </a:solidFill>
              </a:rPr>
              <a:t> 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319907F-ED19-56CD-BAF2-A30ABBA11A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9CABDC7-3158-13D1-4FDA-27CA973A48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　管理画面にログイン後、右上の「設定」をクリックし、</a:t>
            </a:r>
            <a:br>
              <a:rPr lang="en-US" altLang="ja-JP"/>
            </a:br>
            <a:r>
              <a:rPr lang="ja-JP" altLang="en-US"/>
              <a:t>　　左部の「リモートアクセス」をクリックします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3D2FF42-BF5E-DB8C-EFA5-6AFE19D7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A861912-CD82-91B7-849D-AE1164979A8C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F3EDB63-6E22-A6A0-4B25-7C3466D66FE0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D5EA1F5-A71D-5F30-E386-A3C3A0B10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>
            <a:fillRect/>
          </a:stretch>
        </p:blipFill>
        <p:spPr bwMode="auto">
          <a:xfrm>
            <a:off x="1541245" y="1862146"/>
            <a:ext cx="3600000" cy="38848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F55268-E5D1-B031-1817-EF48832F1555}"/>
              </a:ext>
            </a:extLst>
          </p:cNvPr>
          <p:cNvSpPr/>
          <p:nvPr/>
        </p:nvSpPr>
        <p:spPr>
          <a:xfrm>
            <a:off x="4691063" y="3083917"/>
            <a:ext cx="280987" cy="3069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014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50D5A-4E2A-1A3A-518D-1C0CF014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42316E-8332-5077-D7F8-8EE2A10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A6AA3D-01F7-0326-7A11-3E1D47EC7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EE8836-4469-4760-A9AD-D68DCCB601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F9C616B-29A1-96DE-A1B3-FF2215DF11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選択することをおすすめします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43074D0-E460-8E95-6032-33B10341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2D384A6-B2B2-29F7-6E8C-4EED5175D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図 1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C712A5C-A2B6-2D72-80A3-DEF82703F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229" y="1642382"/>
            <a:ext cx="2472826" cy="1121876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A298757-5C07-3AA7-8797-250D23A7C648}"/>
              </a:ext>
            </a:extLst>
          </p:cNvPr>
          <p:cNvSpPr/>
          <p:nvPr/>
        </p:nvSpPr>
        <p:spPr>
          <a:xfrm>
            <a:off x="9643786" y="4530848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C3AE8F2F-7231-A88A-879B-162CC2852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229" y="1800982"/>
            <a:ext cx="2472826" cy="96515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6F59D5C-A4D5-9C15-D328-5BB8A5E2F705}"/>
              </a:ext>
            </a:extLst>
          </p:cNvPr>
          <p:cNvSpPr/>
          <p:nvPr/>
        </p:nvSpPr>
        <p:spPr>
          <a:xfrm>
            <a:off x="4334412" y="2462969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24654B7-D6E6-873C-5739-D255D789C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568" y="3506938"/>
            <a:ext cx="2372728" cy="27312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527A086-715C-D1FF-E8C5-8F8485F4E2E7}"/>
              </a:ext>
            </a:extLst>
          </p:cNvPr>
          <p:cNvSpPr/>
          <p:nvPr/>
        </p:nvSpPr>
        <p:spPr>
          <a:xfrm>
            <a:off x="8107268" y="3506938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45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A43B5-6023-BF4D-B034-95441DAAF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6C042-5135-A712-0E1B-B9BCEAE3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0146BD-6C84-1DEC-6F4E-A6CA4AB3B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23499F-6A42-E98F-9AD5-09A1710C7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85D5871-F058-574F-65C7-B1F883616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A2CF106-A905-F915-8A18-632209CE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2797560-113B-A64B-BBDE-5FB7BD36A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0602B1-C9AE-661A-BEAC-57C023DBD09E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0A3C26E-94F4-7F5E-80C2-C3E794450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6" y="2176302"/>
            <a:ext cx="1430962" cy="692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442231E-1DDF-071C-B1C0-7196552D1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25" y="3113268"/>
            <a:ext cx="1445419" cy="611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5265FA6-CA08-9109-9378-B20727FA7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399" y="2171570"/>
            <a:ext cx="2237560" cy="147898"/>
          </a:xfrm>
          <a:prstGeom prst="rect">
            <a:avLst/>
          </a:prstGeom>
        </p:spPr>
      </p:pic>
      <p:pic>
        <p:nvPicPr>
          <p:cNvPr id="16" name="図 1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02BD3087-6E0B-9DEF-59EA-7DB20D8CD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818" y="2171570"/>
            <a:ext cx="2505482" cy="114997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CBA6892-C72B-2121-DAE3-6A09CBD7D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099" y="2175595"/>
            <a:ext cx="2237561" cy="139847"/>
          </a:xfrm>
          <a:prstGeom prst="rect">
            <a:avLst/>
          </a:prstGeom>
        </p:spPr>
      </p:pic>
      <p:pic>
        <p:nvPicPr>
          <p:cNvPr id="18" name="図 17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0C8D1E15-1FFB-61B2-D75A-6F3E8500A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2819" y="2168712"/>
            <a:ext cx="2505481" cy="111170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7689645-33E6-F5A1-51A5-1B6B5566035A}"/>
              </a:ext>
            </a:extLst>
          </p:cNvPr>
          <p:cNvSpPr/>
          <p:nvPr/>
        </p:nvSpPr>
        <p:spPr>
          <a:xfrm>
            <a:off x="9813920" y="2627496"/>
            <a:ext cx="683420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235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CADEC-C3C6-8812-945B-337A9D661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402269F-AC32-51A2-B763-4000C7509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00" y="1614349"/>
            <a:ext cx="3600000" cy="36293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024681C-DED7-434B-0774-5C885B5D6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070074" y="1777820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73651AD-E14B-19A8-AC27-AECF2E36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69849-783A-2622-69E9-B8ED6E1AE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以下の画像を参考に設定を入力し、「ピアを追加」をタップします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FD068E-44A0-382E-774C-5BFC4A00B8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F5052E6-B0A6-207D-5693-8C120BD3E956}"/>
              </a:ext>
            </a:extLst>
          </p:cNvPr>
          <p:cNvSpPr/>
          <p:nvPr/>
        </p:nvSpPr>
        <p:spPr>
          <a:xfrm>
            <a:off x="1710520" y="2016284"/>
            <a:ext cx="334725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46703B2-4E98-152B-7D35-3F0FBAD05E35}"/>
              </a:ext>
            </a:extLst>
          </p:cNvPr>
          <p:cNvSpPr/>
          <p:nvPr/>
        </p:nvSpPr>
        <p:spPr>
          <a:xfrm>
            <a:off x="2852736" y="4763584"/>
            <a:ext cx="1071563" cy="3438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24D9CFD-79FB-0F24-CD9D-9A4743C205AE}"/>
              </a:ext>
            </a:extLst>
          </p:cNvPr>
          <p:cNvSpPr/>
          <p:nvPr/>
        </p:nvSpPr>
        <p:spPr>
          <a:xfrm>
            <a:off x="1714500" y="3790950"/>
            <a:ext cx="227647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C4F915F-9161-FE45-0EBA-60EA7CEF83B4}"/>
              </a:ext>
            </a:extLst>
          </p:cNvPr>
          <p:cNvSpPr/>
          <p:nvPr/>
        </p:nvSpPr>
        <p:spPr>
          <a:xfrm>
            <a:off x="1714500" y="3331919"/>
            <a:ext cx="2276475" cy="4000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F59E616-9530-9983-0973-260025100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334" y="3266450"/>
            <a:ext cx="3198370" cy="21080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739026-7B72-95FB-46E5-6AE52D44CF8E}"/>
              </a:ext>
            </a:extLst>
          </p:cNvPr>
          <p:cNvSpPr/>
          <p:nvPr/>
        </p:nvSpPr>
        <p:spPr>
          <a:xfrm>
            <a:off x="9492726" y="3283668"/>
            <a:ext cx="494237" cy="145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5F2A621-C055-E5A0-562C-F966BB9542C6}"/>
              </a:ext>
            </a:extLst>
          </p:cNvPr>
          <p:cNvCxnSpPr>
            <a:cxnSpLocks/>
          </p:cNvCxnSpPr>
          <p:nvPr/>
        </p:nvCxnSpPr>
        <p:spPr>
          <a:xfrm flipH="1">
            <a:off x="4025848" y="3371851"/>
            <a:ext cx="5460147" cy="19576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2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37BD-4AD1-FD6C-E6BB-3210D3204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2A8B7277-29F2-3CA8-AC3F-A26AC8A22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6"/>
          <a:stretch>
            <a:fillRect/>
          </a:stretch>
        </p:blipFill>
        <p:spPr bwMode="auto">
          <a:xfrm>
            <a:off x="1466948" y="1459409"/>
            <a:ext cx="3600000" cy="4874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図 1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76E5C18F-8E70-2DFE-B3C2-0EE73B75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10173" b="31686"/>
          <a:stretch>
            <a:fillRect/>
          </a:stretch>
        </p:blipFill>
        <p:spPr bwMode="auto">
          <a:xfrm>
            <a:off x="7125052" y="2710114"/>
            <a:ext cx="3600000" cy="1866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5CB8C43-5196-0733-AAFD-4EAD24D6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07D418-0616-54B1-A0B4-0D701EF3E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⑩　以下の画像を参考に設定を入力し、右上の保存ボタンをタップします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06871A0-70A0-CF3B-BBFF-C04E19E39F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C43DE9-9319-50CD-CE7B-A8E3994A6566}"/>
              </a:ext>
            </a:extLst>
          </p:cNvPr>
          <p:cNvSpPr/>
          <p:nvPr/>
        </p:nvSpPr>
        <p:spPr>
          <a:xfrm>
            <a:off x="7380496" y="2965080"/>
            <a:ext cx="2847976" cy="1317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CBFDFF9-E5E1-49D7-C238-D761B6A93153}"/>
              </a:ext>
            </a:extLst>
          </p:cNvPr>
          <p:cNvSpPr/>
          <p:nvPr/>
        </p:nvSpPr>
        <p:spPr>
          <a:xfrm>
            <a:off x="7294771" y="3392857"/>
            <a:ext cx="3024187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CA332AA-7E62-B1E7-E379-2C26D93084D6}"/>
              </a:ext>
            </a:extLst>
          </p:cNvPr>
          <p:cNvSpPr/>
          <p:nvPr/>
        </p:nvSpPr>
        <p:spPr>
          <a:xfrm>
            <a:off x="4358639" y="1459409"/>
            <a:ext cx="4038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BC2BD51-82A4-4FCC-4C7B-3C1B1EE4CD10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4572000" y="3030965"/>
            <a:ext cx="2808496" cy="123206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C249237-92C3-5A80-5939-3C179F3A8845}"/>
              </a:ext>
            </a:extLst>
          </p:cNvPr>
          <p:cNvCxnSpPr>
            <a:cxnSpLocks/>
            <a:stCxn id="10" idx="1"/>
            <a:endCxn id="15" idx="3"/>
          </p:cNvCxnSpPr>
          <p:nvPr/>
        </p:nvCxnSpPr>
        <p:spPr>
          <a:xfrm flipH="1">
            <a:off x="2790826" y="3445645"/>
            <a:ext cx="4503945" cy="216204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6A6DA99-14E9-874D-FD48-7962C2E53C98}"/>
              </a:ext>
            </a:extLst>
          </p:cNvPr>
          <p:cNvSpPr/>
          <p:nvPr/>
        </p:nvSpPr>
        <p:spPr>
          <a:xfrm>
            <a:off x="1603757" y="4036603"/>
            <a:ext cx="2968243" cy="4528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91C026-8F9E-7598-F1BE-64A60FECC134}"/>
              </a:ext>
            </a:extLst>
          </p:cNvPr>
          <p:cNvSpPr/>
          <p:nvPr/>
        </p:nvSpPr>
        <p:spPr>
          <a:xfrm>
            <a:off x="1603758" y="5394841"/>
            <a:ext cx="1187068" cy="425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1FB652-C915-ED0F-6628-B47B698FB613}"/>
              </a:ext>
            </a:extLst>
          </p:cNvPr>
          <p:cNvSpPr/>
          <p:nvPr/>
        </p:nvSpPr>
        <p:spPr>
          <a:xfrm>
            <a:off x="1603757" y="5832236"/>
            <a:ext cx="1187068" cy="425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77D115B-929B-DF99-A0D5-F98E28FC7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71" y="4232088"/>
            <a:ext cx="3186258" cy="2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79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E8DB1-5C0C-6DA7-5FFE-ACF3E35C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6880EE-9B3F-524D-96DF-3FB5B38D4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⑪　トグルスイッチをオンにし、サーバーとの通信ができていれば設定完了です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388B1B9-A629-402F-7A48-46CDCD47EF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C3A20A-29DE-ED63-8F81-904643DFE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02" y="1427998"/>
            <a:ext cx="3600000" cy="38215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A155BBB-EB25-7C6A-E57C-7709FE3715E7}"/>
              </a:ext>
            </a:extLst>
          </p:cNvPr>
          <p:cNvSpPr/>
          <p:nvPr/>
        </p:nvSpPr>
        <p:spPr>
          <a:xfrm>
            <a:off x="7416164" y="1830884"/>
            <a:ext cx="4038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097C98-CB8F-E9BD-D9C7-23E618175480}"/>
              </a:ext>
            </a:extLst>
          </p:cNvPr>
          <p:cNvSpPr/>
          <p:nvPr/>
        </p:nvSpPr>
        <p:spPr>
          <a:xfrm>
            <a:off x="4358639" y="4800171"/>
            <a:ext cx="1737361" cy="300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65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FF229-F101-79EC-252D-FDE0B65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クライアントインストール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lang="ja-JP" altLang="en-US"/>
              <a:t>ブラウザで「</a:t>
            </a:r>
            <a:r>
              <a:rPr lang="en-US" altLang="ja-JP"/>
              <a:t>https://www.wireguard.com/install/</a:t>
            </a:r>
            <a:r>
              <a:rPr lang="ja-JP" altLang="en-US"/>
              <a:t>」にアクセス</a:t>
            </a:r>
            <a:br>
              <a:rPr lang="en-US" altLang="ja-JP"/>
            </a:br>
            <a:r>
              <a:rPr lang="ja-JP" altLang="en-US"/>
              <a:t>　　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端末に対応するリンクをクリックします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Windows</a:t>
            </a:r>
            <a:r>
              <a:rPr kumimoji="1" lang="ja-JP" altLang="en-US"/>
              <a:t>の場合、インストーラがダウンロードされますので、</a:t>
            </a:r>
            <a:br>
              <a:rPr kumimoji="1" lang="en-US" altLang="ja-JP"/>
            </a:br>
            <a:r>
              <a:rPr kumimoji="1" lang="ja-JP" altLang="en-US"/>
              <a:t>　　インストーラを実行しインストールを完了します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macOS, iOS, Android</a:t>
            </a:r>
            <a:r>
              <a:rPr kumimoji="1" lang="ja-JP" altLang="en-US"/>
              <a:t>は各ストアに移動するので、アプリの</a:t>
            </a:r>
            <a:br>
              <a:rPr kumimoji="1" lang="en-US" altLang="ja-JP"/>
            </a:br>
            <a:r>
              <a:rPr kumimoji="1" lang="ja-JP" altLang="en-US"/>
              <a:t>　　インストールをします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7D7FB3-BAF8-8BCD-4AFA-7EA044971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WireGuard</a:t>
            </a:r>
            <a:r>
              <a:rPr lang="ja-JP" altLang="en-US"/>
              <a:t>クライアントのインストールの手順について説明します</a:t>
            </a:r>
            <a:endParaRPr kumimoji="1" lang="ja-JP" altLang="en-US"/>
          </a:p>
        </p:txBody>
      </p:sp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A1D341-2AE0-7A48-78EF-83AE4128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277703"/>
            <a:ext cx="3600000" cy="7054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EDE510-B014-0E35-5978-7C3ABD7E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87935"/>
            <a:ext cx="3600000" cy="25805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D3F9C59-5AC7-8CB8-BEB6-73CA3BC05ED2}"/>
              </a:ext>
            </a:extLst>
          </p:cNvPr>
          <p:cNvSpPr/>
          <p:nvPr/>
        </p:nvSpPr>
        <p:spPr>
          <a:xfrm>
            <a:off x="8416925" y="3644900"/>
            <a:ext cx="860425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C620DD7-28BD-9166-15F1-EE7D11955BE7}"/>
              </a:ext>
            </a:extLst>
          </p:cNvPr>
          <p:cNvSpPr/>
          <p:nvPr/>
        </p:nvSpPr>
        <p:spPr>
          <a:xfrm>
            <a:off x="8416926" y="409414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B35490D-8F61-E122-4C5C-8D94B60B39B4}"/>
              </a:ext>
            </a:extLst>
          </p:cNvPr>
          <p:cNvSpPr/>
          <p:nvPr/>
        </p:nvSpPr>
        <p:spPr>
          <a:xfrm>
            <a:off x="8416925" y="483709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3D788FA-753D-0CE0-598B-2DB46108EFE2}"/>
              </a:ext>
            </a:extLst>
          </p:cNvPr>
          <p:cNvSpPr/>
          <p:nvPr/>
        </p:nvSpPr>
        <p:spPr>
          <a:xfrm>
            <a:off x="8416925" y="5286330"/>
            <a:ext cx="774700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34AE-6FFD-E591-A82B-33321E6AD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49DFA7-119E-E1A9-C12F-32CA0A9F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6.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</a:t>
            </a:r>
            <a:r>
              <a:rPr lang="ja-JP" altLang="en-US" cap="none"/>
              <a:t>削除手順</a:t>
            </a:r>
            <a:endParaRPr kumimoji="1" lang="ja-JP" altLang="en-US" cap="none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35A36F-BA48-0DF9-2C7A-3988F9422F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95B37B4-BA5F-A5BD-362B-3D83387408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lang="ja-JP" altLang="ja-JP"/>
              <a:t>削除したいクライアントの「削」のチェックボックスを</a:t>
            </a:r>
            <a:br>
              <a:rPr lang="en-US" altLang="ja-JP"/>
            </a:br>
            <a:r>
              <a:rPr lang="ja-JP" altLang="en-US"/>
              <a:t>　　</a:t>
            </a:r>
            <a:r>
              <a:rPr lang="ja-JP" altLang="ja-JP"/>
              <a:t>クリックし、「削除」ボタンをクリックします</a:t>
            </a:r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B186232-08BC-3AA6-8768-1253B478C4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の管理画面より</a:t>
            </a:r>
            <a:r>
              <a:rPr kumimoji="1" lang="en-US" altLang="ja-JP"/>
              <a:t>WireGuard</a:t>
            </a:r>
            <a:r>
              <a:rPr kumimoji="1" lang="ja-JP" altLang="en-US"/>
              <a:t>設定を削除する手順について説明します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6317FFE8-8AD7-F6B7-7130-835B09134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管理画面にログイン後、右上の「設定」をクリックし、</a:t>
            </a:r>
            <a:br>
              <a:rPr lang="en-US" altLang="ja-JP"/>
            </a:br>
            <a:r>
              <a:rPr lang="ja-JP" altLang="en-US"/>
              <a:t>　　左の「リモートアクセス」をクリックします</a:t>
            </a:r>
            <a:endParaRPr lang="en-US" altLang="ja-JP"/>
          </a:p>
        </p:txBody>
      </p:sp>
      <p:pic>
        <p:nvPicPr>
          <p:cNvPr id="3" name="図 2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45CEEE-30AE-DD0F-BD66-606AA7B7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3866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9D4194-9208-745A-C835-6D653DFF07B6}"/>
              </a:ext>
            </a:extLst>
          </p:cNvPr>
          <p:cNvSpPr/>
          <p:nvPr/>
        </p:nvSpPr>
        <p:spPr>
          <a:xfrm>
            <a:off x="4031891" y="233866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0C5B5DC-815B-4154-6E34-5FB5967742C2}"/>
              </a:ext>
            </a:extLst>
          </p:cNvPr>
          <p:cNvSpPr/>
          <p:nvPr/>
        </p:nvSpPr>
        <p:spPr>
          <a:xfrm>
            <a:off x="1768751" y="282408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8396682-BBD6-1046-8D4C-6B8CC7AD4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2338665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図 18" descr="グラフィカル ユーザー インターフェイス, 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893D9AF6-5204-4702-C25D-9440637A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14" y="2578345"/>
            <a:ext cx="2496150" cy="1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6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7DBF36-C531-5782-1C92-998880B1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5DEEF6-C698-8EC4-CA03-B04F21D50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「削除」をクリックします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D0FE41-3A6A-8441-DB18-2279ED4AEE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A9F2935-C383-E616-F850-D31794BE9B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設定」をクリックし、削除は完了です</a:t>
            </a:r>
          </a:p>
        </p:txBody>
      </p:sp>
      <p:pic>
        <p:nvPicPr>
          <p:cNvPr id="9" name="図 8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D1D9C92-9D08-06BE-9D4F-4B6FF473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395691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202EC63-C1FC-6A60-9B9F-5B440278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395690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図 11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86CB99FC-D513-ED64-9663-D5A51C2E2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06" y="1664137"/>
            <a:ext cx="2506070" cy="917650"/>
          </a:xfrm>
          <a:prstGeom prst="rect">
            <a:avLst/>
          </a:prstGeom>
        </p:spPr>
      </p:pic>
      <p:pic>
        <p:nvPicPr>
          <p:cNvPr id="14" name="図 1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F0BD3FCF-13D8-84F2-DBA3-CF903F54E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203" y="1664138"/>
            <a:ext cx="2485097" cy="134864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9189E4D-C541-2740-0A29-C2E0DA04D7C0}"/>
              </a:ext>
            </a:extLst>
          </p:cNvPr>
          <p:cNvSpPr/>
          <p:nvPr/>
        </p:nvSpPr>
        <p:spPr>
          <a:xfrm>
            <a:off x="4809204" y="2030453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E639014-26F5-CD48-B54C-4E6201F52DAA}"/>
              </a:ext>
            </a:extLst>
          </p:cNvPr>
          <p:cNvSpPr/>
          <p:nvPr/>
        </p:nvSpPr>
        <p:spPr>
          <a:xfrm>
            <a:off x="9802053" y="2443163"/>
            <a:ext cx="665921" cy="1052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71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E5329-7646-F67E-3A18-0AEF6D3B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en-US" altLang="ja-JP" cap="none"/>
              <a:t>WireGuard</a:t>
            </a:r>
            <a:r>
              <a:rPr kumimoji="1" lang="ja-JP" altLang="en-US" cap="none"/>
              <a:t>設定（</a:t>
            </a:r>
            <a:r>
              <a:rPr kumimoji="1" lang="en-US" altLang="ja-JP" cap="none"/>
              <a:t>Windows</a:t>
            </a:r>
            <a:r>
              <a:rPr kumimoji="1" lang="ja-JP" altLang="en-US" cap="none"/>
              <a:t>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6B4610-670D-4B9E-4B91-700841424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クライアントを起動します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2871A3-7581-BD9C-E8A8-9299E841B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32682C5-1058-E37C-5438-E6CC0B7E6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下部の「トンネルの追加」の「▼」をクリックし、</a:t>
            </a:r>
            <a:br>
              <a:rPr kumimoji="1" lang="en-US" altLang="ja-JP"/>
            </a:br>
            <a:r>
              <a:rPr kumimoji="1" lang="ja-JP" altLang="en-US"/>
              <a:t>　　「空のトンネルを追加」をクリックします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11D82BE-E576-EF13-445B-229EDB2AB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Windows</a:t>
            </a:r>
            <a:r>
              <a:rPr kumimoji="1" lang="ja-JP" altLang="en-US"/>
              <a:t>端末での</a:t>
            </a:r>
            <a:r>
              <a:rPr kumimoji="1" lang="en-US" altLang="ja-JP"/>
              <a:t>WireGuard</a:t>
            </a:r>
            <a:r>
              <a:rPr kumimoji="1" lang="ja-JP" altLang="en-US"/>
              <a:t>設定手順について説明します</a:t>
            </a:r>
          </a:p>
        </p:txBody>
      </p:sp>
      <p:pic>
        <p:nvPicPr>
          <p:cNvPr id="9" name="図 8" descr="グラフィカル ユーザー インターフェイス, アプリケーション, Word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E2691B8-650B-3C22-4739-9D2AC7D6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112745"/>
            <a:ext cx="3600000" cy="28171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テキスト, アプリケーション, Word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E00A7F-2D3E-30DB-4E33-A057CCA2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89373"/>
            <a:ext cx="3600000" cy="31211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25F977B-5B6D-6CCA-B5D0-5DFF567C81E1}"/>
              </a:ext>
            </a:extLst>
          </p:cNvPr>
          <p:cNvSpPr/>
          <p:nvPr/>
        </p:nvSpPr>
        <p:spPr>
          <a:xfrm>
            <a:off x="7715250" y="4872038"/>
            <a:ext cx="95250" cy="161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1410773-3BBC-4533-51FD-1A970B8A8C57}"/>
              </a:ext>
            </a:extLst>
          </p:cNvPr>
          <p:cNvSpPr/>
          <p:nvPr/>
        </p:nvSpPr>
        <p:spPr>
          <a:xfrm>
            <a:off x="7131051" y="5149193"/>
            <a:ext cx="1560512" cy="146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03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890FB-019C-6880-1E32-7DC88C95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DAACD-79E2-74C6-67EA-EDFAE0899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以下の画面が表示されたら、ブラウザを立ち上げ</a:t>
            </a:r>
            <a:r>
              <a:rPr lang="en-US" altLang="ja-JP"/>
              <a:t>MRB</a:t>
            </a:r>
            <a:r>
              <a:rPr lang="ja-JP" altLang="en-US"/>
              <a:t>の</a:t>
            </a:r>
            <a:br>
              <a:rPr lang="en-US" altLang="ja-JP"/>
            </a:br>
            <a:r>
              <a:rPr lang="ja-JP" altLang="en-US"/>
              <a:t>　　管理画面にログインします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公開鍵は⑥作業で利用します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247527-3C8C-EF8A-3F83-94C359CFE4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3E3894D-A4CE-AFC0-7B63-C186747088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管理画面にログイン後、右上の「設定」をクリックし、</a:t>
            </a:r>
            <a:br>
              <a:rPr kumimoji="1" lang="en-US" altLang="ja-JP"/>
            </a:br>
            <a:r>
              <a:rPr kumimoji="1" lang="ja-JP" altLang="en-US"/>
              <a:t>　　左の「リモートアクセス」をクリックします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5B2227B-359A-D0D2-6EB6-36CA0C77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800221"/>
            <a:ext cx="3600000" cy="29203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F06E4D0-6D22-BC0F-A03D-B4C62BED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93416"/>
            <a:ext cx="3600000" cy="2609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911DBF-5213-0719-4AF6-F047A111A365}"/>
              </a:ext>
            </a:extLst>
          </p:cNvPr>
          <p:cNvSpPr/>
          <p:nvPr/>
        </p:nvSpPr>
        <p:spPr>
          <a:xfrm>
            <a:off x="9544050" y="1593416"/>
            <a:ext cx="178594" cy="118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7D476EE-6F8D-203A-E5C7-A4407DC65FA3}"/>
              </a:ext>
            </a:extLst>
          </p:cNvPr>
          <p:cNvSpPr/>
          <p:nvPr/>
        </p:nvSpPr>
        <p:spPr>
          <a:xfrm>
            <a:off x="7280910" y="2078831"/>
            <a:ext cx="555784" cy="92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D5EEE32-F22B-742A-CF3F-3DE75276E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6475" y="2647149"/>
            <a:ext cx="2313080" cy="1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29000-5E53-F9A0-2B4C-64B60C55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05214E-BDFA-5EAA-7817-482AFF655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162E7D-A194-11B3-24D0-51CC515A8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6B296A3-A8DA-61A5-4597-A9A1069404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「クライアント公開鍵」の入力、「アドレス</a:t>
            </a:r>
            <a:r>
              <a:rPr kumimoji="1" lang="en-US" altLang="ja-JP"/>
              <a:t>TYPE</a:t>
            </a:r>
            <a:r>
              <a:rPr kumimoji="1" lang="ja-JP" altLang="en-US"/>
              <a:t>」と</a:t>
            </a:r>
            <a:br>
              <a:rPr kumimoji="1" lang="en-US" altLang="ja-JP"/>
            </a:br>
            <a:r>
              <a:rPr kumimoji="1" lang="ja-JP" altLang="en-US"/>
              <a:t>　　「有効」の選択をし、「追加」をクリックします</a:t>
            </a: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「クライアント公開鍵」は③</a:t>
            </a:r>
            <a:r>
              <a:rPr lang="ja-JP" altLang="en-US">
                <a:solidFill>
                  <a:srgbClr val="FF0000"/>
                </a:solidFill>
              </a:rPr>
              <a:t>の</a:t>
            </a:r>
            <a:r>
              <a:rPr kumimoji="1" lang="en-US" altLang="ja-JP">
                <a:solidFill>
                  <a:srgbClr val="FF0000"/>
                </a:solidFill>
              </a:rPr>
              <a:t>WireGuard</a:t>
            </a:r>
            <a:r>
              <a:rPr kumimoji="1" lang="ja-JP" altLang="en-US">
                <a:solidFill>
                  <a:srgbClr val="FF0000"/>
                </a:solidFill>
              </a:rPr>
              <a:t>編集画面の「公開鍵」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に記載されています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「アドレス </a:t>
            </a:r>
            <a:r>
              <a:rPr kumimoji="1" lang="en-US" altLang="ja-JP">
                <a:solidFill>
                  <a:srgbClr val="FF0000"/>
                </a:solidFill>
              </a:rPr>
              <a:t>Type</a:t>
            </a:r>
            <a:r>
              <a:rPr kumimoji="1" lang="ja-JP" altLang="en-US">
                <a:solidFill>
                  <a:srgbClr val="FF0000"/>
                </a:solidFill>
              </a:rPr>
              <a:t>」はローカルのネットワークと競合しない方を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選択することをおすすめします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Type-0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172.20.0.0/16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</a:t>
            </a:r>
            <a:r>
              <a:rPr kumimoji="1" lang="en-US" altLang="ja-JP">
                <a:solidFill>
                  <a:srgbClr val="FF0000"/>
                </a:solidFill>
              </a:rPr>
              <a:t>Type-1</a:t>
            </a:r>
            <a:r>
              <a:rPr kumimoji="1" lang="ja-JP" altLang="en-US">
                <a:solidFill>
                  <a:srgbClr val="FF0000"/>
                </a:solidFill>
              </a:rPr>
              <a:t>：</a:t>
            </a:r>
            <a:r>
              <a:rPr kumimoji="1" lang="en-US" altLang="ja-JP">
                <a:solidFill>
                  <a:srgbClr val="FF0000"/>
                </a:solidFill>
              </a:rPr>
              <a:t>192.168.0.0/16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582777E-29DF-193E-1558-DF051DD49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7471"/>
            <a:ext cx="3600000" cy="2591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3A77CC7-AEA0-2AD8-7FFB-4403DCBA6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854022"/>
            <a:ext cx="3600000" cy="2713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E4236-CF0D-377C-8D3E-5557E867AE00}"/>
              </a:ext>
            </a:extLst>
          </p:cNvPr>
          <p:cNvSpPr/>
          <p:nvPr/>
        </p:nvSpPr>
        <p:spPr>
          <a:xfrm>
            <a:off x="4345781" y="2428874"/>
            <a:ext cx="192882" cy="10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B5A4AA-8BA7-4665-C7E5-ED4A4FB8B2C8}"/>
              </a:ext>
            </a:extLst>
          </p:cNvPr>
          <p:cNvSpPr/>
          <p:nvPr/>
        </p:nvSpPr>
        <p:spPr>
          <a:xfrm>
            <a:off x="8128634" y="3504193"/>
            <a:ext cx="2329815" cy="848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12F4967-DE01-8F02-1BA0-984106C0FB72}"/>
              </a:ext>
            </a:extLst>
          </p:cNvPr>
          <p:cNvSpPr/>
          <p:nvPr/>
        </p:nvSpPr>
        <p:spPr>
          <a:xfrm>
            <a:off x="9647872" y="4533900"/>
            <a:ext cx="453391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93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999D70-5CA5-3FBA-70DE-CD21B4BE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08D20E-CDE4-B2FF-E68C-0EB2873310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「追加」をクリックします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FFE1E8-254F-421F-AE02-418D3E34DB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A1A5CA0-14F6-69D2-7829-B204E3F22C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RAS</a:t>
            </a:r>
            <a:r>
              <a:rPr kumimoji="1" lang="ja-JP" altLang="en-US"/>
              <a:t>設定」をクリックし、そのまま</a:t>
            </a:r>
            <a:r>
              <a:rPr kumimoji="1" lang="en-US" altLang="ja-JP"/>
              <a:t>WireGuard</a:t>
            </a:r>
            <a:r>
              <a:rPr kumimoji="1" lang="ja-JP" altLang="en-US"/>
              <a:t>クライアント</a:t>
            </a:r>
            <a:br>
              <a:rPr kumimoji="1" lang="en-US" altLang="ja-JP"/>
            </a:br>
            <a:r>
              <a:rPr kumimoji="1" lang="ja-JP" altLang="en-US"/>
              <a:t>　　の編集画面に戻ります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で表示されている情報は次項の</a:t>
            </a:r>
            <a:r>
              <a:rPr lang="en-US" altLang="ja-JP">
                <a:solidFill>
                  <a:srgbClr val="FF0000"/>
                </a:solidFill>
              </a:rPr>
              <a:t>WireGuard</a:t>
            </a:r>
            <a:r>
              <a:rPr lang="ja-JP" altLang="en-US">
                <a:solidFill>
                  <a:srgbClr val="FF0000"/>
                </a:solidFill>
              </a:rPr>
              <a:t>設定で使用します</a:t>
            </a:r>
            <a:endParaRPr kumimoji="1" lang="en-US" altLang="ja-JP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9CD310-DEB1-4A01-AA88-661B6FC8F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81123"/>
            <a:ext cx="3600000" cy="2696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AC0DF5C-F584-9762-B1DF-414EE8194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90532"/>
            <a:ext cx="3600000" cy="2608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09F0D97-D402-D35B-AFBA-709C43F5E52E}"/>
              </a:ext>
            </a:extLst>
          </p:cNvPr>
          <p:cNvSpPr/>
          <p:nvPr/>
        </p:nvSpPr>
        <p:spPr>
          <a:xfrm>
            <a:off x="4136230" y="2888023"/>
            <a:ext cx="454819" cy="12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5CD6350-5F0B-20A0-5A8C-ABBA770D0A44}"/>
              </a:ext>
            </a:extLst>
          </p:cNvPr>
          <p:cNvSpPr/>
          <p:nvPr/>
        </p:nvSpPr>
        <p:spPr>
          <a:xfrm>
            <a:off x="9832180" y="2616200"/>
            <a:ext cx="683420" cy="113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67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6C24B5-BBED-48AE-1215-777F28A2F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1" y="1640078"/>
            <a:ext cx="3600000" cy="29146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5C0A08-8AC5-0F9F-8FF0-1391CE19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E98E47-0D10-F7BD-9A9F-61A172D6E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⑨　以下の画像を参考に設定を入力し、「保存」をクリックします</a:t>
            </a:r>
            <a:br>
              <a:rPr lang="en-US" altLang="ja-JP"/>
            </a:br>
            <a:r>
              <a:rPr lang="ja-JP" altLang="en-US"/>
              <a:t>　　「名前」の欄は任意のもので構いません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EA006B-CAA6-B3A4-D3A0-E7E577973C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3D2F5B-D74D-8526-B058-1B7C2D21A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9325" y="2461411"/>
            <a:ext cx="2313080" cy="105576"/>
          </a:xfrm>
          <a:prstGeom prst="rect">
            <a:avLst/>
          </a:prstGeom>
        </p:spPr>
      </p:pic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E347FC-7616-814B-A3CF-53D69792A5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835" t="7675" r="2568" b="42663"/>
          <a:stretch/>
        </p:blipFill>
        <p:spPr>
          <a:xfrm>
            <a:off x="7081981" y="2139210"/>
            <a:ext cx="3600000" cy="19163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3EC5E4-5516-116B-DA27-61F260B412F1}"/>
              </a:ext>
            </a:extLst>
          </p:cNvPr>
          <p:cNvSpPr/>
          <p:nvPr/>
        </p:nvSpPr>
        <p:spPr>
          <a:xfrm>
            <a:off x="7289801" y="2461411"/>
            <a:ext cx="2987674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7473D01-9273-2DFC-616E-FC8E9900050F}"/>
              </a:ext>
            </a:extLst>
          </p:cNvPr>
          <p:cNvSpPr/>
          <p:nvPr/>
        </p:nvSpPr>
        <p:spPr>
          <a:xfrm>
            <a:off x="7181850" y="2889188"/>
            <a:ext cx="3376449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B4C37C-BED2-C76B-73AE-708EC3CF6C95}"/>
              </a:ext>
            </a:extLst>
          </p:cNvPr>
          <p:cNvSpPr/>
          <p:nvPr/>
        </p:nvSpPr>
        <p:spPr>
          <a:xfrm>
            <a:off x="9499599" y="3790074"/>
            <a:ext cx="504825" cy="1055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5CF5854-83D7-FFF9-1A7F-9CFA3E6FFE0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194050" y="2941976"/>
            <a:ext cx="3987800" cy="41664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2C7E497-5B94-5DC6-20A2-01FABC8581B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584700" y="2514199"/>
            <a:ext cx="2705101" cy="58320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DD65BFB2-9787-6F92-C9B7-D0820F878701}"/>
              </a:ext>
            </a:extLst>
          </p:cNvPr>
          <p:cNvCxnSpPr>
            <a:cxnSpLocks/>
          </p:cNvCxnSpPr>
          <p:nvPr/>
        </p:nvCxnSpPr>
        <p:spPr>
          <a:xfrm rot="10800000">
            <a:off x="2324103" y="2660650"/>
            <a:ext cx="7427909" cy="1518042"/>
          </a:xfrm>
          <a:prstGeom prst="bentConnector3">
            <a:avLst>
              <a:gd name="adj1" fmla="val 100011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6DFC293-7025-03F0-8C2A-A081FCB6EE07}"/>
              </a:ext>
            </a:extLst>
          </p:cNvPr>
          <p:cNvCxnSpPr>
            <a:stCxn id="11" idx="2"/>
          </p:cNvCxnSpPr>
          <p:nvPr/>
        </p:nvCxnSpPr>
        <p:spPr>
          <a:xfrm flipH="1">
            <a:off x="9752011" y="3895650"/>
            <a:ext cx="1" cy="28304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FA9C02F-9BA7-A02B-E202-1C2E01578B8C}"/>
              </a:ext>
            </a:extLst>
          </p:cNvPr>
          <p:cNvSpPr/>
          <p:nvPr/>
        </p:nvSpPr>
        <p:spPr>
          <a:xfrm>
            <a:off x="3908424" y="4313920"/>
            <a:ext cx="504825" cy="146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89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5E0FE7-7224-7A00-BDDF-269FA0FF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EF8FA4-A2DF-5563-09D6-419FDCD78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⑩　「有効化」をクリックし、サーバとの通信ができていれば設定完了です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DDECBE-1B29-6CA9-BD77-3706D12950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pic>
        <p:nvPicPr>
          <p:cNvPr id="7" name="図 6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8D0CF576-316F-BFC0-D5F8-6731999D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22" y="1412028"/>
            <a:ext cx="3600000" cy="28147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56964EB1-DBC1-F113-4950-150A18D4C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167" y="1413747"/>
            <a:ext cx="3600000" cy="2813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13E8CCD6-7EC7-158D-1F14-3787F8E44F81}"/>
              </a:ext>
            </a:extLst>
          </p:cNvPr>
          <p:cNvSpPr/>
          <p:nvPr/>
        </p:nvSpPr>
        <p:spPr>
          <a:xfrm>
            <a:off x="5561782" y="2471736"/>
            <a:ext cx="619125" cy="695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F6FB13-C83E-B0AB-74D5-19DA40BDA768}"/>
              </a:ext>
            </a:extLst>
          </p:cNvPr>
          <p:cNvSpPr/>
          <p:nvPr/>
        </p:nvSpPr>
        <p:spPr>
          <a:xfrm>
            <a:off x="3228975" y="2390775"/>
            <a:ext cx="469899" cy="1540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BB61CF8-4180-7869-C9DD-2148C31B40DB}"/>
              </a:ext>
            </a:extLst>
          </p:cNvPr>
          <p:cNvSpPr/>
          <p:nvPr/>
        </p:nvSpPr>
        <p:spPr>
          <a:xfrm>
            <a:off x="7836877" y="3310719"/>
            <a:ext cx="1907198" cy="2802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230658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846</TotalTime>
  <Words>1727</Words>
  <Application>Microsoft Office PowerPoint</Application>
  <PresentationFormat>ワイド画面</PresentationFormat>
  <Paragraphs>100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5" baseType="lpstr">
      <vt:lpstr>游ゴシック</vt:lpstr>
      <vt:lpstr>Gill Sans MT</vt:lpstr>
      <vt:lpstr>Wingdings 2</vt:lpstr>
      <vt:lpstr>配当</vt:lpstr>
      <vt:lpstr>MRB操作マニュアル</vt:lpstr>
      <vt:lpstr>目次</vt:lpstr>
      <vt:lpstr>1. クライアントインストール</vt:lpstr>
      <vt:lpstr>2. WireGuard設定（Windows）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WireGuard設定（macOS）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WireGuard設定（iOS）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5. WireGuard設定（Android）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6. WireGuard設定削除手順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2</cp:revision>
  <dcterms:created xsi:type="dcterms:W3CDTF">2025-05-14T05:48:52Z</dcterms:created>
  <dcterms:modified xsi:type="dcterms:W3CDTF">2025-07-18T08:56:37Z</dcterms:modified>
</cp:coreProperties>
</file>