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48701EA-1265-4378-8B8E-D3AB5D1B2A9A}" v="2" dt="2025-06-13T00:59:41.23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10" autoAdjust="0"/>
  </p:normalViewPr>
  <p:slideViewPr>
    <p:cSldViewPr snapToGrid="0">
      <p:cViewPr varScale="1">
        <p:scale>
          <a:sx n="101" d="100"/>
          <a:sy n="101" d="100"/>
        </p:scale>
        <p:origin x="912" y="102"/>
      </p:cViewPr>
      <p:guideLst/>
    </p:cSldViewPr>
  </p:slideViewPr>
  <p:outlineViewPr>
    <p:cViewPr>
      <p:scale>
        <a:sx n="33" d="100"/>
        <a:sy n="33" d="100"/>
      </p:scale>
      <p:origin x="0" y="-989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echnol.Corp 櫻庭竜太" userId="f291aa17-b8e0-4fe2-8f83-ae8a96cc9266" providerId="ADAL" clId="{348701EA-1265-4378-8B8E-D3AB5D1B2A9A}"/>
    <pc:docChg chg="custSel modSld">
      <pc:chgData name="Technol.Corp 櫻庭竜太" userId="f291aa17-b8e0-4fe2-8f83-ae8a96cc9266" providerId="ADAL" clId="{348701EA-1265-4378-8B8E-D3AB5D1B2A9A}" dt="2025-06-13T00:59:41.223" v="22"/>
      <pc:docMkLst>
        <pc:docMk/>
      </pc:docMkLst>
      <pc:sldChg chg="modSp mod">
        <pc:chgData name="Technol.Corp 櫻庭竜太" userId="f291aa17-b8e0-4fe2-8f83-ae8a96cc9266" providerId="ADAL" clId="{348701EA-1265-4378-8B8E-D3AB5D1B2A9A}" dt="2025-06-13T00:59:17.716" v="11" actId="313"/>
        <pc:sldMkLst>
          <pc:docMk/>
          <pc:sldMk cId="3485331223" sldId="259"/>
        </pc:sldMkLst>
        <pc:spChg chg="mod">
          <ac:chgData name="Technol.Corp 櫻庭竜太" userId="f291aa17-b8e0-4fe2-8f83-ae8a96cc9266" providerId="ADAL" clId="{348701EA-1265-4378-8B8E-D3AB5D1B2A9A}" dt="2025-06-13T00:59:17.716" v="11" actId="313"/>
          <ac:spMkLst>
            <pc:docMk/>
            <pc:sldMk cId="3485331223" sldId="259"/>
            <ac:spMk id="6" creationId="{C135A6A4-0DB1-B2FE-2C63-C470B36B22F7}"/>
          </ac:spMkLst>
        </pc:spChg>
      </pc:sldChg>
      <pc:sldChg chg="modSp mod">
        <pc:chgData name="Technol.Corp 櫻庭竜太" userId="f291aa17-b8e0-4fe2-8f83-ae8a96cc9266" providerId="ADAL" clId="{348701EA-1265-4378-8B8E-D3AB5D1B2A9A}" dt="2025-06-13T00:59:41.223" v="22"/>
        <pc:sldMkLst>
          <pc:docMk/>
          <pc:sldMk cId="2808404238" sldId="260"/>
        </pc:sldMkLst>
        <pc:spChg chg="mod">
          <ac:chgData name="Technol.Corp 櫻庭竜太" userId="f291aa17-b8e0-4fe2-8f83-ae8a96cc9266" providerId="ADAL" clId="{348701EA-1265-4378-8B8E-D3AB5D1B2A9A}" dt="2025-06-13T00:59:41.223" v="22"/>
          <ac:spMkLst>
            <pc:docMk/>
            <pc:sldMk cId="2808404238" sldId="260"/>
            <ac:spMk id="3" creationId="{4229E5F4-4862-26B8-6D91-5818DCC2BFBB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EBDEE5-9EFA-4F17-BC47-BBD98E688FDF}" type="datetimeFigureOut">
              <a:rPr kumimoji="1" lang="ja-JP" altLang="en-US" smtClean="0"/>
              <a:t>2025/7/22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C9D35A-F642-4CD4-A865-22AFABC82C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3645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AC1B79F2-340B-43BF-8CC2-6FFAD6BFFB15}" type="datetime1">
              <a:rPr lang="en-US" altLang="ja-JP" smtClean="0"/>
              <a:t>7/22/2025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ja-JP" cap="none">
                <a:solidFill>
                  <a:schemeClr val="bg1"/>
                </a:solidFill>
              </a:rPr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620A5DF-24B6-455F-95DC-441DCFC7531E}" type="datetime1">
              <a:rPr lang="en-US" altLang="ja-JP" smtClean="0"/>
              <a:t>7/22/2025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8F7F4-B875-4A5E-8003-9403BC45DF75}" type="datetime1">
              <a:rPr lang="en-US" altLang="ja-JP" smtClean="0"/>
              <a:t>7/22/2025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965C285-88A6-4BFF-ADE4-B03E3832C7C3}" type="datetime1">
              <a:rPr lang="en-US" altLang="ja-JP" smtClean="0"/>
              <a:t>7/22/2025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7CE99-6C59-406C-A600-BB3832509FE5}" type="datetime1">
              <a:rPr lang="en-US" altLang="ja-JP" smtClean="0"/>
              <a:t>7/22/2025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C7CFA-F4F5-4FDD-99BF-ADE03D068AB4}" type="datetime1">
              <a:rPr lang="en-US" altLang="ja-JP" smtClean="0"/>
              <a:t>7/22/2025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本文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1594208"/>
            <a:ext cx="5509510" cy="4896000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75583FC-A467-47DE-9D95-1466BBDE2757}" type="datetime1">
              <a:rPr lang="en-US" altLang="ja-JP" smtClean="0"/>
              <a:t>7/22/2025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テキスト プレースホルダー 10">
            <a:extLst>
              <a:ext uri="{FF2B5EF4-FFF2-40B4-BE49-F238E27FC236}">
                <a16:creationId xmlns:a16="http://schemas.microsoft.com/office/drawing/2014/main" id="{A689B65D-C4FF-62CC-B3A2-D0211F51605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1594208"/>
            <a:ext cx="5509510" cy="4904093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8D8996F-ADBD-DFC1-FB7D-61E2E66F28C3}"/>
              </a:ext>
            </a:extLst>
          </p:cNvPr>
          <p:cNvCxnSpPr>
            <a:cxnSpLocks/>
          </p:cNvCxnSpPr>
          <p:nvPr userDrawn="1"/>
        </p:nvCxnSpPr>
        <p:spPr>
          <a:xfrm>
            <a:off x="5985506" y="1658945"/>
            <a:ext cx="0" cy="4752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3F17E2C-6B70-5DAD-61E6-D05C14CAA0F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91787" y="899940"/>
            <a:ext cx="11024319" cy="63955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本文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08032"/>
            <a:ext cx="5509510" cy="5582176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A0BCE70-0730-44CA-A20E-FB4987ABF728}" type="datetime1">
              <a:rPr lang="en-US" altLang="ja-JP" smtClean="0"/>
              <a:t>7/22/2025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テキスト プレースホルダー 10">
            <a:extLst>
              <a:ext uri="{FF2B5EF4-FFF2-40B4-BE49-F238E27FC236}">
                <a16:creationId xmlns:a16="http://schemas.microsoft.com/office/drawing/2014/main" id="{A689B65D-C4FF-62CC-B3A2-D0211F51605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916124"/>
            <a:ext cx="5509510" cy="5582177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8D8996F-ADBD-DFC1-FB7D-61E2E66F28C3}"/>
              </a:ext>
            </a:extLst>
          </p:cNvPr>
          <p:cNvCxnSpPr>
            <a:cxnSpLocks/>
          </p:cNvCxnSpPr>
          <p:nvPr userDrawn="1"/>
        </p:nvCxnSpPr>
        <p:spPr>
          <a:xfrm>
            <a:off x="6009782" y="972768"/>
            <a:ext cx="0" cy="5436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0097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本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16123"/>
            <a:ext cx="11029616" cy="5574085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CADF2E3-7D71-47D0-96F2-9B46425E81D4}" type="datetime1">
              <a:rPr lang="en-US" altLang="ja-JP" smtClean="0"/>
              <a:t>7/22/2025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09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D0C35-3BEB-4168-B52C-278D09A7D92D}" type="datetime1">
              <a:rPr lang="en-US" altLang="ja-JP" smtClean="0"/>
              <a:t>7/22/2025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373352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004231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98301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4EF2C023-33A7-4348-AEA5-72C863780BF5}" type="datetime1">
              <a:rPr lang="en-US" altLang="ja-JP" smtClean="0"/>
              <a:t>7/22/2025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93975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98301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125428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121871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125428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8" r:id="rId7"/>
    <p:sldLayoutId id="2147483657" r:id="rId8"/>
    <p:sldLayoutId id="2147483655" r:id="rId9"/>
    <p:sldLayoutId id="2147483656" r:id="rId10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kumimoji="1"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2F7E20-C909-A474-CDEE-B5C181F3EE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/>
              <a:t>MRB</a:t>
            </a:r>
            <a:r>
              <a:rPr kumimoji="1" lang="ja-JP" altLang="en-US"/>
              <a:t>操作マニュアル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877EF89-703B-1BE4-9FE9-7A3B7B3691C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/>
              <a:t>ホワイトリスト申請／処理</a:t>
            </a:r>
          </a:p>
        </p:txBody>
      </p:sp>
    </p:spTree>
    <p:extLst>
      <p:ext uri="{BB962C8B-B14F-4D97-AF65-F5344CB8AC3E}">
        <p14:creationId xmlns:p14="http://schemas.microsoft.com/office/powerpoint/2010/main" val="726390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08B72F04-A356-94DB-D14A-52CF246AB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目次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D7EEB5AD-7D57-D7D5-3A4F-840BACE6815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ja-JP"/>
              <a:t>1.</a:t>
            </a:r>
            <a:r>
              <a:rPr lang="ja-JP" altLang="en-US"/>
              <a:t>　</a:t>
            </a:r>
            <a:r>
              <a:rPr lang="ja-JP" altLang="en-US"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ホワイトリスト申請</a:t>
            </a:r>
            <a:endParaRPr lang="en-US" altLang="ja-JP"/>
          </a:p>
          <a:p>
            <a:r>
              <a:rPr lang="en-US" altLang="ja-JP"/>
              <a:t>2.</a:t>
            </a:r>
            <a:r>
              <a:rPr lang="ja-JP" altLang="en-US"/>
              <a:t>　</a:t>
            </a:r>
            <a:r>
              <a:rPr lang="ja-JP" altLang="en-US"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ホワイトリスト申請処理</a:t>
            </a:r>
            <a:endParaRPr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5C6F9BB-2A20-431C-6405-866EA6BFAFD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907053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EFF229-F101-79EC-252D-FDE0B65B0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1. </a:t>
            </a:r>
            <a:r>
              <a:rPr kumimoji="1" lang="ja-JP" altLang="en-US"/>
              <a:t>ホワイトリスト申請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099805A-4B7B-B82B-E1F8-1E80F4ED67A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①　</a:t>
            </a:r>
            <a:r>
              <a:rPr kumimoji="1" lang="en-US" altLang="ja-JP"/>
              <a:t>Web</a:t>
            </a:r>
            <a:r>
              <a:rPr kumimoji="1" lang="ja-JP" altLang="en-US"/>
              <a:t>サイトがブロックされた場合、このような画面が表示</a:t>
            </a:r>
            <a:br>
              <a:rPr kumimoji="1" lang="en-US" altLang="ja-JP"/>
            </a:br>
            <a:r>
              <a:rPr kumimoji="1" lang="ja-JP" altLang="en-US"/>
              <a:t>　　されますので、右下の</a:t>
            </a:r>
            <a:r>
              <a:rPr lang="ja-JP" altLang="en-US"/>
              <a:t>「</a:t>
            </a:r>
            <a:r>
              <a:rPr kumimoji="1" lang="ja-JP" altLang="en-US"/>
              <a:t>ホワイトリストに登録を申請</a:t>
            </a:r>
            <a:r>
              <a:rPr lang="ja-JP" altLang="en-US"/>
              <a:t>」</a:t>
            </a:r>
            <a:r>
              <a:rPr kumimoji="1" lang="ja-JP" altLang="en-US"/>
              <a:t>を</a:t>
            </a:r>
            <a:br>
              <a:rPr kumimoji="1" lang="en-US" altLang="ja-JP"/>
            </a:br>
            <a:r>
              <a:rPr kumimoji="1" lang="ja-JP" altLang="en-US"/>
              <a:t>　　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094BD70-5431-412A-22F8-754A2B16E86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D4270624-54A2-0683-B8B4-16E10A6513C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②　このような画面が表示されましたら、申請は完了です</a:t>
            </a:r>
            <a:br>
              <a:rPr kumimoji="1" lang="en-US" altLang="ja-JP"/>
            </a:br>
            <a:r>
              <a:rPr kumimoji="1" lang="ja-JP" altLang="en-US"/>
              <a:t>　　管理者の方にご連絡ください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7C7D7FB3-BAF8-8BCD-4AFA-7EA044971F0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kumimoji="1" lang="en-US" altLang="ja-JP"/>
              <a:t>Web </a:t>
            </a:r>
            <a:r>
              <a:rPr kumimoji="1" lang="ja-JP" altLang="en-US"/>
              <a:t>サイトがブロックされた際に、管理者の方に解除申請（ホワイトリスト申請）を行う手順について説明します</a:t>
            </a:r>
          </a:p>
        </p:txBody>
      </p:sp>
      <p:pic>
        <p:nvPicPr>
          <p:cNvPr id="9" name="図 8" descr="グラフィカル ユーザー インターフェイス, テキスト, アプリケーション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1A6EF44C-DBA1-DB1A-44B2-55BE8A15F2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245" y="2507665"/>
            <a:ext cx="3600000" cy="285700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1" name="図 10" descr="グラフィカル ユーザー インターフェイス, テキスト, アプリケーション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C59794AF-CD7D-5206-0690-8CF57A9EDF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0755" y="2283348"/>
            <a:ext cx="3600000" cy="293023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6CB02DF9-E625-63D3-3A72-2FA3B9DDDE1F}"/>
              </a:ext>
            </a:extLst>
          </p:cNvPr>
          <p:cNvSpPr/>
          <p:nvPr/>
        </p:nvSpPr>
        <p:spPr>
          <a:xfrm>
            <a:off x="4006850" y="4276725"/>
            <a:ext cx="835025" cy="11112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50479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2D1EAFD-B677-E859-8DF8-B48B165D28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2. </a:t>
            </a:r>
            <a:r>
              <a:rPr kumimoji="1" lang="ja-JP" altLang="en-US"/>
              <a:t>ホワイトリスト申請処理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52D2040-7F4A-83BD-6B20-DCF78766AA0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①　管理画面にログイン後、右上の</a:t>
            </a:r>
            <a:r>
              <a:rPr lang="ja-JP" altLang="en-US"/>
              <a:t>「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をクリックし、</a:t>
            </a:r>
            <a:br>
              <a:rPr lang="en-US" altLang="ja-JP"/>
            </a:br>
            <a:r>
              <a:rPr lang="ja-JP" altLang="en-US"/>
              <a:t>　　</a:t>
            </a:r>
            <a:r>
              <a:rPr kumimoji="1" lang="ja-JP" altLang="en-US"/>
              <a:t>左部の</a:t>
            </a:r>
            <a:r>
              <a:rPr lang="ja-JP" altLang="en-US"/>
              <a:t>「</a:t>
            </a:r>
            <a:r>
              <a:rPr kumimoji="1" lang="ja-JP" altLang="en-US"/>
              <a:t>ホワイトリスト処理</a:t>
            </a:r>
            <a:r>
              <a:rPr lang="ja-JP" altLang="en-US"/>
              <a:t>」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FE1537B-BB83-7F9C-2077-44988680D2D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C135A6A4-0DB1-B2FE-2C63-C470B36B22F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②　申請があった</a:t>
            </a:r>
            <a:r>
              <a:rPr kumimoji="1" lang="en-US" altLang="ja-JP"/>
              <a:t>Web</a:t>
            </a:r>
            <a:r>
              <a:rPr kumimoji="1" lang="ja-JP" altLang="en-US"/>
              <a:t>サイトに対して、ラジオボタンにより</a:t>
            </a:r>
            <a:br>
              <a:rPr kumimoji="1" lang="en-US" altLang="ja-JP"/>
            </a:br>
            <a:r>
              <a:rPr kumimoji="1" lang="ja-JP" altLang="en-US"/>
              <a:t>　　</a:t>
            </a:r>
            <a:r>
              <a:rPr kumimoji="1" lang="en-US" altLang="ja-JP"/>
              <a:t>“</a:t>
            </a:r>
            <a:r>
              <a:rPr kumimoji="1" lang="ja-JP" altLang="en-US"/>
              <a:t>許可</a:t>
            </a:r>
            <a:r>
              <a:rPr lang="en-US" altLang="ja-JP"/>
              <a:t>”</a:t>
            </a:r>
            <a:r>
              <a:rPr kumimoji="1" lang="ja-JP" altLang="en-US"/>
              <a:t>、</a:t>
            </a:r>
            <a:r>
              <a:rPr lang="en-US" altLang="ja-JP"/>
              <a:t>”</a:t>
            </a:r>
            <a:r>
              <a:rPr kumimoji="1" lang="ja-JP" altLang="en-US"/>
              <a:t>拒否</a:t>
            </a:r>
            <a:r>
              <a:rPr lang="en-US" altLang="ja-JP"/>
              <a:t>”</a:t>
            </a:r>
            <a:r>
              <a:rPr kumimoji="1" lang="ja-JP" altLang="en-US"/>
              <a:t>を選択し、</a:t>
            </a:r>
            <a:r>
              <a:rPr lang="ja-JP" altLang="en-US"/>
              <a:t>「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BF99ADDE-47A5-EAE7-58AC-BFAE848F602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kumimoji="1" lang="ja-JP" altLang="en-US"/>
              <a:t>ホワイトリスト申請に対しての処理の手順について記載します</a:t>
            </a:r>
          </a:p>
        </p:txBody>
      </p:sp>
      <p:pic>
        <p:nvPicPr>
          <p:cNvPr id="9" name="図 8" descr="グラフィカル ユーザー インターフェイス, テキスト, アプリケーション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D6E438C8-B0ED-DCFB-F6D8-25CBD6C501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245" y="2316947"/>
            <a:ext cx="3600000" cy="265310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1" name="図 10" descr="テキスト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63A92719-D991-6864-6680-7BB6167BCF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0343" y="2320078"/>
            <a:ext cx="3600824" cy="2764359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66A76B08-012B-5FB3-6166-03411FBB9096}"/>
              </a:ext>
            </a:extLst>
          </p:cNvPr>
          <p:cNvSpPr/>
          <p:nvPr/>
        </p:nvSpPr>
        <p:spPr>
          <a:xfrm>
            <a:off x="4031457" y="2320079"/>
            <a:ext cx="171450" cy="11356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B34C2190-9D8A-83B8-CBAA-D4E2F05639D9}"/>
              </a:ext>
            </a:extLst>
          </p:cNvPr>
          <p:cNvSpPr/>
          <p:nvPr/>
        </p:nvSpPr>
        <p:spPr>
          <a:xfrm>
            <a:off x="1758950" y="3724275"/>
            <a:ext cx="625475" cy="11747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FEA69971-F117-CB05-0DEC-AD88DDE57975}"/>
              </a:ext>
            </a:extLst>
          </p:cNvPr>
          <p:cNvSpPr/>
          <p:nvPr/>
        </p:nvSpPr>
        <p:spPr>
          <a:xfrm>
            <a:off x="10196514" y="3605214"/>
            <a:ext cx="271462" cy="11853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88114AFE-C9DB-3135-1F29-52A6CA88D8C1}"/>
              </a:ext>
            </a:extLst>
          </p:cNvPr>
          <p:cNvSpPr/>
          <p:nvPr/>
        </p:nvSpPr>
        <p:spPr>
          <a:xfrm>
            <a:off x="10196514" y="3134254"/>
            <a:ext cx="250030" cy="11853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53312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61B2C6F-C7A0-0CF3-95F4-C048E37A46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229E5F4-4862-26B8-6D91-5818DCC2BFB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③　</a:t>
            </a:r>
            <a:r>
              <a:rPr lang="ja-JP" altLang="en-US"/>
              <a:t>内容</a:t>
            </a:r>
            <a:r>
              <a:rPr kumimoji="1" lang="ja-JP" altLang="en-US"/>
              <a:t>を確認し、正しければ</a:t>
            </a:r>
            <a:r>
              <a:rPr lang="ja-JP" altLang="en-US"/>
              <a:t>「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をクリックして処理は</a:t>
            </a:r>
            <a:br>
              <a:rPr kumimoji="1" lang="en-US" altLang="ja-JP"/>
            </a:br>
            <a:r>
              <a:rPr kumimoji="1" lang="ja-JP" altLang="en-US"/>
              <a:t>　　完了です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0FC15EA-3AC3-934A-230A-41DFF63159A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BC0BA3D2-CC10-9E9E-43F0-990B6DF6E38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8" name="図 7" descr="グラフィカル ユーザー インターフェイス, テキスト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4951443E-A8AE-36FF-911B-4AEACD0E32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245" y="1589278"/>
            <a:ext cx="3600000" cy="274029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7B91DD2E-1E13-E3D6-34D8-6FD3E795BD51}"/>
              </a:ext>
            </a:extLst>
          </p:cNvPr>
          <p:cNvSpPr/>
          <p:nvPr/>
        </p:nvSpPr>
        <p:spPr>
          <a:xfrm>
            <a:off x="4674395" y="2352677"/>
            <a:ext cx="266699" cy="11853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8404238"/>
      </p:ext>
    </p:extLst>
  </p:cSld>
  <p:clrMapOvr>
    <a:masterClrMapping/>
  </p:clrMapOvr>
</p:sld>
</file>

<file path=ppt/theme/theme1.xml><?xml version="1.0" encoding="utf-8"?>
<a:theme xmlns:a="http://schemas.openxmlformats.org/drawingml/2006/main" name="配当">
  <a:themeElements>
    <a:clrScheme name="暖かみのある青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RLフィルタリング設定.pptx" id="{41C733FD-90A8-4D75-90FB-F1CA2906D28B}" vid="{3F771037-623A-444D-A52A-7FBEE42AA68D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MRB操作マニュアル</Template>
  <TotalTime>223</TotalTime>
  <Words>229</Words>
  <Application>Microsoft Office PowerPoint</Application>
  <PresentationFormat>ワイド画面</PresentationFormat>
  <Paragraphs>18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9" baseType="lpstr">
      <vt:lpstr>游ゴシック</vt:lpstr>
      <vt:lpstr>Gill Sans MT</vt:lpstr>
      <vt:lpstr>Wingdings 2</vt:lpstr>
      <vt:lpstr>配当</vt:lpstr>
      <vt:lpstr>MRB操作マニュアル</vt:lpstr>
      <vt:lpstr>目次</vt:lpstr>
      <vt:lpstr>1. ホワイトリスト申請</vt:lpstr>
      <vt:lpstr>2. ホワイトリスト申請処理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Technol.Corp 櫻庭竜太</dc:creator>
  <cp:lastModifiedBy>Technol.Corp 櫻庭竜太</cp:lastModifiedBy>
  <cp:revision>2</cp:revision>
  <dcterms:created xsi:type="dcterms:W3CDTF">2025-05-08T02:49:06Z</dcterms:created>
  <dcterms:modified xsi:type="dcterms:W3CDTF">2025-07-22T01:48:58Z</dcterms:modified>
</cp:coreProperties>
</file>