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0"/>
  </p:notesMasterIdLst>
  <p:sldIdLst>
    <p:sldId id="256" r:id="rId2"/>
    <p:sldId id="257" r:id="rId3"/>
    <p:sldId id="258" r:id="rId4"/>
    <p:sldId id="259" r:id="rId5"/>
    <p:sldId id="262" r:id="rId6"/>
    <p:sldId id="263"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8EFC46-FF50-4BD8-B04E-8FEDA6C3BA36}" v="19" dt="2025-07-22T01:57:55.2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21" autoAdjust="0"/>
    <p:restoredTop sz="94610" autoAdjust="0"/>
  </p:normalViewPr>
  <p:slideViewPr>
    <p:cSldViewPr snapToGrid="0">
      <p:cViewPr varScale="1">
        <p:scale>
          <a:sx n="101" d="100"/>
          <a:sy n="101" d="100"/>
        </p:scale>
        <p:origin x="1278" y="102"/>
      </p:cViewPr>
      <p:guideLst/>
    </p:cSldViewPr>
  </p:slideViewPr>
  <p:outlineViewPr>
    <p:cViewPr>
      <p:scale>
        <a:sx n="33" d="100"/>
        <a:sy n="33" d="100"/>
      </p:scale>
      <p:origin x="0" y="-9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Corp 櫻庭竜太" userId="f291aa17-b8e0-4fe2-8f83-ae8a96cc9266" providerId="ADAL" clId="{398EFC46-FF50-4BD8-B04E-8FEDA6C3BA36}"/>
    <pc:docChg chg="undo custSel modSld">
      <pc:chgData name="Technol.Corp 櫻庭竜太" userId="f291aa17-b8e0-4fe2-8f83-ae8a96cc9266" providerId="ADAL" clId="{398EFC46-FF50-4BD8-B04E-8FEDA6C3BA36}" dt="2025-07-22T01:57:42.231" v="53" actId="20577"/>
      <pc:docMkLst>
        <pc:docMk/>
      </pc:docMkLst>
      <pc:sldChg chg="modSp mod">
        <pc:chgData name="Technol.Corp 櫻庭竜太" userId="f291aa17-b8e0-4fe2-8f83-ae8a96cc9266" providerId="ADAL" clId="{398EFC46-FF50-4BD8-B04E-8FEDA6C3BA36}" dt="2025-07-22T01:57:42.231" v="53" actId="20577"/>
        <pc:sldMkLst>
          <pc:docMk/>
          <pc:sldMk cId="3175047991" sldId="258"/>
        </pc:sldMkLst>
        <pc:spChg chg="mod">
          <ac:chgData name="Technol.Corp 櫻庭竜太" userId="f291aa17-b8e0-4fe2-8f83-ae8a96cc9266" providerId="ADAL" clId="{398EFC46-FF50-4BD8-B04E-8FEDA6C3BA36}" dt="2025-07-22T01:57:42.231" v="53" actId="20577"/>
          <ac:spMkLst>
            <pc:docMk/>
            <pc:sldMk cId="3175047991" sldId="258"/>
            <ac:spMk id="3" creationId="{9099805A-4B7B-B82B-E1F8-1E80F4ED67A8}"/>
          </ac:spMkLst>
        </pc:spChg>
      </pc:sldChg>
      <pc:sldChg chg="modSp mod">
        <pc:chgData name="Technol.Corp 櫻庭竜太" userId="f291aa17-b8e0-4fe2-8f83-ae8a96cc9266" providerId="ADAL" clId="{398EFC46-FF50-4BD8-B04E-8FEDA6C3BA36}" dt="2025-07-22T01:57:29.214" v="51" actId="20577"/>
        <pc:sldMkLst>
          <pc:docMk/>
          <pc:sldMk cId="811520036" sldId="260"/>
        </pc:sldMkLst>
        <pc:spChg chg="mod">
          <ac:chgData name="Technol.Corp 櫻庭竜太" userId="f291aa17-b8e0-4fe2-8f83-ae8a96cc9266" providerId="ADAL" clId="{398EFC46-FF50-4BD8-B04E-8FEDA6C3BA36}" dt="2025-07-22T01:57:29.214" v="51" actId="20577"/>
          <ac:spMkLst>
            <pc:docMk/>
            <pc:sldMk cId="811520036" sldId="260"/>
            <ac:spMk id="3" creationId="{99F81AD5-8152-0692-68CF-658D3BEDD478}"/>
          </ac:spMkLst>
        </pc:spChg>
      </pc:sldChg>
      <pc:sldChg chg="addSp modSp mod">
        <pc:chgData name="Technol.Corp 櫻庭竜太" userId="f291aa17-b8e0-4fe2-8f83-ae8a96cc9266" providerId="ADAL" clId="{398EFC46-FF50-4BD8-B04E-8FEDA6C3BA36}" dt="2025-07-18T08:44:56.213" v="47" actId="1076"/>
        <pc:sldMkLst>
          <pc:docMk/>
          <pc:sldMk cId="1890549569" sldId="261"/>
        </pc:sldMkLst>
        <pc:picChg chg="add mod">
          <ac:chgData name="Technol.Corp 櫻庭竜太" userId="f291aa17-b8e0-4fe2-8f83-ae8a96cc9266" providerId="ADAL" clId="{398EFC46-FF50-4BD8-B04E-8FEDA6C3BA36}" dt="2025-07-18T08:44:56.213" v="47" actId="1076"/>
          <ac:picMkLst>
            <pc:docMk/>
            <pc:sldMk cId="1890549569" sldId="261"/>
            <ac:picMk id="9" creationId="{AC0F5656-C0E1-A048-9210-DAA9BFDF5239}"/>
          </ac:picMkLst>
        </pc:picChg>
      </pc:sldChg>
      <pc:sldChg chg="modSp mod">
        <pc:chgData name="Technol.Corp 櫻庭竜太" userId="f291aa17-b8e0-4fe2-8f83-ae8a96cc9266" providerId="ADAL" clId="{398EFC46-FF50-4BD8-B04E-8FEDA6C3BA36}" dt="2025-07-22T01:57:36.271" v="52" actId="20577"/>
        <pc:sldMkLst>
          <pc:docMk/>
          <pc:sldMk cId="4049639142" sldId="262"/>
        </pc:sldMkLst>
        <pc:spChg chg="mod">
          <ac:chgData name="Technol.Corp 櫻庭竜太" userId="f291aa17-b8e0-4fe2-8f83-ae8a96cc9266" providerId="ADAL" clId="{398EFC46-FF50-4BD8-B04E-8FEDA6C3BA36}" dt="2025-07-22T01:57:36.271" v="52" actId="20577"/>
          <ac:spMkLst>
            <pc:docMk/>
            <pc:sldMk cId="4049639142" sldId="262"/>
            <ac:spMk id="3" creationId="{11573AC2-62CC-16FD-9062-75243D47E24C}"/>
          </ac:spMkLst>
        </pc:spChg>
      </pc:sldChg>
    </pc:docChg>
  </pc:docChgLst>
  <pc:docChgLst>
    <pc:chgData name="Technol.Corp 櫻庭竜太" userId="f291aa17-b8e0-4fe2-8f83-ae8a96cc9266" providerId="ADAL" clId="{4E6D180E-42A5-4B1D-AC15-D19F0AF50BCB}"/>
    <pc:docChg chg="undo custSel modSld">
      <pc:chgData name="Technol.Corp 櫻庭竜太" userId="f291aa17-b8e0-4fe2-8f83-ae8a96cc9266" providerId="ADAL" clId="{4E6D180E-42A5-4B1D-AC15-D19F0AF50BCB}" dt="2025-04-22T02:18:26.622" v="224" actId="20577"/>
      <pc:docMkLst>
        <pc:docMk/>
      </pc:docMkLst>
      <pc:sldChg chg="modSp mod">
        <pc:chgData name="Technol.Corp 櫻庭竜太" userId="f291aa17-b8e0-4fe2-8f83-ae8a96cc9266" providerId="ADAL" clId="{4E6D180E-42A5-4B1D-AC15-D19F0AF50BCB}" dt="2025-04-22T00:42:39.102" v="13"/>
        <pc:sldMkLst>
          <pc:docMk/>
          <pc:sldMk cId="726390762" sldId="256"/>
        </pc:sldMkLst>
      </pc:sldChg>
      <pc:sldChg chg="modSp mod">
        <pc:chgData name="Technol.Corp 櫻庭竜太" userId="f291aa17-b8e0-4fe2-8f83-ae8a96cc9266" providerId="ADAL" clId="{4E6D180E-42A5-4B1D-AC15-D19F0AF50BCB}" dt="2025-04-22T00:48:33.835" v="176" actId="207"/>
        <pc:sldMkLst>
          <pc:docMk/>
          <pc:sldMk cId="1907053450" sldId="257"/>
        </pc:sldMkLst>
      </pc:sldChg>
      <pc:sldChg chg="addSp delSp modSp mod">
        <pc:chgData name="Technol.Corp 櫻庭竜太" userId="f291aa17-b8e0-4fe2-8f83-ae8a96cc9266" providerId="ADAL" clId="{4E6D180E-42A5-4B1D-AC15-D19F0AF50BCB}" dt="2025-04-22T02:18:26.622" v="224" actId="20577"/>
        <pc:sldMkLst>
          <pc:docMk/>
          <pc:sldMk cId="3175047991" sldId="258"/>
        </pc:sldMkLst>
      </pc:sldChg>
      <pc:sldChg chg="addSp delSp modSp mod">
        <pc:chgData name="Technol.Corp 櫻庭竜太" userId="f291aa17-b8e0-4fe2-8f83-ae8a96cc9266" providerId="ADAL" clId="{4E6D180E-42A5-4B1D-AC15-D19F0AF50BCB}" dt="2025-04-22T00:53:34.575" v="223" actId="1076"/>
        <pc:sldMkLst>
          <pc:docMk/>
          <pc:sldMk cId="1189963830" sldId="259"/>
        </pc:sldMkLst>
      </pc:sldChg>
    </pc:docChg>
  </pc:docChgLst>
  <pc:docChgLst>
    <pc:chgData name="Technol.Corp 櫻庭竜太" userId="f291aa17-b8e0-4fe2-8f83-ae8a96cc9266" providerId="ADAL" clId="{77BD87E2-8A0A-4A3B-AD17-43FAC079B3C6}"/>
    <pc:docChg chg="custSel addSld modSld">
      <pc:chgData name="Technol.Corp 櫻庭竜太" userId="f291aa17-b8e0-4fe2-8f83-ae8a96cc9266" providerId="ADAL" clId="{77BD87E2-8A0A-4A3B-AD17-43FAC079B3C6}" dt="2025-06-25T04:43:19.558" v="138" actId="207"/>
      <pc:docMkLst>
        <pc:docMk/>
      </pc:docMkLst>
      <pc:sldChg chg="modSp mod">
        <pc:chgData name="Technol.Corp 櫻庭竜太" userId="f291aa17-b8e0-4fe2-8f83-ae8a96cc9266" providerId="ADAL" clId="{77BD87E2-8A0A-4A3B-AD17-43FAC079B3C6}" dt="2025-06-25T04:43:19.558" v="138" actId="207"/>
        <pc:sldMkLst>
          <pc:docMk/>
          <pc:sldMk cId="1907053450" sldId="257"/>
        </pc:sldMkLst>
        <pc:spChg chg="mod">
          <ac:chgData name="Technol.Corp 櫻庭竜太" userId="f291aa17-b8e0-4fe2-8f83-ae8a96cc9266" providerId="ADAL" clId="{77BD87E2-8A0A-4A3B-AD17-43FAC079B3C6}" dt="2025-06-25T04:43:19.558" v="138" actId="207"/>
          <ac:spMkLst>
            <pc:docMk/>
            <pc:sldMk cId="1907053450" sldId="257"/>
            <ac:spMk id="7" creationId="{D7EEB5AD-7D57-D7D5-3A4F-840BACE6815A}"/>
          </ac:spMkLst>
        </pc:spChg>
      </pc:sldChg>
      <pc:sldChg chg="modSp mod">
        <pc:chgData name="Technol.Corp 櫻庭竜太" userId="f291aa17-b8e0-4fe2-8f83-ae8a96cc9266" providerId="ADAL" clId="{77BD87E2-8A0A-4A3B-AD17-43FAC079B3C6}" dt="2025-06-25T04:41:57.221" v="136" actId="20577"/>
        <pc:sldMkLst>
          <pc:docMk/>
          <pc:sldMk cId="1189963830" sldId="259"/>
        </pc:sldMkLst>
        <pc:spChg chg="mod">
          <ac:chgData name="Technol.Corp 櫻庭竜太" userId="f291aa17-b8e0-4fe2-8f83-ae8a96cc9266" providerId="ADAL" clId="{77BD87E2-8A0A-4A3B-AD17-43FAC079B3C6}" dt="2025-06-25T04:41:57.221" v="136" actId="20577"/>
          <ac:spMkLst>
            <pc:docMk/>
            <pc:sldMk cId="1189963830" sldId="259"/>
            <ac:spMk id="3" creationId="{C77C7640-EF0F-4512-82BD-A8EF8763D31D}"/>
          </ac:spMkLst>
        </pc:spChg>
      </pc:sldChg>
      <pc:sldChg chg="modSp add mod">
        <pc:chgData name="Technol.Corp 櫻庭竜太" userId="f291aa17-b8e0-4fe2-8f83-ae8a96cc9266" providerId="ADAL" clId="{77BD87E2-8A0A-4A3B-AD17-43FAC079B3C6}" dt="2025-06-25T04:39:52.306" v="76" actId="20577"/>
        <pc:sldMkLst>
          <pc:docMk/>
          <pc:sldMk cId="811520036" sldId="260"/>
        </pc:sldMkLst>
        <pc:spChg chg="mod">
          <ac:chgData name="Technol.Corp 櫻庭竜太" userId="f291aa17-b8e0-4fe2-8f83-ae8a96cc9266" providerId="ADAL" clId="{77BD87E2-8A0A-4A3B-AD17-43FAC079B3C6}" dt="2025-06-25T04:39:52.306" v="76" actId="20577"/>
          <ac:spMkLst>
            <pc:docMk/>
            <pc:sldMk cId="811520036" sldId="260"/>
            <ac:spMk id="2" creationId="{FA9063EF-C898-6CAC-D3C7-547F1D5BA17B}"/>
          </ac:spMkLst>
        </pc:spChg>
      </pc:sldChg>
      <pc:sldChg chg="add">
        <pc:chgData name="Technol.Corp 櫻庭竜太" userId="f291aa17-b8e0-4fe2-8f83-ae8a96cc9266" providerId="ADAL" clId="{77BD87E2-8A0A-4A3B-AD17-43FAC079B3C6}" dt="2025-06-25T04:39:35.479" v="66"/>
        <pc:sldMkLst>
          <pc:docMk/>
          <pc:sldMk cId="1890549569" sldId="261"/>
        </pc:sldMkLst>
      </pc:sldChg>
      <pc:sldChg chg="modSp add mod">
        <pc:chgData name="Technol.Corp 櫻庭竜太" userId="f291aa17-b8e0-4fe2-8f83-ae8a96cc9266" providerId="ADAL" clId="{77BD87E2-8A0A-4A3B-AD17-43FAC079B3C6}" dt="2025-06-25T04:39:46.154" v="72" actId="20577"/>
        <pc:sldMkLst>
          <pc:docMk/>
          <pc:sldMk cId="4049639142" sldId="262"/>
        </pc:sldMkLst>
        <pc:spChg chg="mod">
          <ac:chgData name="Technol.Corp 櫻庭竜太" userId="f291aa17-b8e0-4fe2-8f83-ae8a96cc9266" providerId="ADAL" clId="{77BD87E2-8A0A-4A3B-AD17-43FAC079B3C6}" dt="2025-06-25T04:39:46.154" v="72" actId="20577"/>
          <ac:spMkLst>
            <pc:docMk/>
            <pc:sldMk cId="4049639142" sldId="262"/>
            <ac:spMk id="2" creationId="{A0D6FC5F-63A7-5425-7BAF-D985CFCE66A1}"/>
          </ac:spMkLst>
        </pc:spChg>
      </pc:sldChg>
      <pc:sldChg chg="add">
        <pc:chgData name="Technol.Corp 櫻庭竜太" userId="f291aa17-b8e0-4fe2-8f83-ae8a96cc9266" providerId="ADAL" clId="{77BD87E2-8A0A-4A3B-AD17-43FAC079B3C6}" dt="2025-06-25T04:39:07.059" v="64"/>
        <pc:sldMkLst>
          <pc:docMk/>
          <pc:sldMk cId="2153955003" sldId="263"/>
        </pc:sldMkLst>
      </pc:sldChg>
    </pc:docChg>
  </pc:docChgLst>
  <pc:docChgLst>
    <pc:chgData name="Technol.Corp 櫻庭竜太" userId="f291aa17-b8e0-4fe2-8f83-ae8a96cc9266" providerId="ADAL" clId="{815E3314-0F32-46C4-8DFE-19504334670A}"/>
    <pc:docChg chg="undo redo custSel modSld">
      <pc:chgData name="Technol.Corp 櫻庭竜太" userId="f291aa17-b8e0-4fe2-8f83-ae8a96cc9266" providerId="ADAL" clId="{815E3314-0F32-46C4-8DFE-19504334670A}" dt="2025-04-28T06:54:31.839" v="805" actId="1076"/>
      <pc:docMkLst>
        <pc:docMk/>
      </pc:docMkLst>
      <pc:sldChg chg="modSp mod">
        <pc:chgData name="Technol.Corp 櫻庭竜太" userId="f291aa17-b8e0-4fe2-8f83-ae8a96cc9266" providerId="ADAL" clId="{815E3314-0F32-46C4-8DFE-19504334670A}" dt="2025-04-22T02:30:28.820" v="38"/>
        <pc:sldMkLst>
          <pc:docMk/>
          <pc:sldMk cId="726390762" sldId="256"/>
        </pc:sldMkLst>
      </pc:sldChg>
      <pc:sldChg chg="modSp mod">
        <pc:chgData name="Technol.Corp 櫻庭竜太" userId="f291aa17-b8e0-4fe2-8f83-ae8a96cc9266" providerId="ADAL" clId="{815E3314-0F32-46C4-8DFE-19504334670A}" dt="2025-04-22T02:51:40.221" v="342" actId="207"/>
        <pc:sldMkLst>
          <pc:docMk/>
          <pc:sldMk cId="1907053450" sldId="257"/>
        </pc:sldMkLst>
      </pc:sldChg>
      <pc:sldChg chg="addSp delSp modSp mod">
        <pc:chgData name="Technol.Corp 櫻庭竜太" userId="f291aa17-b8e0-4fe2-8f83-ae8a96cc9266" providerId="ADAL" clId="{815E3314-0F32-46C4-8DFE-19504334670A}" dt="2025-04-23T02:50:07.784" v="361" actId="20577"/>
        <pc:sldMkLst>
          <pc:docMk/>
          <pc:sldMk cId="3175047991" sldId="258"/>
        </pc:sldMkLst>
        <pc:spChg chg="mod">
          <ac:chgData name="Technol.Corp 櫻庭竜太" userId="f291aa17-b8e0-4fe2-8f83-ae8a96cc9266" providerId="ADAL" clId="{815E3314-0F32-46C4-8DFE-19504334670A}" dt="2025-04-23T02:50:07.784" v="361" actId="20577"/>
          <ac:spMkLst>
            <pc:docMk/>
            <pc:sldMk cId="3175047991" sldId="258"/>
            <ac:spMk id="2" creationId="{B9EFF229-F101-79EC-252D-FDE0B65B0C6F}"/>
          </ac:spMkLst>
        </pc:spChg>
      </pc:sldChg>
      <pc:sldChg chg="addSp delSp modSp mod">
        <pc:chgData name="Technol.Corp 櫻庭竜太" userId="f291aa17-b8e0-4fe2-8f83-ae8a96cc9266" providerId="ADAL" clId="{815E3314-0F32-46C4-8DFE-19504334670A}" dt="2025-04-28T06:54:31.839" v="805" actId="1076"/>
        <pc:sldMkLst>
          <pc:docMk/>
          <pc:sldMk cId="1189963830" sldId="259"/>
        </pc:sldMkLst>
        <pc:spChg chg="mod">
          <ac:chgData name="Technol.Corp 櫻庭竜太" userId="f291aa17-b8e0-4fe2-8f83-ae8a96cc9266" providerId="ADAL" clId="{815E3314-0F32-46C4-8DFE-19504334670A}" dt="2025-04-23T02:49:35.105" v="355" actId="20577"/>
          <ac:spMkLst>
            <pc:docMk/>
            <pc:sldMk cId="1189963830" sldId="259"/>
            <ac:spMk id="2" creationId="{11F64C55-16C4-2A34-43A1-01067006F7CD}"/>
          </ac:spMkLst>
        </pc:spChg>
        <pc:spChg chg="mod">
          <ac:chgData name="Technol.Corp 櫻庭竜太" userId="f291aa17-b8e0-4fe2-8f83-ae8a96cc9266" providerId="ADAL" clId="{815E3314-0F32-46C4-8DFE-19504334670A}" dt="2025-04-28T06:54:00.102" v="803" actId="20577"/>
          <ac:spMkLst>
            <pc:docMk/>
            <pc:sldMk cId="1189963830" sldId="259"/>
            <ac:spMk id="3" creationId="{C77C7640-EF0F-4512-82BD-A8EF8763D31D}"/>
          </ac:spMkLst>
        </pc:spChg>
        <pc:spChg chg="add mod">
          <ac:chgData name="Technol.Corp 櫻庭竜太" userId="f291aa17-b8e0-4fe2-8f83-ae8a96cc9266" providerId="ADAL" clId="{815E3314-0F32-46C4-8DFE-19504334670A}" dt="2025-04-28T06:54:31.839" v="805" actId="1076"/>
          <ac:spMkLst>
            <pc:docMk/>
            <pc:sldMk cId="1189963830" sldId="259"/>
            <ac:spMk id="8" creationId="{8A87BF92-8597-0D63-6A37-9FDFFB0FDDCD}"/>
          </ac:spMkLst>
        </pc:spChg>
        <pc:picChg chg="add mod">
          <ac:chgData name="Technol.Corp 櫻庭竜太" userId="f291aa17-b8e0-4fe2-8f83-ae8a96cc9266" providerId="ADAL" clId="{815E3314-0F32-46C4-8DFE-19504334670A}" dt="2025-04-28T06:54:31.839" v="805" actId="1076"/>
          <ac:picMkLst>
            <pc:docMk/>
            <pc:sldMk cId="1189963830" sldId="259"/>
            <ac:picMk id="7" creationId="{82AB4AE3-A51E-273A-A24B-871DD821A27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BDEE5-9EFA-4F17-BC47-BBD98E688FDF}" type="datetimeFigureOut">
              <a:rPr kumimoji="1" lang="ja-JP" altLang="en-US" smtClean="0"/>
              <a:t>2025/7/22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9D35A-F642-4CD4-A865-22AFABC82CF9}" type="slidenum">
              <a:rPr kumimoji="1" lang="ja-JP" altLang="en-US" smtClean="0"/>
              <a:t>‹#›</a:t>
            </a:fld>
            <a:endParaRPr kumimoji="1" lang="ja-JP" altLang="en-US"/>
          </a:p>
        </p:txBody>
      </p:sp>
    </p:spTree>
    <p:extLst>
      <p:ext uri="{BB962C8B-B14F-4D97-AF65-F5344CB8AC3E}">
        <p14:creationId xmlns:p14="http://schemas.microsoft.com/office/powerpoint/2010/main" val="41436457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C5EFB599-F2E4-4AA7-A710-B2A9D2E34F36}" type="datetime1">
              <a:rPr lang="en-US" altLang="ja-JP" smtClean="0"/>
              <a:t>7/22/2025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ltLang="ja-JP" cap="none">
                <a:solidFill>
                  <a:schemeClr val="bg1"/>
                </a:solidFill>
              </a:rPr>
              <a:t>Copyright 2025 Technol INC. All Rights Reserved.</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D69C1E47-2B25-438B-A698-ED7DD934FE73}" type="datetime1">
              <a:rPr lang="en-US" altLang="ja-JP" smtClean="0"/>
              <a:t>7/22/2025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B4FBB7-1896-4247-81E0-575722D8D93B}" type="datetime1">
              <a:rPr lang="en-US" altLang="ja-JP" smtClean="0"/>
              <a:t>7/22/2025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1FF14C80-B377-4D17-B1C8-1303BCFE1627}" type="datetime1">
              <a:rPr lang="en-US" altLang="ja-JP" smtClean="0"/>
              <a:t>7/22/2025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51D0F15-5040-41F2-88F5-3441D65B8B4C}" type="datetime1">
              <a:rPr lang="en-US" altLang="ja-JP" smtClean="0"/>
              <a:t>7/22/2025</a:t>
            </a:fld>
            <a:endParaRPr lang="en-US" dirty="0"/>
          </a:p>
        </p:txBody>
      </p:sp>
      <p:sp>
        <p:nvSpPr>
          <p:cNvPr id="6" name="Footer Placeholder 5"/>
          <p:cNvSpPr>
            <a:spLocks noGrp="1"/>
          </p:cNvSpPr>
          <p:nvPr>
            <p:ph type="ftr" sz="quarter" idx="11"/>
          </p:nvPr>
        </p:nvSpPr>
        <p:spPr/>
        <p:txBody>
          <a:body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83E59D1-9605-4EFB-8CBA-170732BFF356}" type="datetime1">
              <a:rPr lang="en-US" altLang="ja-JP" smtClean="0"/>
              <a:t>7/22/2025</a:t>
            </a:fld>
            <a:endParaRPr lang="en-US" dirty="0"/>
          </a:p>
        </p:txBody>
      </p:sp>
      <p:sp>
        <p:nvSpPr>
          <p:cNvPr id="8" name="Footer Placeholder 7"/>
          <p:cNvSpPr>
            <a:spLocks noGrp="1"/>
          </p:cNvSpPr>
          <p:nvPr>
            <p:ph type="ftr" sz="quarter" idx="11"/>
          </p:nvPr>
        </p:nvSpPr>
        <p:spPr/>
        <p:txBody>
          <a:bodyPr/>
          <a:lstStyle/>
          <a:p>
            <a:r>
              <a:rPr lang="en-US" altLang="ja-JP" cap="none"/>
              <a:t>Copyright 2025 Technol INC. All Rights Reserved.</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1594208"/>
            <a:ext cx="5509510" cy="4896000"/>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00C492CC-CA90-449E-AB01-79131F5836AE}" type="datetime1">
              <a:rPr lang="en-US" altLang="ja-JP" smtClean="0"/>
              <a:t>7/22/2025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1594208"/>
            <a:ext cx="5509510" cy="4904093"/>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5985506" y="1658945"/>
            <a:ext cx="0" cy="4752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53F17E2C-6B70-5DAD-61E6-D05C14CAA0F7}"/>
              </a:ext>
            </a:extLst>
          </p:cNvPr>
          <p:cNvSpPr>
            <a:spLocks noGrp="1"/>
          </p:cNvSpPr>
          <p:nvPr>
            <p:ph type="body" sz="quarter" idx="18"/>
          </p:nvPr>
        </p:nvSpPr>
        <p:spPr>
          <a:xfrm>
            <a:off x="591787" y="899940"/>
            <a:ext cx="11024319" cy="639551"/>
          </a:xfrm>
        </p:spPr>
        <p:txBody>
          <a:bodyPr anchor="t">
            <a:normAutofit/>
          </a:bodyPr>
          <a:lstStyle>
            <a:lvl1pPr marL="0" indent="0">
              <a:buNone/>
              <a:defRPr sz="1400"/>
            </a:lvl1pPr>
          </a:lstStyle>
          <a:p>
            <a:pPr lvl="0"/>
            <a:r>
              <a:rPr kumimoji="1" lang="ja-JP" altLang="en-US"/>
              <a:t>マスター テキストの書式設定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08032"/>
            <a:ext cx="5509510" cy="5582176"/>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27EFDEF-3FBF-4A67-A191-9958694121A2}" type="datetime1">
              <a:rPr lang="en-US" altLang="ja-JP" smtClean="0"/>
              <a:t>7/22/2025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916124"/>
            <a:ext cx="5509510" cy="5582177"/>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6009782" y="972768"/>
            <a:ext cx="0" cy="5436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09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タイトルと本文">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16123"/>
            <a:ext cx="11029616" cy="5574085"/>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E0466F4D-673B-4697-82E5-53683F5D3ED4}" type="datetime1">
              <a:rPr lang="en-US" altLang="ja-JP" smtClean="0"/>
              <a:t>7/22/2025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CDAF4B-3E1A-4810-AAB6-B9CF6C9C5D1B}" type="datetime1">
              <a:rPr lang="en-US" altLang="ja-JP" smtClean="0"/>
              <a:t>7/22/2025</a:t>
            </a:fld>
            <a:endParaRPr lang="en-US" dirty="0"/>
          </a:p>
        </p:txBody>
      </p:sp>
      <p:sp>
        <p:nvSpPr>
          <p:cNvPr id="3" name="Footer Placeholder 2"/>
          <p:cNvSpPr>
            <a:spLocks noGrp="1"/>
          </p:cNvSpPr>
          <p:nvPr>
            <p:ph type="ftr" sz="quarter" idx="11"/>
          </p:nvPr>
        </p:nvSpPr>
        <p:spPr/>
        <p:txBody>
          <a:bodyPr/>
          <a:lstStyle/>
          <a:p>
            <a:r>
              <a:rPr lang="en-US" altLang="ja-JP" cap="none"/>
              <a:t>Copyright 2025 Technol INC. All Rights Reserved.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373352"/>
            <a:ext cx="11029616" cy="118955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2004231"/>
            <a:ext cx="11029616" cy="3522794"/>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05951" y="6498301"/>
            <a:ext cx="2844799" cy="365125"/>
          </a:xfrm>
          <a:prstGeom prst="rect">
            <a:avLst/>
          </a:prstGeom>
        </p:spPr>
        <p:txBody>
          <a:bodyPr vert="horz" lIns="91440" tIns="45720" rIns="91440" bIns="45720" rtlCol="0" anchor="ctr"/>
          <a:lstStyle>
            <a:lvl1pPr algn="r">
              <a:defRPr sz="900">
                <a:solidFill>
                  <a:schemeClr val="accent2"/>
                </a:solidFill>
              </a:defRPr>
            </a:lvl1pPr>
          </a:lstStyle>
          <a:p>
            <a:fld id="{2435017F-6706-4C41-A45D-D97FF9429B28}" type="datetime1">
              <a:rPr lang="en-US" altLang="ja-JP" smtClean="0"/>
              <a:t>7/22/2025</a:t>
            </a:fld>
            <a:endParaRPr lang="en-US" dirty="0"/>
          </a:p>
        </p:txBody>
      </p:sp>
      <p:sp>
        <p:nvSpPr>
          <p:cNvPr id="5" name="Footer Placeholder 4"/>
          <p:cNvSpPr>
            <a:spLocks noGrp="1"/>
          </p:cNvSpPr>
          <p:nvPr>
            <p:ph type="ftr" sz="quarter" idx="3"/>
          </p:nvPr>
        </p:nvSpPr>
        <p:spPr>
          <a:xfrm>
            <a:off x="581192" y="6493975"/>
            <a:ext cx="6917210" cy="365125"/>
          </a:xfrm>
          <a:prstGeom prst="rect">
            <a:avLst/>
          </a:prstGeom>
        </p:spPr>
        <p:txBody>
          <a:bodyPr vert="horz" lIns="91440" tIns="45720" rIns="91440" bIns="45720" rtlCol="0" anchor="ctr"/>
          <a:lstStyle>
            <a:lvl1pPr algn="l">
              <a:defRPr sz="900" cap="all">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4"/>
          </p:nvPr>
        </p:nvSpPr>
        <p:spPr>
          <a:xfrm>
            <a:off x="10558300" y="6498301"/>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125428"/>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121871"/>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125428"/>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8" r:id="rId7"/>
    <p:sldLayoutId id="2147483657" r:id="rId8"/>
    <p:sldLayoutId id="2147483655" r:id="rId9"/>
    <p:sldLayoutId id="2147483656" r:id="rId10"/>
  </p:sldLayoutIdLst>
  <p:hf sldNum="0" hdr="0" dt="0"/>
  <p:txStyles>
    <p:titleStyle>
      <a:lvl1pPr algn="l" defTabSz="457200" rtl="0" eaLnBrk="1" latinLnBrk="0" hangingPunct="1">
        <a:spcBef>
          <a:spcPct val="0"/>
        </a:spcBef>
        <a:buNone/>
        <a:defRPr kumimoji="1" sz="2800" b="0" kern="1200" cap="all">
          <a:solidFill>
            <a:schemeClr val="bg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8.xml"/><Relationship Id="rId4"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F7E20-C909-A474-CDEE-B5C181F3EE8E}"/>
              </a:ext>
            </a:extLst>
          </p:cNvPr>
          <p:cNvSpPr>
            <a:spLocks noGrp="1"/>
          </p:cNvSpPr>
          <p:nvPr>
            <p:ph type="ctrTitle"/>
          </p:nvPr>
        </p:nvSpPr>
        <p:spPr/>
        <p:txBody>
          <a:bodyPr/>
          <a:lstStyle/>
          <a:p>
            <a:r>
              <a:rPr kumimoji="1" lang="en-US" altLang="ja-JP"/>
              <a:t>MRB</a:t>
            </a:r>
            <a:r>
              <a:rPr kumimoji="1" lang="ja-JP" altLang="en-US"/>
              <a:t>操作マニュアル</a:t>
            </a:r>
          </a:p>
        </p:txBody>
      </p:sp>
      <p:sp>
        <p:nvSpPr>
          <p:cNvPr id="3" name="字幕 2">
            <a:extLst>
              <a:ext uri="{FF2B5EF4-FFF2-40B4-BE49-F238E27FC236}">
                <a16:creationId xmlns:a16="http://schemas.microsoft.com/office/drawing/2014/main" id="{9877EF89-703B-1BE4-9FE9-7A3B7B3691C7}"/>
              </a:ext>
            </a:extLst>
          </p:cNvPr>
          <p:cNvSpPr>
            <a:spLocks noGrp="1"/>
          </p:cNvSpPr>
          <p:nvPr>
            <p:ph type="subTitle" idx="1"/>
          </p:nvPr>
        </p:nvSpPr>
        <p:spPr/>
        <p:txBody>
          <a:bodyPr/>
          <a:lstStyle/>
          <a:p>
            <a:r>
              <a:rPr kumimoji="1" lang="ja-JP" altLang="en-US"/>
              <a:t>動作モードの切替</a:t>
            </a:r>
          </a:p>
        </p:txBody>
      </p:sp>
    </p:spTree>
    <p:extLst>
      <p:ext uri="{BB962C8B-B14F-4D97-AF65-F5344CB8AC3E}">
        <p14:creationId xmlns:p14="http://schemas.microsoft.com/office/powerpoint/2010/main" val="726390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B72F04-A356-94DB-D14A-52CF246AB65C}"/>
              </a:ext>
            </a:extLst>
          </p:cNvPr>
          <p:cNvSpPr>
            <a:spLocks noGrp="1"/>
          </p:cNvSpPr>
          <p:nvPr>
            <p:ph type="title"/>
          </p:nvPr>
        </p:nvSpPr>
        <p:spPr/>
        <p:txBody>
          <a:bodyPr/>
          <a:lstStyle/>
          <a:p>
            <a:r>
              <a:rPr lang="ja-JP" altLang="en-US"/>
              <a:t>目次</a:t>
            </a:r>
          </a:p>
        </p:txBody>
      </p:sp>
      <p:sp>
        <p:nvSpPr>
          <p:cNvPr id="7" name="テキスト プレースホルダー 6">
            <a:extLst>
              <a:ext uri="{FF2B5EF4-FFF2-40B4-BE49-F238E27FC236}">
                <a16:creationId xmlns:a16="http://schemas.microsoft.com/office/drawing/2014/main" id="{D7EEB5AD-7D57-D7D5-3A4F-840BACE6815A}"/>
              </a:ext>
            </a:extLst>
          </p:cNvPr>
          <p:cNvSpPr>
            <a:spLocks noGrp="1"/>
          </p:cNvSpPr>
          <p:nvPr>
            <p:ph type="body" sz="quarter" idx="13"/>
          </p:nvPr>
        </p:nvSpPr>
        <p:spPr/>
        <p:txBody>
          <a:bodyPr/>
          <a:lstStyle/>
          <a:p>
            <a:r>
              <a:rPr lang="en-US" altLang="ja-JP"/>
              <a:t>1. </a:t>
            </a:r>
            <a:r>
              <a:rPr lang="ja-JP" altLang="en-US"/>
              <a:t>　</a:t>
            </a:r>
            <a:r>
              <a:rPr lang="ja-JP" altLang="en-US">
                <a:hlinkClick r:id="rId2" action="ppaction://hlinksldjump">
                  <a:extLst>
                    <a:ext uri="{A12FA001-AC4F-418D-AE19-62706E023703}">
                      <ahyp:hlinkClr xmlns:ahyp="http://schemas.microsoft.com/office/drawing/2018/hyperlinkcolor" val="tx"/>
                    </a:ext>
                  </a:extLst>
                </a:hlinkClick>
              </a:rPr>
              <a:t>動作モードの切替</a:t>
            </a:r>
            <a:endParaRPr lang="en-US" altLang="ja-JP"/>
          </a:p>
          <a:p>
            <a:r>
              <a:rPr lang="en-US" altLang="ja-JP"/>
              <a:t>2.</a:t>
            </a:r>
            <a:r>
              <a:rPr lang="ja-JP" altLang="en-US"/>
              <a:t>　</a:t>
            </a:r>
            <a:r>
              <a:rPr lang="ja-JP" altLang="en-US">
                <a:hlinkClick r:id="rId3" action="ppaction://hlinksldjump">
                  <a:extLst>
                    <a:ext uri="{A12FA001-AC4F-418D-AE19-62706E023703}">
                      <ahyp:hlinkClr xmlns:ahyp="http://schemas.microsoft.com/office/drawing/2018/hyperlinkcolor" val="tx"/>
                    </a:ext>
                  </a:extLst>
                </a:hlinkClick>
              </a:rPr>
              <a:t>メンテナンスアドレス設定</a:t>
            </a:r>
            <a:endParaRPr lang="en-US" altLang="ja-JP"/>
          </a:p>
          <a:p>
            <a:r>
              <a:rPr lang="en-US" altLang="ja-JP"/>
              <a:t>3.</a:t>
            </a:r>
            <a:r>
              <a:rPr lang="ja-JP" altLang="en-US"/>
              <a:t>　</a:t>
            </a:r>
            <a:r>
              <a:rPr lang="ja-JP" altLang="en-US">
                <a:hlinkClick r:id="rId4" action="ppaction://hlinksldjump">
                  <a:extLst>
                    <a:ext uri="{A12FA001-AC4F-418D-AE19-62706E023703}">
                      <ahyp:hlinkClr xmlns:ahyp="http://schemas.microsoft.com/office/drawing/2018/hyperlinkcolor" val="tx"/>
                    </a:ext>
                  </a:extLst>
                </a:hlinkClick>
              </a:rPr>
              <a:t>アクセス許可リスト</a:t>
            </a:r>
            <a:endParaRPr lang="ja-JP" altLang="en-US"/>
          </a:p>
        </p:txBody>
      </p:sp>
      <p:sp>
        <p:nvSpPr>
          <p:cNvPr id="4" name="フッター プレースホルダー 3">
            <a:extLst>
              <a:ext uri="{FF2B5EF4-FFF2-40B4-BE49-F238E27FC236}">
                <a16:creationId xmlns:a16="http://schemas.microsoft.com/office/drawing/2014/main" id="{E5C6F9BB-2A20-431C-6405-866EA6BFAFDD}"/>
              </a:ext>
            </a:extLst>
          </p:cNvPr>
          <p:cNvSpPr>
            <a:spLocks noGrp="1"/>
          </p:cNvSpPr>
          <p:nvPr>
            <p:ph type="ftr" sz="quarter" idx="15"/>
          </p:nvPr>
        </p:nvSpPr>
        <p:spPr/>
        <p:txBody>
          <a:bodyPr/>
          <a:lstStyle/>
          <a:p>
            <a:r>
              <a:rPr lang="en-US" altLang="ja-JP" cap="none"/>
              <a:t>Copyright 2025 Technol INC. All Rights Reserved.</a:t>
            </a:r>
          </a:p>
        </p:txBody>
      </p:sp>
    </p:spTree>
    <p:extLst>
      <p:ext uri="{BB962C8B-B14F-4D97-AF65-F5344CB8AC3E}">
        <p14:creationId xmlns:p14="http://schemas.microsoft.com/office/powerpoint/2010/main" val="190705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EFF229-F101-79EC-252D-FDE0B65B0C6F}"/>
              </a:ext>
            </a:extLst>
          </p:cNvPr>
          <p:cNvSpPr>
            <a:spLocks noGrp="1"/>
          </p:cNvSpPr>
          <p:nvPr>
            <p:ph type="title"/>
          </p:nvPr>
        </p:nvSpPr>
        <p:spPr/>
        <p:txBody>
          <a:bodyPr/>
          <a:lstStyle/>
          <a:p>
            <a:r>
              <a:rPr kumimoji="1" lang="en-US" altLang="ja-JP"/>
              <a:t>1.</a:t>
            </a:r>
            <a:r>
              <a:rPr kumimoji="1" lang="ja-JP" altLang="en-US"/>
              <a:t> 動作モードの切替</a:t>
            </a:r>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kumimoji="1" lang="ja-JP" altLang="en-US"/>
              <a:t>①　管理画面にログイン後、右上の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左下の「</a:t>
            </a:r>
            <a:r>
              <a:rPr lang="ja-JP" altLang="en-US"/>
              <a:t>動作切替」</a:t>
            </a:r>
            <a:r>
              <a:rPr kumimoji="1" lang="ja-JP" altLang="en-US"/>
              <a:t>をクリックします</a:t>
            </a:r>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kumimoji="1" lang="ja-JP" altLang="en-US"/>
              <a:t>②　</a:t>
            </a:r>
            <a:r>
              <a:rPr lang="ja-JP" altLang="en-US"/>
              <a:t>「</a:t>
            </a:r>
            <a:r>
              <a:rPr kumimoji="1" lang="ja-JP" altLang="en-US"/>
              <a:t>変更</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C7D7FB3-BAF8-8BCD-4AFA-7EA044971F0A}"/>
              </a:ext>
            </a:extLst>
          </p:cNvPr>
          <p:cNvSpPr>
            <a:spLocks noGrp="1"/>
          </p:cNvSpPr>
          <p:nvPr>
            <p:ph type="body" sz="quarter" idx="18"/>
          </p:nvPr>
        </p:nvSpPr>
        <p:spPr/>
        <p:txBody>
          <a:bodyPr/>
          <a:lstStyle/>
          <a:p>
            <a:r>
              <a:rPr kumimoji="1" lang="en-US" altLang="ja-JP"/>
              <a:t>MRB</a:t>
            </a:r>
            <a:r>
              <a:rPr kumimoji="1" lang="ja-JP" altLang="en-US"/>
              <a:t>で動作モード（ブリッジモード・ルータモード）を切り替える場合の設定手順について説明します</a:t>
            </a:r>
          </a:p>
        </p:txBody>
      </p:sp>
      <p:pic>
        <p:nvPicPr>
          <p:cNvPr id="10" name="図 9"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403EFD08-4011-3788-C6D7-DFC6F421B5F8}"/>
              </a:ext>
            </a:extLst>
          </p:cNvPr>
          <p:cNvPicPr>
            <a:picLocks noChangeAspect="1"/>
          </p:cNvPicPr>
          <p:nvPr/>
        </p:nvPicPr>
        <p:blipFill>
          <a:blip r:embed="rId2"/>
          <a:stretch>
            <a:fillRect/>
          </a:stretch>
        </p:blipFill>
        <p:spPr>
          <a:xfrm>
            <a:off x="1538596" y="2292923"/>
            <a:ext cx="3600000" cy="2633168"/>
          </a:xfrm>
          <a:prstGeom prst="rect">
            <a:avLst/>
          </a:prstGeom>
          <a:ln w="12700">
            <a:solidFill>
              <a:schemeClr val="tx1"/>
            </a:solidFill>
          </a:ln>
        </p:spPr>
      </p:pic>
      <p:sp>
        <p:nvSpPr>
          <p:cNvPr id="13" name="正方形/長方形 12">
            <a:extLst>
              <a:ext uri="{FF2B5EF4-FFF2-40B4-BE49-F238E27FC236}">
                <a16:creationId xmlns:a16="http://schemas.microsoft.com/office/drawing/2014/main" id="{B69F4420-86EF-5752-FDA7-41640AB5499A}"/>
              </a:ext>
            </a:extLst>
          </p:cNvPr>
          <p:cNvSpPr/>
          <p:nvPr/>
        </p:nvSpPr>
        <p:spPr>
          <a:xfrm>
            <a:off x="1723235" y="4396520"/>
            <a:ext cx="299240" cy="120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A1289B88-0BD8-6778-E74B-3E5D10F6B943}"/>
              </a:ext>
            </a:extLst>
          </p:cNvPr>
          <p:cNvSpPr/>
          <p:nvPr/>
        </p:nvSpPr>
        <p:spPr>
          <a:xfrm>
            <a:off x="4016557" y="2318453"/>
            <a:ext cx="198880" cy="120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descr="グラフィカル ユーザー インターフェイス, テキスト&#10;&#10;AI によって生成されたコンテンツは間違っている可能性があります。">
            <a:extLst>
              <a:ext uri="{FF2B5EF4-FFF2-40B4-BE49-F238E27FC236}">
                <a16:creationId xmlns:a16="http://schemas.microsoft.com/office/drawing/2014/main" id="{E74E3882-5E2A-043A-1056-D3311A1504A4}"/>
              </a:ext>
            </a:extLst>
          </p:cNvPr>
          <p:cNvPicPr>
            <a:picLocks noChangeAspect="1"/>
          </p:cNvPicPr>
          <p:nvPr/>
        </p:nvPicPr>
        <p:blipFill>
          <a:blip r:embed="rId3"/>
          <a:stretch>
            <a:fillRect/>
          </a:stretch>
        </p:blipFill>
        <p:spPr>
          <a:xfrm>
            <a:off x="7050755" y="2038191"/>
            <a:ext cx="3600000" cy="2535146"/>
          </a:xfrm>
          <a:prstGeom prst="rect">
            <a:avLst/>
          </a:prstGeom>
          <a:ln w="12700">
            <a:solidFill>
              <a:schemeClr val="tx1"/>
            </a:solidFill>
          </a:ln>
        </p:spPr>
      </p:pic>
      <p:sp>
        <p:nvSpPr>
          <p:cNvPr id="20" name="正方形/長方形 19">
            <a:extLst>
              <a:ext uri="{FF2B5EF4-FFF2-40B4-BE49-F238E27FC236}">
                <a16:creationId xmlns:a16="http://schemas.microsoft.com/office/drawing/2014/main" id="{C62A3210-66DE-A712-1328-5A2531C189A5}"/>
              </a:ext>
            </a:extLst>
          </p:cNvPr>
          <p:cNvSpPr/>
          <p:nvPr/>
        </p:nvSpPr>
        <p:spPr>
          <a:xfrm>
            <a:off x="9417054" y="3121001"/>
            <a:ext cx="450846" cy="120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5047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F64C55-16C4-2A34-43A1-01067006F7CD}"/>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C77C7640-EF0F-4512-82BD-A8EF8763D31D}"/>
              </a:ext>
            </a:extLst>
          </p:cNvPr>
          <p:cNvSpPr>
            <a:spLocks noGrp="1"/>
          </p:cNvSpPr>
          <p:nvPr>
            <p:ph type="body" sz="quarter" idx="13"/>
          </p:nvPr>
        </p:nvSpPr>
        <p:spPr/>
        <p:txBody>
          <a:bodyPr/>
          <a:lstStyle/>
          <a:p>
            <a:r>
              <a:rPr kumimoji="1" lang="ja-JP" altLang="en-US"/>
              <a:t>③　</a:t>
            </a:r>
            <a:r>
              <a:rPr lang="ja-JP" altLang="en-US"/>
              <a:t>「</a:t>
            </a:r>
            <a:r>
              <a:rPr kumimoji="1" lang="ja-JP" altLang="en-US"/>
              <a:t>確認</a:t>
            </a:r>
            <a:r>
              <a:rPr lang="ja-JP" altLang="en-US"/>
              <a:t>」</a:t>
            </a:r>
            <a:r>
              <a:rPr kumimoji="1" lang="ja-JP" altLang="en-US"/>
              <a:t>をクリックして設定は完了です </a:t>
            </a:r>
            <a:br>
              <a:rPr kumimoji="1" lang="en-US" altLang="ja-JP"/>
            </a:br>
            <a:r>
              <a:rPr kumimoji="1" lang="ja-JP" altLang="en-US"/>
              <a:t>　　</a:t>
            </a:r>
            <a:r>
              <a:rPr kumimoji="1" lang="en-US" altLang="ja-JP">
                <a:solidFill>
                  <a:srgbClr val="FF0000"/>
                </a:solidFill>
              </a:rPr>
              <a:t>※</a:t>
            </a:r>
            <a:r>
              <a:rPr kumimoji="1" lang="ja-JP" altLang="en-US">
                <a:solidFill>
                  <a:srgbClr val="FF0000"/>
                </a:solidFill>
              </a:rPr>
              <a:t>ブリッジモード利用時はメンテナンスアドレス</a:t>
            </a:r>
            <a:r>
              <a:rPr lang="ja-JP" altLang="en-US">
                <a:solidFill>
                  <a:srgbClr val="FF0000"/>
                </a:solidFill>
              </a:rPr>
              <a:t>から</a:t>
            </a:r>
            <a:r>
              <a:rPr lang="en-US" altLang="ja-JP">
                <a:solidFill>
                  <a:srgbClr val="FF0000"/>
                </a:solidFill>
              </a:rPr>
              <a:t>MRB</a:t>
            </a:r>
            <a:r>
              <a:rPr lang="ja-JP" altLang="en-US">
                <a:solidFill>
                  <a:srgbClr val="FF0000"/>
                </a:solidFill>
              </a:rPr>
              <a:t>に</a:t>
            </a:r>
            <a:br>
              <a:rPr lang="en-US" altLang="ja-JP">
                <a:solidFill>
                  <a:srgbClr val="FF0000"/>
                </a:solidFill>
              </a:rPr>
            </a:br>
            <a:r>
              <a:rPr lang="ja-JP" altLang="en-US">
                <a:solidFill>
                  <a:srgbClr val="FF0000"/>
                </a:solidFill>
              </a:rPr>
              <a:t>　　　アクセスすることができます</a:t>
            </a:r>
            <a:br>
              <a:rPr lang="en-US" altLang="ja-JP">
                <a:solidFill>
                  <a:srgbClr val="FF0000"/>
                </a:solidFill>
              </a:rPr>
            </a:br>
            <a:r>
              <a:rPr lang="ja-JP" altLang="en-US">
                <a:solidFill>
                  <a:srgbClr val="FF0000"/>
                </a:solidFill>
              </a:rPr>
              <a:t>　　　設定方法は「</a:t>
            </a:r>
            <a:r>
              <a:rPr lang="en-US" altLang="ja-JP">
                <a:solidFill>
                  <a:srgbClr val="FF0000"/>
                </a:solidFill>
              </a:rPr>
              <a:t>2.</a:t>
            </a:r>
            <a:r>
              <a:rPr lang="ja-JP" altLang="en-US">
                <a:solidFill>
                  <a:srgbClr val="FF0000"/>
                </a:solidFill>
              </a:rPr>
              <a:t> メンテナンスアドレス設定」をご参照</a:t>
            </a:r>
            <a:br>
              <a:rPr lang="en-US" altLang="ja-JP">
                <a:solidFill>
                  <a:srgbClr val="FF0000"/>
                </a:solidFill>
              </a:rPr>
            </a:br>
            <a:r>
              <a:rPr lang="ja-JP" altLang="en-US">
                <a:solidFill>
                  <a:srgbClr val="FF0000"/>
                </a:solidFill>
              </a:rPr>
              <a:t>　　　ください</a:t>
            </a:r>
            <a:endParaRPr kumimoji="1" lang="ja-JP" altLang="en-US">
              <a:solidFill>
                <a:srgbClr val="FF0000"/>
              </a:solidFill>
            </a:endParaRPr>
          </a:p>
        </p:txBody>
      </p:sp>
      <p:sp>
        <p:nvSpPr>
          <p:cNvPr id="4" name="フッター プレースホルダー 3">
            <a:extLst>
              <a:ext uri="{FF2B5EF4-FFF2-40B4-BE49-F238E27FC236}">
                <a16:creationId xmlns:a16="http://schemas.microsoft.com/office/drawing/2014/main" id="{9C4D9D3C-2136-4042-E261-9080F174E2CF}"/>
              </a:ext>
            </a:extLst>
          </p:cNvPr>
          <p:cNvSpPr>
            <a:spLocks noGrp="1"/>
          </p:cNvSpPr>
          <p:nvPr>
            <p:ph type="ftr" sz="quarter" idx="15"/>
          </p:nvPr>
        </p:nvSpPr>
        <p:spPr/>
        <p:txBody>
          <a:bodyPr/>
          <a:lstStyle/>
          <a:p>
            <a:r>
              <a:rPr lang="en-US" altLang="ja-JP" cap="none"/>
              <a:t>Copyright 2025 Technol INC. All Rights Reserved.</a:t>
            </a:r>
          </a:p>
        </p:txBody>
      </p:sp>
      <p:pic>
        <p:nvPicPr>
          <p:cNvPr id="7" name="図 6" descr="グラフィカル ユーザー インターフェイス, テキスト, アプリケーション&#10;&#10;AI によって生成されたコンテンツは間違っている可能性があります。">
            <a:extLst>
              <a:ext uri="{FF2B5EF4-FFF2-40B4-BE49-F238E27FC236}">
                <a16:creationId xmlns:a16="http://schemas.microsoft.com/office/drawing/2014/main" id="{82AB4AE3-A51E-273A-A24B-871DD821A274}"/>
              </a:ext>
            </a:extLst>
          </p:cNvPr>
          <p:cNvPicPr>
            <a:picLocks noChangeAspect="1"/>
          </p:cNvPicPr>
          <p:nvPr/>
        </p:nvPicPr>
        <p:blipFill>
          <a:blip r:embed="rId2"/>
          <a:stretch>
            <a:fillRect/>
          </a:stretch>
        </p:blipFill>
        <p:spPr>
          <a:xfrm>
            <a:off x="1545055" y="2228939"/>
            <a:ext cx="3600000" cy="2605204"/>
          </a:xfrm>
          <a:prstGeom prst="rect">
            <a:avLst/>
          </a:prstGeom>
          <a:ln w="12700">
            <a:solidFill>
              <a:schemeClr val="tx1"/>
            </a:solidFill>
          </a:ln>
        </p:spPr>
      </p:pic>
      <p:sp>
        <p:nvSpPr>
          <p:cNvPr id="8" name="正方形/長方形 7">
            <a:extLst>
              <a:ext uri="{FF2B5EF4-FFF2-40B4-BE49-F238E27FC236}">
                <a16:creationId xmlns:a16="http://schemas.microsoft.com/office/drawing/2014/main" id="{8A87BF92-8597-0D63-6A37-9FDFFB0FDDCD}"/>
              </a:ext>
            </a:extLst>
          </p:cNvPr>
          <p:cNvSpPr/>
          <p:nvPr/>
        </p:nvSpPr>
        <p:spPr>
          <a:xfrm>
            <a:off x="3909060" y="4246245"/>
            <a:ext cx="450849" cy="11200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89963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2C306-4357-5380-B1D2-DEFA7CD962BB}"/>
            </a:ext>
          </a:extLst>
        </p:cNvPr>
        <p:cNvGrpSpPr/>
        <p:nvPr/>
      </p:nvGrpSpPr>
      <p:grpSpPr>
        <a:xfrm>
          <a:off x="0" y="0"/>
          <a:ext cx="0" cy="0"/>
          <a:chOff x="0" y="0"/>
          <a:chExt cx="0" cy="0"/>
        </a:xfrm>
      </p:grpSpPr>
      <p:pic>
        <p:nvPicPr>
          <p:cNvPr id="19" name="図 18"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D31EAABF-55C3-459F-8EB1-CFB839E922B8}"/>
              </a:ext>
            </a:extLst>
          </p:cNvPr>
          <p:cNvPicPr>
            <a:picLocks noChangeAspect="1"/>
          </p:cNvPicPr>
          <p:nvPr/>
        </p:nvPicPr>
        <p:blipFill>
          <a:blip r:embed="rId2"/>
          <a:stretch>
            <a:fillRect/>
          </a:stretch>
        </p:blipFill>
        <p:spPr>
          <a:xfrm>
            <a:off x="7050755" y="2700272"/>
            <a:ext cx="3600000" cy="2683314"/>
          </a:xfrm>
          <a:prstGeom prst="rect">
            <a:avLst/>
          </a:prstGeom>
          <a:ln w="12700">
            <a:solidFill>
              <a:schemeClr val="tx1"/>
            </a:solidFill>
          </a:ln>
        </p:spPr>
      </p:pic>
      <p:pic>
        <p:nvPicPr>
          <p:cNvPr id="17" name="図 16" descr="グラフィカル ユーザー インターフェイス, テキスト, メール&#10;&#10;AI によって生成されたコンテンツは間違っている可能性があります。">
            <a:extLst>
              <a:ext uri="{FF2B5EF4-FFF2-40B4-BE49-F238E27FC236}">
                <a16:creationId xmlns:a16="http://schemas.microsoft.com/office/drawing/2014/main" id="{2C676039-9C29-F6B1-3698-E6C593C6094D}"/>
              </a:ext>
            </a:extLst>
          </p:cNvPr>
          <p:cNvPicPr>
            <a:picLocks noChangeAspect="1"/>
          </p:cNvPicPr>
          <p:nvPr/>
        </p:nvPicPr>
        <p:blipFill>
          <a:blip r:embed="rId3"/>
          <a:stretch>
            <a:fillRect/>
          </a:stretch>
        </p:blipFill>
        <p:spPr>
          <a:xfrm>
            <a:off x="1541245" y="2259806"/>
            <a:ext cx="3600000" cy="2650307"/>
          </a:xfrm>
          <a:prstGeom prst="rect">
            <a:avLst/>
          </a:prstGeom>
          <a:ln w="12700">
            <a:solidFill>
              <a:schemeClr val="tx1"/>
            </a:solidFill>
          </a:ln>
        </p:spPr>
      </p:pic>
      <p:sp>
        <p:nvSpPr>
          <p:cNvPr id="2" name="タイトル 1">
            <a:extLst>
              <a:ext uri="{FF2B5EF4-FFF2-40B4-BE49-F238E27FC236}">
                <a16:creationId xmlns:a16="http://schemas.microsoft.com/office/drawing/2014/main" id="{A0D6FC5F-63A7-5425-7BAF-D985CFCE66A1}"/>
              </a:ext>
            </a:extLst>
          </p:cNvPr>
          <p:cNvSpPr>
            <a:spLocks noGrp="1"/>
          </p:cNvSpPr>
          <p:nvPr>
            <p:ph type="title"/>
          </p:nvPr>
        </p:nvSpPr>
        <p:spPr/>
        <p:txBody>
          <a:bodyPr/>
          <a:lstStyle/>
          <a:p>
            <a:r>
              <a:rPr lang="en-US" altLang="ja-JP"/>
              <a:t>2</a:t>
            </a:r>
            <a:r>
              <a:rPr kumimoji="1" lang="en-US" altLang="ja-JP"/>
              <a:t>.</a:t>
            </a:r>
            <a:r>
              <a:rPr kumimoji="1" lang="ja-JP" altLang="en-US"/>
              <a:t> メンテナンスアドレス設定</a:t>
            </a:r>
          </a:p>
        </p:txBody>
      </p:sp>
      <p:sp>
        <p:nvSpPr>
          <p:cNvPr id="3" name="テキスト プレースホルダー 2">
            <a:extLst>
              <a:ext uri="{FF2B5EF4-FFF2-40B4-BE49-F238E27FC236}">
                <a16:creationId xmlns:a16="http://schemas.microsoft.com/office/drawing/2014/main" id="{11573AC2-62CC-16FD-9062-75243D47E24C}"/>
              </a:ext>
            </a:extLst>
          </p:cNvPr>
          <p:cNvSpPr>
            <a:spLocks noGrp="1"/>
          </p:cNvSpPr>
          <p:nvPr>
            <p:ph type="body" sz="quarter" idx="13"/>
          </p:nvPr>
        </p:nvSpPr>
        <p:spPr/>
        <p:txBody>
          <a:bodyPr/>
          <a:lstStyle/>
          <a:p>
            <a:r>
              <a:rPr kumimoji="1" lang="ja-JP" altLang="en-US"/>
              <a:t>①　管理画面にログイン後、右上の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左下の</a:t>
            </a:r>
            <a:r>
              <a:rPr lang="ja-JP" altLang="en-US"/>
              <a:t>「</a:t>
            </a:r>
            <a:r>
              <a:rPr kumimoji="1" lang="ja-JP" altLang="en-US"/>
              <a:t>メンテナンスアドレス</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B795E982-639B-BDA8-A1A2-9B91F4C3EFC8}"/>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E10FC770-AD7A-ED28-A2F0-78455AE8B286}"/>
              </a:ext>
            </a:extLst>
          </p:cNvPr>
          <p:cNvSpPr>
            <a:spLocks noGrp="1"/>
          </p:cNvSpPr>
          <p:nvPr>
            <p:ph type="body" sz="quarter" idx="17"/>
          </p:nvPr>
        </p:nvSpPr>
        <p:spPr/>
        <p:txBody>
          <a:bodyPr/>
          <a:lstStyle/>
          <a:p>
            <a:r>
              <a:rPr kumimoji="1" lang="ja-JP" altLang="en-US"/>
              <a:t>②　</a:t>
            </a:r>
            <a:r>
              <a:rPr lang="ja-JP" altLang="en-US"/>
              <a:t>「</a:t>
            </a:r>
            <a:r>
              <a:rPr kumimoji="1" lang="ja-JP" altLang="en-US"/>
              <a:t>利用する</a:t>
            </a:r>
            <a:r>
              <a:rPr lang="ja-JP" altLang="en-US"/>
              <a:t>」</a:t>
            </a:r>
            <a:r>
              <a:rPr kumimoji="1" lang="ja-JP" altLang="en-US"/>
              <a:t>にチェックを入れ、</a:t>
            </a:r>
            <a:r>
              <a:rPr kumimoji="1" lang="en-US" altLang="ja-JP"/>
              <a:t>IP</a:t>
            </a:r>
            <a:r>
              <a:rPr kumimoji="1" lang="ja-JP" altLang="en-US"/>
              <a:t>アドレス、ネットマスクを</a:t>
            </a:r>
            <a:br>
              <a:rPr kumimoji="1" lang="en-US" altLang="ja-JP"/>
            </a:br>
            <a:r>
              <a:rPr kumimoji="1" lang="ja-JP" altLang="en-US"/>
              <a:t>　　入力して、</a:t>
            </a:r>
            <a:r>
              <a:rPr lang="ja-JP" altLang="en-US"/>
              <a:t>「</a:t>
            </a:r>
            <a:r>
              <a:rPr kumimoji="1" lang="ja-JP" altLang="en-US"/>
              <a:t>次へ</a:t>
            </a:r>
            <a:r>
              <a:rPr lang="ja-JP" altLang="en-US"/>
              <a:t>」</a:t>
            </a:r>
            <a:r>
              <a:rPr kumimoji="1" lang="ja-JP" altLang="en-US"/>
              <a:t>をクリックします</a:t>
            </a:r>
            <a:br>
              <a:rPr kumimoji="1" lang="en-US" altLang="ja-JP"/>
            </a:br>
            <a:r>
              <a:rPr lang="en-US" altLang="ja-JP">
                <a:solidFill>
                  <a:srgbClr val="FF0000"/>
                </a:solidFill>
              </a:rPr>
              <a:t>※MRB</a:t>
            </a:r>
            <a:r>
              <a:rPr lang="ja-JP" altLang="en-US">
                <a:solidFill>
                  <a:srgbClr val="FF0000"/>
                </a:solidFill>
              </a:rPr>
              <a:t>のネットワークとは異なるネットワークをメンテナンス</a:t>
            </a:r>
            <a:br>
              <a:rPr lang="en-US" altLang="ja-JP">
                <a:solidFill>
                  <a:srgbClr val="FF0000"/>
                </a:solidFill>
              </a:rPr>
            </a:br>
            <a:r>
              <a:rPr lang="ja-JP" altLang="en-US">
                <a:solidFill>
                  <a:srgbClr val="FF0000"/>
                </a:solidFill>
              </a:rPr>
              <a:t>　アドレスに設定してください</a:t>
            </a:r>
            <a:endParaRPr kumimoji="1" lang="ja-JP" altLang="en-US">
              <a:solidFill>
                <a:srgbClr val="FF0000"/>
              </a:solidFill>
            </a:endParaRPr>
          </a:p>
        </p:txBody>
      </p:sp>
      <p:sp>
        <p:nvSpPr>
          <p:cNvPr id="7" name="テキスト プレースホルダー 6">
            <a:extLst>
              <a:ext uri="{FF2B5EF4-FFF2-40B4-BE49-F238E27FC236}">
                <a16:creationId xmlns:a16="http://schemas.microsoft.com/office/drawing/2014/main" id="{EE990DE9-7ABB-6710-548D-FC9CA981AD05}"/>
              </a:ext>
            </a:extLst>
          </p:cNvPr>
          <p:cNvSpPr>
            <a:spLocks noGrp="1"/>
          </p:cNvSpPr>
          <p:nvPr>
            <p:ph type="body" sz="quarter" idx="18"/>
          </p:nvPr>
        </p:nvSpPr>
        <p:spPr/>
        <p:txBody>
          <a:bodyPr/>
          <a:lstStyle/>
          <a:p>
            <a:r>
              <a:rPr kumimoji="1" lang="ja-JP" altLang="en-US"/>
              <a:t>ブリッジモードで使用する際に </a:t>
            </a:r>
            <a:r>
              <a:rPr kumimoji="1" lang="en-US" altLang="ja-JP"/>
              <a:t>MRB </a:t>
            </a:r>
            <a:r>
              <a:rPr kumimoji="1" lang="ja-JP" altLang="en-US"/>
              <a:t>にアクセスするためのアドレスを設定する手順について説明します</a:t>
            </a:r>
            <a:br>
              <a:rPr lang="en-US" altLang="ja-JP"/>
            </a:br>
            <a:endParaRPr kumimoji="1" lang="en-US" altLang="ja-JP"/>
          </a:p>
        </p:txBody>
      </p:sp>
      <p:sp>
        <p:nvSpPr>
          <p:cNvPr id="12" name="正方形/長方形 11">
            <a:extLst>
              <a:ext uri="{FF2B5EF4-FFF2-40B4-BE49-F238E27FC236}">
                <a16:creationId xmlns:a16="http://schemas.microsoft.com/office/drawing/2014/main" id="{2BEC1937-6A61-6C56-4473-0DD2A5F7B78A}"/>
              </a:ext>
            </a:extLst>
          </p:cNvPr>
          <p:cNvSpPr/>
          <p:nvPr/>
        </p:nvSpPr>
        <p:spPr>
          <a:xfrm>
            <a:off x="4039797" y="2297906"/>
            <a:ext cx="176603"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7269F51-60E0-8507-8E56-235EAD5D198A}"/>
              </a:ext>
            </a:extLst>
          </p:cNvPr>
          <p:cNvSpPr/>
          <p:nvPr/>
        </p:nvSpPr>
        <p:spPr>
          <a:xfrm>
            <a:off x="1796660" y="3269456"/>
            <a:ext cx="632215" cy="8334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AA50D006-9472-9570-B38C-FDA3C3D9D6A2}"/>
              </a:ext>
            </a:extLst>
          </p:cNvPr>
          <p:cNvSpPr/>
          <p:nvPr/>
        </p:nvSpPr>
        <p:spPr>
          <a:xfrm>
            <a:off x="8171887" y="3495516"/>
            <a:ext cx="1162613" cy="56921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9A619C20-7797-ADC7-160C-A60AB369041E}"/>
              </a:ext>
            </a:extLst>
          </p:cNvPr>
          <p:cNvSpPr/>
          <p:nvPr/>
        </p:nvSpPr>
        <p:spPr>
          <a:xfrm>
            <a:off x="9786938" y="4280767"/>
            <a:ext cx="310217"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49639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CEACAE44-DC12-C6B0-0F98-31870AFCB948}"/>
              </a:ext>
            </a:extLst>
          </p:cNvPr>
          <p:cNvPicPr>
            <a:picLocks noChangeAspect="1"/>
          </p:cNvPicPr>
          <p:nvPr/>
        </p:nvPicPr>
        <p:blipFill>
          <a:blip r:embed="rId2"/>
          <a:stretch>
            <a:fillRect/>
          </a:stretch>
        </p:blipFill>
        <p:spPr>
          <a:xfrm>
            <a:off x="1541245" y="1599532"/>
            <a:ext cx="3600000" cy="2644444"/>
          </a:xfrm>
          <a:prstGeom prst="rect">
            <a:avLst/>
          </a:prstGeom>
          <a:ln w="12700">
            <a:solidFill>
              <a:schemeClr val="tx1"/>
            </a:solidFill>
          </a:ln>
        </p:spPr>
      </p:pic>
      <p:sp>
        <p:nvSpPr>
          <p:cNvPr id="2" name="タイトル 1">
            <a:extLst>
              <a:ext uri="{FF2B5EF4-FFF2-40B4-BE49-F238E27FC236}">
                <a16:creationId xmlns:a16="http://schemas.microsoft.com/office/drawing/2014/main" id="{DA5E35AC-997C-FAFE-C56E-C2F832FB8E1F}"/>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D8614436-F64D-6D2A-2A80-CF0C9F3B38AA}"/>
              </a:ext>
            </a:extLst>
          </p:cNvPr>
          <p:cNvSpPr>
            <a:spLocks noGrp="1"/>
          </p:cNvSpPr>
          <p:nvPr>
            <p:ph type="body" sz="quarter" idx="13"/>
          </p:nvPr>
        </p:nvSpPr>
        <p:spPr/>
        <p:txBody>
          <a:bodyPr/>
          <a:lstStyle/>
          <a:p>
            <a:r>
              <a:rPr kumimoji="1" lang="ja-JP" altLang="en-US"/>
              <a:t>③　</a:t>
            </a:r>
            <a:r>
              <a:rPr lang="ja-JP" altLang="en-US"/>
              <a:t>内容を確認し、問題がなければ「確認」をクリックして</a:t>
            </a:r>
            <a:br>
              <a:rPr lang="en-US" altLang="ja-JP"/>
            </a:br>
            <a:r>
              <a:rPr lang="ja-JP" altLang="en-US"/>
              <a:t>　　設定は完了です</a:t>
            </a:r>
            <a:endParaRPr kumimoji="1" lang="ja-JP" altLang="en-US"/>
          </a:p>
        </p:txBody>
      </p:sp>
      <p:sp>
        <p:nvSpPr>
          <p:cNvPr id="4" name="フッター プレースホルダー 3">
            <a:extLst>
              <a:ext uri="{FF2B5EF4-FFF2-40B4-BE49-F238E27FC236}">
                <a16:creationId xmlns:a16="http://schemas.microsoft.com/office/drawing/2014/main" id="{C28F3DEA-A157-3D3E-FB36-F1722D297CE0}"/>
              </a:ext>
            </a:extLst>
          </p:cNvPr>
          <p:cNvSpPr>
            <a:spLocks noGrp="1"/>
          </p:cNvSpPr>
          <p:nvPr>
            <p:ph type="ftr" sz="quarter" idx="15"/>
          </p:nvPr>
        </p:nvSpPr>
        <p:spPr/>
        <p:txBody>
          <a:bodyPr/>
          <a:lstStyle/>
          <a:p>
            <a:r>
              <a:rPr lang="en-US" altLang="ja-JP" cap="none"/>
              <a:t>Copyright 2025 Technol INC. All Rights Reserved.</a:t>
            </a:r>
          </a:p>
        </p:txBody>
      </p:sp>
      <p:sp>
        <p:nvSpPr>
          <p:cNvPr id="8" name="正方形/長方形 7">
            <a:extLst>
              <a:ext uri="{FF2B5EF4-FFF2-40B4-BE49-F238E27FC236}">
                <a16:creationId xmlns:a16="http://schemas.microsoft.com/office/drawing/2014/main" id="{E982155A-97F6-D137-AF1B-EC95BA0FFF64}"/>
              </a:ext>
            </a:extLst>
          </p:cNvPr>
          <p:cNvSpPr/>
          <p:nvPr/>
        </p:nvSpPr>
        <p:spPr>
          <a:xfrm>
            <a:off x="4276725" y="3078863"/>
            <a:ext cx="307975"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53955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9063EF-C898-6CAC-D3C7-547F1D5BA17B}"/>
              </a:ext>
            </a:extLst>
          </p:cNvPr>
          <p:cNvSpPr>
            <a:spLocks noGrp="1"/>
          </p:cNvSpPr>
          <p:nvPr>
            <p:ph type="title"/>
          </p:nvPr>
        </p:nvSpPr>
        <p:spPr/>
        <p:txBody>
          <a:bodyPr/>
          <a:lstStyle/>
          <a:p>
            <a:r>
              <a:rPr lang="en-US" altLang="ja-JP"/>
              <a:t>3</a:t>
            </a:r>
            <a:r>
              <a:rPr kumimoji="1" lang="en-US" altLang="ja-JP"/>
              <a:t>.</a:t>
            </a:r>
            <a:r>
              <a:rPr kumimoji="1" lang="ja-JP" altLang="en-US"/>
              <a:t> アクセス許可リスト</a:t>
            </a:r>
          </a:p>
        </p:txBody>
      </p:sp>
      <p:sp>
        <p:nvSpPr>
          <p:cNvPr id="3" name="テキスト プレースホルダー 2">
            <a:extLst>
              <a:ext uri="{FF2B5EF4-FFF2-40B4-BE49-F238E27FC236}">
                <a16:creationId xmlns:a16="http://schemas.microsoft.com/office/drawing/2014/main" id="{99F81AD5-8152-0692-68CF-658D3BEDD478}"/>
              </a:ext>
            </a:extLst>
          </p:cNvPr>
          <p:cNvSpPr>
            <a:spLocks noGrp="1"/>
          </p:cNvSpPr>
          <p:nvPr>
            <p:ph type="body" sz="quarter" idx="13"/>
          </p:nvPr>
        </p:nvSpPr>
        <p:spPr/>
        <p:txBody>
          <a:bodyPr/>
          <a:lstStyle/>
          <a:p>
            <a:r>
              <a:rPr kumimoji="1" lang="ja-JP" altLang="en-US"/>
              <a:t>①　管理画面にログイン後、右上の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左の</a:t>
            </a:r>
            <a:r>
              <a:rPr lang="ja-JP" altLang="en-US"/>
              <a:t>「</a:t>
            </a:r>
            <a:r>
              <a:rPr kumimoji="1" lang="ja-JP" altLang="en-US"/>
              <a:t>アクセス許可リスト</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06F48DBD-C712-4CE3-2E2A-A0445D963977}"/>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38206A2B-993C-A828-69F8-F4DA993A6845}"/>
              </a:ext>
            </a:extLst>
          </p:cNvPr>
          <p:cNvSpPr>
            <a:spLocks noGrp="1"/>
          </p:cNvSpPr>
          <p:nvPr>
            <p:ph type="body" sz="quarter" idx="17"/>
          </p:nvPr>
        </p:nvSpPr>
        <p:spPr/>
        <p:txBody>
          <a:bodyPr/>
          <a:lstStyle/>
          <a:p>
            <a:r>
              <a:rPr kumimoji="1" lang="ja-JP" altLang="en-US"/>
              <a:t>②　</a:t>
            </a:r>
            <a:r>
              <a:rPr lang="ja-JP" altLang="en-US"/>
              <a:t>「</a:t>
            </a:r>
            <a:r>
              <a:rPr kumimoji="1" lang="ja-JP" altLang="en-US"/>
              <a:t>追加</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3554D6B-7DA4-756F-4A6C-5C9F437A801E}"/>
              </a:ext>
            </a:extLst>
          </p:cNvPr>
          <p:cNvSpPr>
            <a:spLocks noGrp="1"/>
          </p:cNvSpPr>
          <p:nvPr>
            <p:ph type="body" sz="quarter" idx="18"/>
          </p:nvPr>
        </p:nvSpPr>
        <p:spPr>
          <a:xfrm>
            <a:off x="591787" y="899940"/>
            <a:ext cx="11024319" cy="812818"/>
          </a:xfrm>
        </p:spPr>
        <p:txBody>
          <a:bodyPr>
            <a:normAutofit/>
          </a:bodyPr>
          <a:lstStyle/>
          <a:p>
            <a:r>
              <a:rPr kumimoji="1" lang="en-US" altLang="ja-JP"/>
              <a:t>MRB</a:t>
            </a:r>
            <a:r>
              <a:rPr kumimoji="1" lang="ja-JP" altLang="en-US"/>
              <a:t>がブリッジモードで、</a:t>
            </a:r>
            <a:r>
              <a:rPr kumimoji="1" lang="en-US" altLang="ja-JP"/>
              <a:t>WAN</a:t>
            </a:r>
            <a:r>
              <a:rPr kumimoji="1" lang="ja-JP" altLang="en-US"/>
              <a:t>側から配下の端末にアクセスが必要な場合の設定手順について説明します</a:t>
            </a:r>
            <a:br>
              <a:rPr kumimoji="1" lang="en-US" altLang="ja-JP"/>
            </a:br>
            <a:r>
              <a:rPr kumimoji="1" lang="en-US" altLang="ja-JP">
                <a:solidFill>
                  <a:srgbClr val="FF0000"/>
                </a:solidFill>
              </a:rPr>
              <a:t>※</a:t>
            </a:r>
            <a:r>
              <a:rPr kumimoji="1" lang="ja-JP" altLang="en-US">
                <a:solidFill>
                  <a:srgbClr val="FF0000"/>
                </a:solidFill>
              </a:rPr>
              <a:t>アクセス可能範囲を制限したい場合は、「インバウンドポリシー」を設定してください（</a:t>
            </a:r>
            <a:r>
              <a:rPr lang="ja-JP" altLang="en-US">
                <a:solidFill>
                  <a:srgbClr val="FF0000"/>
                </a:solidFill>
              </a:rPr>
              <a:t>宛先・プロトコル・ポート指定可能）</a:t>
            </a:r>
            <a:br>
              <a:rPr lang="en-US" altLang="ja-JP">
                <a:solidFill>
                  <a:srgbClr val="FF0000"/>
                </a:solidFill>
              </a:rPr>
            </a:br>
            <a:r>
              <a:rPr lang="ja-JP" altLang="en-US">
                <a:solidFill>
                  <a:srgbClr val="FF0000"/>
                </a:solidFill>
              </a:rPr>
              <a:t>　設定方法は</a:t>
            </a:r>
            <a:r>
              <a:rPr lang="en-US" altLang="ja-JP">
                <a:solidFill>
                  <a:srgbClr val="FF0000"/>
                </a:solidFill>
              </a:rPr>
              <a:t>MRB</a:t>
            </a:r>
            <a:r>
              <a:rPr lang="ja-JP" altLang="en-US">
                <a:solidFill>
                  <a:srgbClr val="FF0000"/>
                </a:solidFill>
              </a:rPr>
              <a:t>操作マニュアル「インバウンドポリシー」をご参照ください</a:t>
            </a:r>
            <a:endParaRPr lang="en-US" altLang="ja-JP">
              <a:solidFill>
                <a:srgbClr val="FF0000"/>
              </a:solidFill>
            </a:endParaRPr>
          </a:p>
        </p:txBody>
      </p:sp>
      <p:pic>
        <p:nvPicPr>
          <p:cNvPr id="9" name="図 8"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0D5EE7AE-5AB7-C2D6-EE14-E524D318825B}"/>
              </a:ext>
            </a:extLst>
          </p:cNvPr>
          <p:cNvPicPr>
            <a:picLocks noChangeAspect="1"/>
          </p:cNvPicPr>
          <p:nvPr/>
        </p:nvPicPr>
        <p:blipFill>
          <a:blip r:embed="rId2"/>
          <a:stretch>
            <a:fillRect/>
          </a:stretch>
        </p:blipFill>
        <p:spPr>
          <a:xfrm>
            <a:off x="1538596" y="2304069"/>
            <a:ext cx="3600000" cy="2678857"/>
          </a:xfrm>
          <a:prstGeom prst="rect">
            <a:avLst/>
          </a:prstGeom>
          <a:ln w="12700">
            <a:solidFill>
              <a:schemeClr val="tx1"/>
            </a:solidFill>
          </a:ln>
        </p:spPr>
      </p:pic>
      <p:pic>
        <p:nvPicPr>
          <p:cNvPr id="11" name="図 10" descr="グラフィカル ユーザー インターフェイス, テキスト&#10;&#10;AI によって生成されたコンテンツは間違っている可能性があります。">
            <a:extLst>
              <a:ext uri="{FF2B5EF4-FFF2-40B4-BE49-F238E27FC236}">
                <a16:creationId xmlns:a16="http://schemas.microsoft.com/office/drawing/2014/main" id="{3E4AFB90-F435-E7B2-6AFE-9C6AA9DF1B3F}"/>
              </a:ext>
            </a:extLst>
          </p:cNvPr>
          <p:cNvPicPr>
            <a:picLocks noChangeAspect="1"/>
          </p:cNvPicPr>
          <p:nvPr/>
        </p:nvPicPr>
        <p:blipFill>
          <a:blip r:embed="rId3"/>
          <a:stretch>
            <a:fillRect/>
          </a:stretch>
        </p:blipFill>
        <p:spPr>
          <a:xfrm>
            <a:off x="7050755" y="2077883"/>
            <a:ext cx="3600000" cy="2702234"/>
          </a:xfrm>
          <a:prstGeom prst="rect">
            <a:avLst/>
          </a:prstGeom>
          <a:ln w="12700">
            <a:solidFill>
              <a:schemeClr val="tx1"/>
            </a:solidFill>
          </a:ln>
        </p:spPr>
      </p:pic>
      <p:sp>
        <p:nvSpPr>
          <p:cNvPr id="12" name="正方形/長方形 11">
            <a:extLst>
              <a:ext uri="{FF2B5EF4-FFF2-40B4-BE49-F238E27FC236}">
                <a16:creationId xmlns:a16="http://schemas.microsoft.com/office/drawing/2014/main" id="{F5C7B461-62C4-16DF-2E7A-27195FB1509A}"/>
              </a:ext>
            </a:extLst>
          </p:cNvPr>
          <p:cNvSpPr/>
          <p:nvPr/>
        </p:nvSpPr>
        <p:spPr>
          <a:xfrm>
            <a:off x="4017572" y="2300303"/>
            <a:ext cx="202003" cy="12303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7A034053-D618-0DCA-BA03-6D8697C5B5C4}"/>
              </a:ext>
            </a:extLst>
          </p:cNvPr>
          <p:cNvSpPr/>
          <p:nvPr/>
        </p:nvSpPr>
        <p:spPr>
          <a:xfrm>
            <a:off x="1764911" y="4145756"/>
            <a:ext cx="616340" cy="8334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F216D0CB-2AA8-88CC-AA3B-4CA880985F27}"/>
              </a:ext>
            </a:extLst>
          </p:cNvPr>
          <p:cNvSpPr/>
          <p:nvPr/>
        </p:nvSpPr>
        <p:spPr>
          <a:xfrm>
            <a:off x="9383322" y="2840052"/>
            <a:ext cx="319478" cy="12539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11520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EC6F4-D258-FCC6-2EC7-2361BC589F12}"/>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307ACC0-FDD3-AB00-631A-299A46EA29EA}"/>
              </a:ext>
            </a:extLst>
          </p:cNvPr>
          <p:cNvSpPr>
            <a:spLocks noGrp="1"/>
          </p:cNvSpPr>
          <p:nvPr>
            <p:ph type="body" sz="quarter" idx="13"/>
          </p:nvPr>
        </p:nvSpPr>
        <p:spPr/>
        <p:txBody>
          <a:bodyPr/>
          <a:lstStyle/>
          <a:p>
            <a:r>
              <a:rPr kumimoji="1" lang="ja-JP" altLang="en-US"/>
              <a:t>③　</a:t>
            </a:r>
            <a:r>
              <a:rPr kumimoji="1" lang="en-US" altLang="ja-JP"/>
              <a:t>WAN</a:t>
            </a:r>
            <a:r>
              <a:rPr kumimoji="1" lang="ja-JP" altLang="en-US"/>
              <a:t>側からアクセスする端末の</a:t>
            </a:r>
            <a:r>
              <a:rPr kumimoji="1" lang="en-US" altLang="ja-JP"/>
              <a:t>IP</a:t>
            </a:r>
            <a:r>
              <a:rPr kumimoji="1" lang="ja-JP" altLang="en-US"/>
              <a:t>アドレスを記入し、</a:t>
            </a:r>
            <a:br>
              <a:rPr kumimoji="1" lang="en-US" altLang="ja-JP"/>
            </a:br>
            <a:r>
              <a:rPr kumimoji="1" lang="ja-JP" altLang="en-US"/>
              <a:t>　　</a:t>
            </a:r>
            <a:r>
              <a:rPr lang="ja-JP" altLang="en-US"/>
              <a:t>「</a:t>
            </a:r>
            <a:r>
              <a:rPr kumimoji="1" lang="ja-JP" altLang="en-US"/>
              <a:t>追加</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E327C5AF-0FE9-884D-74E6-911DD9D771E9}"/>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DCD82665-82AC-B45F-9214-5586E77D5638}"/>
              </a:ext>
            </a:extLst>
          </p:cNvPr>
          <p:cNvSpPr>
            <a:spLocks noGrp="1"/>
          </p:cNvSpPr>
          <p:nvPr>
            <p:ph type="body" sz="quarter" idx="17"/>
          </p:nvPr>
        </p:nvSpPr>
        <p:spPr/>
        <p:txBody>
          <a:bodyPr/>
          <a:lstStyle/>
          <a:p>
            <a:r>
              <a:rPr kumimoji="1" lang="ja-JP" altLang="en-US"/>
              <a:t>④　記入した</a:t>
            </a:r>
            <a:r>
              <a:rPr kumimoji="1" lang="en-US" altLang="ja-JP"/>
              <a:t>IP</a:t>
            </a:r>
            <a:r>
              <a:rPr kumimoji="1" lang="ja-JP" altLang="en-US"/>
              <a:t>を確認し、問題がなければ</a:t>
            </a:r>
            <a:r>
              <a:rPr lang="ja-JP" altLang="en-US"/>
              <a:t>「</a:t>
            </a:r>
            <a:r>
              <a:rPr kumimoji="1" lang="ja-JP" altLang="en-US"/>
              <a:t>追加</a:t>
            </a:r>
            <a:r>
              <a:rPr lang="ja-JP" altLang="en-US"/>
              <a:t>」</a:t>
            </a:r>
            <a:r>
              <a:rPr kumimoji="1" lang="ja-JP" altLang="en-US"/>
              <a:t>をクリックして、</a:t>
            </a:r>
            <a:br>
              <a:rPr kumimoji="1" lang="en-US" altLang="ja-JP"/>
            </a:br>
            <a:r>
              <a:rPr kumimoji="1" lang="ja-JP" altLang="en-US"/>
              <a:t>　　作業は完了です</a:t>
            </a:r>
          </a:p>
        </p:txBody>
      </p:sp>
      <p:pic>
        <p:nvPicPr>
          <p:cNvPr id="8" name="図 7"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28CF40AC-344F-344B-CE5D-CDC41C1E01FB}"/>
              </a:ext>
            </a:extLst>
          </p:cNvPr>
          <p:cNvPicPr>
            <a:picLocks noChangeAspect="1"/>
          </p:cNvPicPr>
          <p:nvPr/>
        </p:nvPicPr>
        <p:blipFill>
          <a:blip r:embed="rId2"/>
          <a:stretch>
            <a:fillRect/>
          </a:stretch>
        </p:blipFill>
        <p:spPr>
          <a:xfrm>
            <a:off x="1538596" y="1584324"/>
            <a:ext cx="3600000" cy="2670823"/>
          </a:xfrm>
          <a:prstGeom prst="rect">
            <a:avLst/>
          </a:prstGeom>
          <a:ln>
            <a:solidFill>
              <a:schemeClr val="tx1"/>
            </a:solidFill>
          </a:ln>
        </p:spPr>
      </p:pic>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C303BC47-4153-8E6F-EBA3-E40FC762011F}"/>
              </a:ext>
            </a:extLst>
          </p:cNvPr>
          <p:cNvPicPr>
            <a:picLocks noChangeAspect="1"/>
          </p:cNvPicPr>
          <p:nvPr/>
        </p:nvPicPr>
        <p:blipFill>
          <a:blip r:embed="rId3"/>
          <a:stretch>
            <a:fillRect/>
          </a:stretch>
        </p:blipFill>
        <p:spPr>
          <a:xfrm>
            <a:off x="7048106" y="1584324"/>
            <a:ext cx="3600000" cy="2763411"/>
          </a:xfrm>
          <a:prstGeom prst="rect">
            <a:avLst/>
          </a:prstGeom>
          <a:ln w="12700">
            <a:solidFill>
              <a:schemeClr val="tx1"/>
            </a:solidFill>
          </a:ln>
        </p:spPr>
      </p:pic>
      <p:sp>
        <p:nvSpPr>
          <p:cNvPr id="11" name="正方形/長方形 10">
            <a:extLst>
              <a:ext uri="{FF2B5EF4-FFF2-40B4-BE49-F238E27FC236}">
                <a16:creationId xmlns:a16="http://schemas.microsoft.com/office/drawing/2014/main" id="{FDAD3DD6-0BBE-1448-CD96-54FD58533EB5}"/>
              </a:ext>
            </a:extLst>
          </p:cNvPr>
          <p:cNvSpPr/>
          <p:nvPr/>
        </p:nvSpPr>
        <p:spPr>
          <a:xfrm>
            <a:off x="2628510" y="2501106"/>
            <a:ext cx="2051439" cy="21034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F7E8FA57-E891-1317-1498-947591FC3EB9}"/>
              </a:ext>
            </a:extLst>
          </p:cNvPr>
          <p:cNvSpPr/>
          <p:nvPr/>
        </p:nvSpPr>
        <p:spPr>
          <a:xfrm>
            <a:off x="4274343" y="2939261"/>
            <a:ext cx="326231"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E6BC3E2-BBD1-5AB3-9F00-B2D85B590B74}"/>
              </a:ext>
            </a:extLst>
          </p:cNvPr>
          <p:cNvSpPr/>
          <p:nvPr/>
        </p:nvSpPr>
        <p:spPr>
          <a:xfrm>
            <a:off x="9783853" y="2940849"/>
            <a:ext cx="326231"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a:extLst>
              <a:ext uri="{FF2B5EF4-FFF2-40B4-BE49-F238E27FC236}">
                <a16:creationId xmlns:a16="http://schemas.microsoft.com/office/drawing/2014/main" id="{AC0F5656-C0E1-A048-9210-DAA9BFDF5239}"/>
              </a:ext>
            </a:extLst>
          </p:cNvPr>
          <p:cNvPicPr>
            <a:picLocks noChangeAspect="1"/>
          </p:cNvPicPr>
          <p:nvPr/>
        </p:nvPicPr>
        <p:blipFill>
          <a:blip r:embed="rId4"/>
          <a:stretch>
            <a:fillRect/>
          </a:stretch>
        </p:blipFill>
        <p:spPr>
          <a:xfrm>
            <a:off x="2885281" y="2570416"/>
            <a:ext cx="430336" cy="71723"/>
          </a:xfrm>
          <a:prstGeom prst="rect">
            <a:avLst/>
          </a:prstGeom>
        </p:spPr>
      </p:pic>
    </p:spTree>
    <p:extLst>
      <p:ext uri="{BB962C8B-B14F-4D97-AF65-F5344CB8AC3E}">
        <p14:creationId xmlns:p14="http://schemas.microsoft.com/office/powerpoint/2010/main" val="1890549569"/>
      </p:ext>
    </p:extLst>
  </p:cSld>
  <p:clrMapOvr>
    <a:masterClrMapping/>
  </p:clrMapOvr>
</p:sld>
</file>

<file path=ppt/theme/theme1.xml><?xml version="1.0" encoding="utf-8"?>
<a:theme xmlns:a="http://schemas.openxmlformats.org/drawingml/2006/main" name="配当">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URLフィルタリング設定.pptx" id="{41C733FD-90A8-4D75-90FB-F1CA2906D28B}" vid="{3F771037-623A-444D-A52A-7FBEE42AA68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MRB操作マニュアル</Template>
  <TotalTime>327</TotalTime>
  <Words>456</Words>
  <Application>Microsoft Office PowerPoint</Application>
  <PresentationFormat>ワイド画面</PresentationFormat>
  <Paragraphs>29</Paragraphs>
  <Slides>8</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游ゴシック</vt:lpstr>
      <vt:lpstr>Gill Sans MT</vt:lpstr>
      <vt:lpstr>Wingdings 2</vt:lpstr>
      <vt:lpstr>配当</vt:lpstr>
      <vt:lpstr>MRB操作マニュアル</vt:lpstr>
      <vt:lpstr>目次</vt:lpstr>
      <vt:lpstr>1. 動作モードの切替</vt:lpstr>
      <vt:lpstr>PowerPoint プレゼンテーション</vt:lpstr>
      <vt:lpstr>2. メンテナンスアドレス設定</vt:lpstr>
      <vt:lpstr>PowerPoint プレゼンテーション</vt:lpstr>
      <vt:lpstr>3. アクセス許可リスト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Technol.Corp 櫻庭竜太</dc:creator>
  <cp:lastModifiedBy>Technol.Corp 櫻庭竜太</cp:lastModifiedBy>
  <cp:revision>1</cp:revision>
  <dcterms:created xsi:type="dcterms:W3CDTF">2025-04-22T00:14:18Z</dcterms:created>
  <dcterms:modified xsi:type="dcterms:W3CDTF">2025-07-22T01:57:56Z</dcterms:modified>
</cp:coreProperties>
</file>