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autoCompressPictures="0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2A88EA2-39C2-46B9-83A6-65820A285CDF}" v="4" dt="2025-04-23T02:41:32.01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10" autoAdjust="0"/>
  </p:normalViewPr>
  <p:slideViewPr>
    <p:cSldViewPr snapToGrid="0">
      <p:cViewPr varScale="1">
        <p:scale>
          <a:sx n="101" d="100"/>
          <a:sy n="101" d="100"/>
        </p:scale>
        <p:origin x="912" y="102"/>
      </p:cViewPr>
      <p:guideLst/>
    </p:cSldViewPr>
  </p:slideViewPr>
  <p:outlineViewPr>
    <p:cViewPr>
      <p:scale>
        <a:sx n="33" d="100"/>
        <a:sy n="33" d="100"/>
      </p:scale>
      <p:origin x="0" y="-9894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echnol.Corp 櫻庭竜太" userId="f291aa17-b8e0-4fe2-8f83-ae8a96cc9266" providerId="ADAL" clId="{32A88EA2-39C2-46B9-83A6-65820A285CDF}"/>
    <pc:docChg chg="modSld">
      <pc:chgData name="Technol.Corp 櫻庭竜太" userId="f291aa17-b8e0-4fe2-8f83-ae8a96cc9266" providerId="ADAL" clId="{32A88EA2-39C2-46B9-83A6-65820A285CDF}" dt="2025-04-23T02:42:46.862" v="40" actId="20577"/>
      <pc:docMkLst>
        <pc:docMk/>
      </pc:docMkLst>
      <pc:sldChg chg="modSp mod">
        <pc:chgData name="Technol.Corp 櫻庭竜太" userId="f291aa17-b8e0-4fe2-8f83-ae8a96cc9266" providerId="ADAL" clId="{32A88EA2-39C2-46B9-83A6-65820A285CDF}" dt="2025-04-23T02:42:46.862" v="40" actId="20577"/>
        <pc:sldMkLst>
          <pc:docMk/>
          <pc:sldMk cId="3175047991" sldId="258"/>
        </pc:sldMkLst>
        <pc:spChg chg="mod">
          <ac:chgData name="Technol.Corp 櫻庭竜太" userId="f291aa17-b8e0-4fe2-8f83-ae8a96cc9266" providerId="ADAL" clId="{32A88EA2-39C2-46B9-83A6-65820A285CDF}" dt="2025-04-23T02:42:46.862" v="40" actId="20577"/>
          <ac:spMkLst>
            <pc:docMk/>
            <pc:sldMk cId="3175047991" sldId="258"/>
            <ac:spMk id="2" creationId="{B9EFF229-F101-79EC-252D-FDE0B65B0C6F}"/>
          </ac:spMkLst>
        </pc:spChg>
      </pc:sldChg>
      <pc:sldChg chg="modSp mod">
        <pc:chgData name="Technol.Corp 櫻庭竜太" userId="f291aa17-b8e0-4fe2-8f83-ae8a96cc9266" providerId="ADAL" clId="{32A88EA2-39C2-46B9-83A6-65820A285CDF}" dt="2025-04-23T02:41:41.087" v="38" actId="20577"/>
        <pc:sldMkLst>
          <pc:docMk/>
          <pc:sldMk cId="1189963830" sldId="259"/>
        </pc:sldMkLst>
        <pc:spChg chg="mod">
          <ac:chgData name="Technol.Corp 櫻庭竜太" userId="f291aa17-b8e0-4fe2-8f83-ae8a96cc9266" providerId="ADAL" clId="{32A88EA2-39C2-46B9-83A6-65820A285CDF}" dt="2025-04-23T02:41:41.087" v="38" actId="20577"/>
          <ac:spMkLst>
            <pc:docMk/>
            <pc:sldMk cId="1189963830" sldId="259"/>
            <ac:spMk id="2" creationId="{11F64C55-16C4-2A34-43A1-01067006F7CD}"/>
          </ac:spMkLst>
        </pc:spChg>
        <pc:spChg chg="mod">
          <ac:chgData name="Technol.Corp 櫻庭竜太" userId="f291aa17-b8e0-4fe2-8f83-ae8a96cc9266" providerId="ADAL" clId="{32A88EA2-39C2-46B9-83A6-65820A285CDF}" dt="2025-04-22T05:40:22.282" v="24"/>
          <ac:spMkLst>
            <pc:docMk/>
            <pc:sldMk cId="1189963830" sldId="259"/>
            <ac:spMk id="6" creationId="{5C239C26-A6C0-22DB-D8A8-B088E3A75A68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EBDEE5-9EFA-4F17-BC47-BBD98E688FDF}" type="datetimeFigureOut">
              <a:rPr kumimoji="1" lang="ja-JP" altLang="en-US" smtClean="0"/>
              <a:t>2025/7/22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C9D35A-F642-4CD4-A865-22AFABC82CF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436457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54E678FD-B509-4584-854D-A53371B8995B}" type="datetime1">
              <a:rPr lang="en-US" altLang="ja-JP" smtClean="0"/>
              <a:t>7/22/2025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ja-JP" cap="none">
                <a:solidFill>
                  <a:schemeClr val="bg1"/>
                </a:solidFill>
              </a:rPr>
              <a:t>Copyright 2025 Technol INC.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18B680AD-0261-4A1C-96E9-D86736D27BA8}" type="datetime1">
              <a:rPr lang="en-US" altLang="ja-JP" smtClean="0"/>
              <a:t>7/22/2025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64E03-EF1E-4671-86B6-CCB8B98AA825}" type="datetime1">
              <a:rPr lang="en-US" altLang="ja-JP" smtClean="0"/>
              <a:t>7/22/2025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6F2E17C-ACB4-42D0-B437-AEB12848FB38}" type="datetime1">
              <a:rPr lang="en-US" altLang="ja-JP" smtClean="0"/>
              <a:t>7/22/2025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BA003-198A-4B66-B5CC-8FA39BBB39ED}" type="datetime1">
              <a:rPr lang="en-US" altLang="ja-JP" smtClean="0"/>
              <a:t>7/22/2025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6DD41-6E3D-4148-83B0-BF0B94E752A9}" type="datetime1">
              <a:rPr lang="en-US" altLang="ja-JP" smtClean="0"/>
              <a:t>7/22/2025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本文分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315243"/>
            <a:ext cx="11300036" cy="48587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430254"/>
            <a:ext cx="11029616" cy="362767"/>
          </a:xfrm>
        </p:spPr>
        <p:txBody>
          <a:bodyPr>
            <a:noAutofit/>
          </a:bodyPr>
          <a:lstStyle>
            <a:lvl1pPr>
              <a:defRPr sz="2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9B898A8-42F5-D597-11FD-B34A4CC315A4}"/>
              </a:ext>
            </a:extLst>
          </p:cNvPr>
          <p:cNvSpPr txBox="1"/>
          <p:nvPr userDrawn="1"/>
        </p:nvSpPr>
        <p:spPr>
          <a:xfrm>
            <a:off x="575894" y="916124"/>
            <a:ext cx="110296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ja-JP" altLang="en-US" sz="1400"/>
          </a:p>
        </p:txBody>
      </p:sp>
      <p:sp>
        <p:nvSpPr>
          <p:cNvPr id="11" name="テキスト プレースホルダー 10">
            <a:extLst>
              <a:ext uri="{FF2B5EF4-FFF2-40B4-BE49-F238E27FC236}">
                <a16:creationId xmlns:a16="http://schemas.microsoft.com/office/drawing/2014/main" id="{3C24DA33-1966-2826-9B5A-459BDB186A6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86490" y="1594208"/>
            <a:ext cx="5509510" cy="4896000"/>
          </a:xfrm>
        </p:spPr>
        <p:txBody>
          <a:bodyPr anchor="t">
            <a:normAutofit/>
          </a:bodyPr>
          <a:lstStyle>
            <a:lvl1pPr marL="0" indent="0">
              <a:buNone/>
              <a:defRPr sz="1400" b="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2" name="日付プレースホルダー 11">
            <a:extLst>
              <a:ext uri="{FF2B5EF4-FFF2-40B4-BE49-F238E27FC236}">
                <a16:creationId xmlns:a16="http://schemas.microsoft.com/office/drawing/2014/main" id="{036ECC77-795A-F6A7-EBB9-05559C0AD635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A2E34893-A55A-4816-AADE-DE8E1054DBF1}" type="datetime1">
              <a:rPr lang="en-US" altLang="ja-JP" smtClean="0"/>
              <a:t>7/22/2025</a:t>
            </a:fld>
            <a:endParaRPr lang="en-US" dirty="0"/>
          </a:p>
        </p:txBody>
      </p:sp>
      <p:sp>
        <p:nvSpPr>
          <p:cNvPr id="13" name="フッター プレースホルダー 12">
            <a:extLst>
              <a:ext uri="{FF2B5EF4-FFF2-40B4-BE49-F238E27FC236}">
                <a16:creationId xmlns:a16="http://schemas.microsoft.com/office/drawing/2014/main" id="{7E7FAF23-7C2C-3266-663B-2350753080D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14" name="スライド番号プレースホルダー 13">
            <a:extLst>
              <a:ext uri="{FF2B5EF4-FFF2-40B4-BE49-F238E27FC236}">
                <a16:creationId xmlns:a16="http://schemas.microsoft.com/office/drawing/2014/main" id="{2769A19C-0B56-D8BB-1698-79B7E8FBF31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テキスト プレースホルダー 10">
            <a:extLst>
              <a:ext uri="{FF2B5EF4-FFF2-40B4-BE49-F238E27FC236}">
                <a16:creationId xmlns:a16="http://schemas.microsoft.com/office/drawing/2014/main" id="{A689B65D-C4FF-62CC-B3A2-D0211F51605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096000" y="1594208"/>
            <a:ext cx="5509510" cy="4904093"/>
          </a:xfrm>
        </p:spPr>
        <p:txBody>
          <a:bodyPr anchor="t">
            <a:normAutofit/>
          </a:bodyPr>
          <a:lstStyle>
            <a:lvl1pPr marL="0" indent="0">
              <a:buNone/>
              <a:defRPr sz="1400" b="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cxnSp>
        <p:nvCxnSpPr>
          <p:cNvPr id="4" name="直線コネクタ 3">
            <a:extLst>
              <a:ext uri="{FF2B5EF4-FFF2-40B4-BE49-F238E27FC236}">
                <a16:creationId xmlns:a16="http://schemas.microsoft.com/office/drawing/2014/main" id="{F8D8996F-ADBD-DFC1-FB7D-61E2E66F28C3}"/>
              </a:ext>
            </a:extLst>
          </p:cNvPr>
          <p:cNvCxnSpPr>
            <a:cxnSpLocks/>
          </p:cNvCxnSpPr>
          <p:nvPr userDrawn="1"/>
        </p:nvCxnSpPr>
        <p:spPr>
          <a:xfrm>
            <a:off x="5985506" y="1658945"/>
            <a:ext cx="0" cy="4752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53F17E2C-6B70-5DAD-61E6-D05C14CAA0F7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591787" y="899940"/>
            <a:ext cx="11024319" cy="63955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タイトルと本文分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315243"/>
            <a:ext cx="11300036" cy="48587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430254"/>
            <a:ext cx="11029616" cy="362767"/>
          </a:xfrm>
        </p:spPr>
        <p:txBody>
          <a:bodyPr>
            <a:noAutofit/>
          </a:bodyPr>
          <a:lstStyle>
            <a:lvl1pPr>
              <a:defRPr sz="2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9B898A8-42F5-D597-11FD-B34A4CC315A4}"/>
              </a:ext>
            </a:extLst>
          </p:cNvPr>
          <p:cNvSpPr txBox="1"/>
          <p:nvPr userDrawn="1"/>
        </p:nvSpPr>
        <p:spPr>
          <a:xfrm>
            <a:off x="575894" y="916124"/>
            <a:ext cx="110296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ja-JP" altLang="en-US" sz="1400"/>
          </a:p>
        </p:txBody>
      </p:sp>
      <p:sp>
        <p:nvSpPr>
          <p:cNvPr id="11" name="テキスト プレースホルダー 10">
            <a:extLst>
              <a:ext uri="{FF2B5EF4-FFF2-40B4-BE49-F238E27FC236}">
                <a16:creationId xmlns:a16="http://schemas.microsoft.com/office/drawing/2014/main" id="{3C24DA33-1966-2826-9B5A-459BDB186A6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86490" y="908032"/>
            <a:ext cx="5509510" cy="5582176"/>
          </a:xfrm>
        </p:spPr>
        <p:txBody>
          <a:bodyPr anchor="t">
            <a:normAutofit/>
          </a:bodyPr>
          <a:lstStyle>
            <a:lvl1pPr marL="0" indent="0">
              <a:buNone/>
              <a:defRPr sz="1400" b="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2" name="日付プレースホルダー 11">
            <a:extLst>
              <a:ext uri="{FF2B5EF4-FFF2-40B4-BE49-F238E27FC236}">
                <a16:creationId xmlns:a16="http://schemas.microsoft.com/office/drawing/2014/main" id="{036ECC77-795A-F6A7-EBB9-05559C0AD635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A7482AF6-12E3-414E-91CC-E60070BDD1E3}" type="datetime1">
              <a:rPr lang="en-US" altLang="ja-JP" smtClean="0"/>
              <a:t>7/22/2025</a:t>
            </a:fld>
            <a:endParaRPr lang="en-US" dirty="0"/>
          </a:p>
        </p:txBody>
      </p:sp>
      <p:sp>
        <p:nvSpPr>
          <p:cNvPr id="13" name="フッター プレースホルダー 12">
            <a:extLst>
              <a:ext uri="{FF2B5EF4-FFF2-40B4-BE49-F238E27FC236}">
                <a16:creationId xmlns:a16="http://schemas.microsoft.com/office/drawing/2014/main" id="{7E7FAF23-7C2C-3266-663B-2350753080D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14" name="スライド番号プレースホルダー 13">
            <a:extLst>
              <a:ext uri="{FF2B5EF4-FFF2-40B4-BE49-F238E27FC236}">
                <a16:creationId xmlns:a16="http://schemas.microsoft.com/office/drawing/2014/main" id="{2769A19C-0B56-D8BB-1698-79B7E8FBF31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テキスト プレースホルダー 10">
            <a:extLst>
              <a:ext uri="{FF2B5EF4-FFF2-40B4-BE49-F238E27FC236}">
                <a16:creationId xmlns:a16="http://schemas.microsoft.com/office/drawing/2014/main" id="{A689B65D-C4FF-62CC-B3A2-D0211F51605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096000" y="916124"/>
            <a:ext cx="5509510" cy="5582177"/>
          </a:xfrm>
        </p:spPr>
        <p:txBody>
          <a:bodyPr anchor="t">
            <a:normAutofit/>
          </a:bodyPr>
          <a:lstStyle>
            <a:lvl1pPr marL="0" indent="0">
              <a:buNone/>
              <a:defRPr sz="1400" b="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cxnSp>
        <p:nvCxnSpPr>
          <p:cNvPr id="4" name="直線コネクタ 3">
            <a:extLst>
              <a:ext uri="{FF2B5EF4-FFF2-40B4-BE49-F238E27FC236}">
                <a16:creationId xmlns:a16="http://schemas.microsoft.com/office/drawing/2014/main" id="{F8D8996F-ADBD-DFC1-FB7D-61E2E66F28C3}"/>
              </a:ext>
            </a:extLst>
          </p:cNvPr>
          <p:cNvCxnSpPr>
            <a:cxnSpLocks/>
          </p:cNvCxnSpPr>
          <p:nvPr userDrawn="1"/>
        </p:nvCxnSpPr>
        <p:spPr>
          <a:xfrm>
            <a:off x="6009782" y="972768"/>
            <a:ext cx="0" cy="5436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300972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タイトルと本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315243"/>
            <a:ext cx="11300036" cy="48587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430254"/>
            <a:ext cx="11029616" cy="362767"/>
          </a:xfrm>
        </p:spPr>
        <p:txBody>
          <a:bodyPr>
            <a:noAutofit/>
          </a:bodyPr>
          <a:lstStyle>
            <a:lvl1pPr>
              <a:defRPr sz="2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9B898A8-42F5-D597-11FD-B34A4CC315A4}"/>
              </a:ext>
            </a:extLst>
          </p:cNvPr>
          <p:cNvSpPr txBox="1"/>
          <p:nvPr userDrawn="1"/>
        </p:nvSpPr>
        <p:spPr>
          <a:xfrm>
            <a:off x="575894" y="916124"/>
            <a:ext cx="110296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ja-JP" altLang="en-US" sz="1400"/>
          </a:p>
        </p:txBody>
      </p:sp>
      <p:sp>
        <p:nvSpPr>
          <p:cNvPr id="11" name="テキスト プレースホルダー 10">
            <a:extLst>
              <a:ext uri="{FF2B5EF4-FFF2-40B4-BE49-F238E27FC236}">
                <a16:creationId xmlns:a16="http://schemas.microsoft.com/office/drawing/2014/main" id="{3C24DA33-1966-2826-9B5A-459BDB186A6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86490" y="916123"/>
            <a:ext cx="11029616" cy="5574085"/>
          </a:xfrm>
        </p:spPr>
        <p:txBody>
          <a:bodyPr anchor="t">
            <a:normAutofit/>
          </a:bodyPr>
          <a:lstStyle>
            <a:lvl1pPr marL="0" indent="0">
              <a:buNone/>
              <a:defRPr sz="1400" b="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2" name="日付プレースホルダー 11">
            <a:extLst>
              <a:ext uri="{FF2B5EF4-FFF2-40B4-BE49-F238E27FC236}">
                <a16:creationId xmlns:a16="http://schemas.microsoft.com/office/drawing/2014/main" id="{036ECC77-795A-F6A7-EBB9-05559C0AD635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10CF0984-56DA-468D-AFA9-3E24E05D7C1E}" type="datetime1">
              <a:rPr lang="en-US" altLang="ja-JP" smtClean="0"/>
              <a:t>7/22/2025</a:t>
            </a:fld>
            <a:endParaRPr lang="en-US" dirty="0"/>
          </a:p>
        </p:txBody>
      </p:sp>
      <p:sp>
        <p:nvSpPr>
          <p:cNvPr id="13" name="フッター プレースホルダー 12">
            <a:extLst>
              <a:ext uri="{FF2B5EF4-FFF2-40B4-BE49-F238E27FC236}">
                <a16:creationId xmlns:a16="http://schemas.microsoft.com/office/drawing/2014/main" id="{7E7FAF23-7C2C-3266-663B-2350753080D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14" name="スライド番号プレースホルダー 13">
            <a:extLst>
              <a:ext uri="{FF2B5EF4-FFF2-40B4-BE49-F238E27FC236}">
                <a16:creationId xmlns:a16="http://schemas.microsoft.com/office/drawing/2014/main" id="{2769A19C-0B56-D8BB-1698-79B7E8FBF31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9093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B1040-9DE4-4FE7-A8BB-389F00D58BBA}" type="datetime1">
              <a:rPr lang="en-US" altLang="ja-JP" smtClean="0"/>
              <a:t>7/22/2025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373352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004231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6498301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CE45ABC2-FED8-4AF7-AE53-9303026BEBDD}" type="datetime1">
              <a:rPr lang="en-US" altLang="ja-JP" smtClean="0"/>
              <a:t>7/22/2025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6493975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6498301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125428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121871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125428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8" r:id="rId7"/>
    <p:sldLayoutId id="2147483657" r:id="rId8"/>
    <p:sldLayoutId id="2147483655" r:id="rId9"/>
    <p:sldLayoutId id="2147483656" r:id="rId10"/>
  </p:sldLayoutIdLst>
  <p:hf sldNum="0" hdr="0" dt="0"/>
  <p:txStyles>
    <p:titleStyle>
      <a:lvl1pPr algn="l" defTabSz="457200" rtl="0" eaLnBrk="1" latinLnBrk="0" hangingPunct="1">
        <a:spcBef>
          <a:spcPct val="0"/>
        </a:spcBef>
        <a:buNone/>
        <a:defRPr kumimoji="1"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 kumimoji="1">
          <a:solidFill>
            <a:schemeClr val="tx2"/>
          </a:solidFill>
        </a:defRPr>
      </a:lvl2pPr>
      <a:lvl3pPr eaLnBrk="1" hangingPunct="1">
        <a:defRPr kumimoji="1">
          <a:solidFill>
            <a:schemeClr val="tx2"/>
          </a:solidFill>
        </a:defRPr>
      </a:lvl3pPr>
      <a:lvl4pPr eaLnBrk="1" hangingPunct="1">
        <a:defRPr kumimoji="1">
          <a:solidFill>
            <a:schemeClr val="tx2"/>
          </a:solidFill>
        </a:defRPr>
      </a:lvl4pPr>
      <a:lvl5pPr eaLnBrk="1" hangingPunct="1">
        <a:defRPr kumimoji="1">
          <a:solidFill>
            <a:schemeClr val="tx2"/>
          </a:solidFill>
        </a:defRPr>
      </a:lvl5pPr>
      <a:lvl6pPr eaLnBrk="1" hangingPunct="1">
        <a:defRPr kumimoji="1">
          <a:solidFill>
            <a:schemeClr val="tx2"/>
          </a:solidFill>
        </a:defRPr>
      </a:lvl6pPr>
      <a:lvl7pPr eaLnBrk="1" hangingPunct="1">
        <a:defRPr kumimoji="1">
          <a:solidFill>
            <a:schemeClr val="tx2"/>
          </a:solidFill>
        </a:defRPr>
      </a:lvl7pPr>
      <a:lvl8pPr eaLnBrk="1" hangingPunct="1">
        <a:defRPr kumimoji="1">
          <a:solidFill>
            <a:schemeClr val="tx2"/>
          </a:solidFill>
        </a:defRPr>
      </a:lvl8pPr>
      <a:lvl9pPr eaLnBrk="1" hangingPunct="1">
        <a:defRPr kumimoji="1"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52F7E20-C909-A474-CDEE-B5C181F3EE8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en-US" altLang="ja-JP"/>
              <a:t>MRB</a:t>
            </a:r>
            <a:r>
              <a:rPr kumimoji="1" lang="ja-JP" altLang="en-US"/>
              <a:t>操作マニュアル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9877EF89-703B-1BE4-9FE9-7A3B7B3691C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kumimoji="1" lang="ja-JP" altLang="en-US"/>
              <a:t>ルーティング設定</a:t>
            </a:r>
          </a:p>
        </p:txBody>
      </p:sp>
    </p:spTree>
    <p:extLst>
      <p:ext uri="{BB962C8B-B14F-4D97-AF65-F5344CB8AC3E}">
        <p14:creationId xmlns:p14="http://schemas.microsoft.com/office/powerpoint/2010/main" val="7263907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5">
            <a:extLst>
              <a:ext uri="{FF2B5EF4-FFF2-40B4-BE49-F238E27FC236}">
                <a16:creationId xmlns:a16="http://schemas.microsoft.com/office/drawing/2014/main" id="{08B72F04-A356-94DB-D14A-52CF246AB6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目次</a:t>
            </a:r>
          </a:p>
        </p:txBody>
      </p:sp>
      <p:sp>
        <p:nvSpPr>
          <p:cNvPr id="7" name="テキスト プレースホルダー 6">
            <a:extLst>
              <a:ext uri="{FF2B5EF4-FFF2-40B4-BE49-F238E27FC236}">
                <a16:creationId xmlns:a16="http://schemas.microsoft.com/office/drawing/2014/main" id="{D7EEB5AD-7D57-D7D5-3A4F-840BACE6815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altLang="ja-JP"/>
              <a:t>1.</a:t>
            </a:r>
            <a:r>
              <a:rPr lang="ja-JP" altLang="en-US"/>
              <a:t>　</a:t>
            </a:r>
            <a:r>
              <a:rPr lang="ja-JP" altLang="en-US">
                <a:hlinkClick r:id="rId2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ルーティング設定</a:t>
            </a:r>
            <a:endParaRPr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E5C6F9BB-2A20-431C-6405-866EA6BFAFDD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19070534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9EFF229-F101-79EC-252D-FDE0B65B0C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/>
              <a:t>1. </a:t>
            </a:r>
            <a:r>
              <a:rPr kumimoji="1" lang="ja-JP" altLang="en-US"/>
              <a:t>ルーティング設定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099805A-4B7B-B82B-E1F8-1E80F4ED67A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kumimoji="1" lang="ja-JP" altLang="en-US"/>
              <a:t>①　管理画面にログイン後、右上の</a:t>
            </a:r>
            <a:r>
              <a:rPr lang="ja-JP" altLang="en-US"/>
              <a:t>「</a:t>
            </a:r>
            <a:r>
              <a:rPr kumimoji="1" lang="ja-JP" altLang="en-US"/>
              <a:t>設定</a:t>
            </a:r>
            <a:r>
              <a:rPr lang="ja-JP" altLang="en-US"/>
              <a:t>」</a:t>
            </a:r>
            <a:r>
              <a:rPr kumimoji="1" lang="ja-JP" altLang="en-US"/>
              <a:t>をクリックし、</a:t>
            </a:r>
            <a:br>
              <a:rPr kumimoji="1" lang="en-US" altLang="ja-JP"/>
            </a:br>
            <a:r>
              <a:rPr kumimoji="1" lang="ja-JP" altLang="en-US"/>
              <a:t>　　左の</a:t>
            </a:r>
            <a:r>
              <a:rPr lang="ja-JP" altLang="en-US"/>
              <a:t>「</a:t>
            </a:r>
            <a:r>
              <a:rPr kumimoji="1" lang="ja-JP" altLang="en-US"/>
              <a:t>ルーティング</a:t>
            </a:r>
            <a:r>
              <a:rPr lang="ja-JP" altLang="en-US"/>
              <a:t>」</a:t>
            </a:r>
            <a:r>
              <a:rPr kumimoji="1" lang="ja-JP" altLang="en-US"/>
              <a:t>をクリックします</a:t>
            </a:r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7094BD70-5431-412A-22F8-754A2B16E86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D4270624-54A2-0683-B8B4-16E10A6513C8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kumimoji="1" lang="ja-JP" altLang="en-US"/>
              <a:t>②　「追加」をクリックします</a:t>
            </a:r>
          </a:p>
        </p:txBody>
      </p:sp>
      <p:sp>
        <p:nvSpPr>
          <p:cNvPr id="7" name="テキスト プレースホルダー 6">
            <a:extLst>
              <a:ext uri="{FF2B5EF4-FFF2-40B4-BE49-F238E27FC236}">
                <a16:creationId xmlns:a16="http://schemas.microsoft.com/office/drawing/2014/main" id="{7C7D7FB3-BAF8-8BCD-4AFA-7EA044971F0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kumimoji="1" lang="en-US" altLang="ja-JP"/>
              <a:t>MRB</a:t>
            </a:r>
            <a:r>
              <a:rPr kumimoji="1" lang="ja-JP" altLang="en-US"/>
              <a:t>がルータとして機能する際のルーティング設定の手順について説明します</a:t>
            </a:r>
          </a:p>
        </p:txBody>
      </p:sp>
      <p:pic>
        <p:nvPicPr>
          <p:cNvPr id="8" name="図 7">
            <a:extLst>
              <a:ext uri="{FF2B5EF4-FFF2-40B4-BE49-F238E27FC236}">
                <a16:creationId xmlns:a16="http://schemas.microsoft.com/office/drawing/2014/main" id="{32F4A2E0-830E-3CEA-A17B-17D1839A80E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1245" y="2308517"/>
            <a:ext cx="3600000" cy="2669961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pic>
        <p:nvPicPr>
          <p:cNvPr id="10" name="図 9" descr="グラフィカル ユーザー インターフェイス, テキスト, アプリケーション, メール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C1A3BDEF-D392-792E-BB39-26069068EDC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52785" y="2083455"/>
            <a:ext cx="3600000" cy="2691089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37D0D363-9EED-C495-F4EC-8742399A09FD}"/>
              </a:ext>
            </a:extLst>
          </p:cNvPr>
          <p:cNvSpPr/>
          <p:nvPr/>
        </p:nvSpPr>
        <p:spPr>
          <a:xfrm>
            <a:off x="4039797" y="2340678"/>
            <a:ext cx="179778" cy="109537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1E6F402F-CF13-4655-EBC0-6343B1E511B1}"/>
              </a:ext>
            </a:extLst>
          </p:cNvPr>
          <p:cNvSpPr/>
          <p:nvPr/>
        </p:nvSpPr>
        <p:spPr>
          <a:xfrm>
            <a:off x="1785938" y="2993231"/>
            <a:ext cx="421480" cy="85725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79192972-5BAF-F5FF-BBE2-99AB831DE362}"/>
              </a:ext>
            </a:extLst>
          </p:cNvPr>
          <p:cNvSpPr/>
          <p:nvPr/>
        </p:nvSpPr>
        <p:spPr>
          <a:xfrm>
            <a:off x="9899577" y="3202781"/>
            <a:ext cx="201686" cy="124413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750479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1F64C55-16C4-2A34-43A1-01067006F7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77C7640-EF0F-4512-82BD-A8EF8763D31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kumimoji="1" lang="ja-JP" altLang="en-US"/>
              <a:t>③　ルーティングするネットワーク情報と宛先ゲートウェイを</a:t>
            </a:r>
            <a:br>
              <a:rPr lang="en-US" altLang="ja-JP"/>
            </a:br>
            <a:r>
              <a:rPr lang="ja-JP" altLang="en-US"/>
              <a:t>　　</a:t>
            </a:r>
            <a:r>
              <a:rPr kumimoji="1" lang="ja-JP" altLang="en-US"/>
              <a:t>入力し、</a:t>
            </a:r>
            <a:r>
              <a:rPr lang="ja-JP" altLang="en-US"/>
              <a:t>「</a:t>
            </a:r>
            <a:r>
              <a:rPr kumimoji="1" lang="ja-JP" altLang="en-US"/>
              <a:t>追加</a:t>
            </a:r>
            <a:r>
              <a:rPr lang="ja-JP" altLang="en-US"/>
              <a:t>」</a:t>
            </a:r>
            <a:r>
              <a:rPr kumimoji="1" lang="ja-JP" altLang="en-US"/>
              <a:t>をクリックします</a:t>
            </a:r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9C4D9D3C-2136-4042-E261-9080F174E2CF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5C239C26-A6C0-22DB-D8A8-B088E3A75A68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kumimoji="1" lang="ja-JP" altLang="en-US"/>
              <a:t>④　入力した</a:t>
            </a:r>
            <a:r>
              <a:rPr kumimoji="1" lang="en-US" altLang="ja-JP"/>
              <a:t>IP</a:t>
            </a:r>
            <a:r>
              <a:rPr kumimoji="1" lang="ja-JP" altLang="en-US"/>
              <a:t>を確認し、</a:t>
            </a:r>
            <a:r>
              <a:rPr lang="ja-JP" altLang="en-US"/>
              <a:t>問題がなければ「</a:t>
            </a:r>
            <a:r>
              <a:rPr kumimoji="1" lang="ja-JP" altLang="en-US"/>
              <a:t>追加</a:t>
            </a:r>
            <a:r>
              <a:rPr lang="ja-JP" altLang="en-US"/>
              <a:t>」</a:t>
            </a:r>
            <a:r>
              <a:rPr kumimoji="1" lang="ja-JP" altLang="en-US"/>
              <a:t>をクリックして</a:t>
            </a:r>
            <a:br>
              <a:rPr kumimoji="1" lang="en-US" altLang="ja-JP"/>
            </a:br>
            <a:r>
              <a:rPr kumimoji="1" lang="ja-JP" altLang="en-US"/>
              <a:t>　　作業は完了です</a:t>
            </a:r>
          </a:p>
        </p:txBody>
      </p:sp>
      <p:pic>
        <p:nvPicPr>
          <p:cNvPr id="8" name="図 7" descr="グラフィカル ユーザー インターフェイス, アプリケーション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6AA98323-E18E-4987-C9FB-DE5393B8B31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38596" y="1574769"/>
            <a:ext cx="3600000" cy="2618181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pic>
        <p:nvPicPr>
          <p:cNvPr id="10" name="図 9" descr="グラフィカル ユーザー インターフェイス, テキスト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9B3C775C-C6B9-E595-F5A8-93AEDD66ED8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48106" y="1574769"/>
            <a:ext cx="3600000" cy="2610892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D7461CD2-BF1E-5486-E1DB-E45A5C067911}"/>
              </a:ext>
            </a:extLst>
          </p:cNvPr>
          <p:cNvSpPr/>
          <p:nvPr/>
        </p:nvSpPr>
        <p:spPr>
          <a:xfrm>
            <a:off x="2668196" y="2383540"/>
            <a:ext cx="1160853" cy="612073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0491133F-86CE-B004-B8F9-D7C7B4709030}"/>
              </a:ext>
            </a:extLst>
          </p:cNvPr>
          <p:cNvSpPr/>
          <p:nvPr/>
        </p:nvSpPr>
        <p:spPr>
          <a:xfrm>
            <a:off x="4401747" y="3221741"/>
            <a:ext cx="198828" cy="107248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65F48436-16E3-B857-FCCC-4C40F31CB74D}"/>
              </a:ext>
            </a:extLst>
          </p:cNvPr>
          <p:cNvSpPr/>
          <p:nvPr/>
        </p:nvSpPr>
        <p:spPr>
          <a:xfrm>
            <a:off x="9898856" y="3296796"/>
            <a:ext cx="192179" cy="129823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89963830"/>
      </p:ext>
    </p:extLst>
  </p:cSld>
  <p:clrMapOvr>
    <a:masterClrMapping/>
  </p:clrMapOvr>
</p:sld>
</file>

<file path=ppt/theme/theme1.xml><?xml version="1.0" encoding="utf-8"?>
<a:theme xmlns:a="http://schemas.openxmlformats.org/drawingml/2006/main" name="配当">
  <a:themeElements>
    <a:clrScheme name="暖かみのある青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URLフィルタリング設定.pptx" id="{41C733FD-90A8-4D75-90FB-F1CA2906D28B}" vid="{3F771037-623A-444D-A52A-7FBEE42AA68D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MRB操作マニュアル</Template>
  <TotalTime>22</TotalTime>
  <Words>133</Words>
  <Application>Microsoft Office PowerPoint</Application>
  <PresentationFormat>ワイド画面</PresentationFormat>
  <Paragraphs>13</Paragraphs>
  <Slides>4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8" baseType="lpstr">
      <vt:lpstr>游ゴシック</vt:lpstr>
      <vt:lpstr>Gill Sans MT</vt:lpstr>
      <vt:lpstr>Wingdings 2</vt:lpstr>
      <vt:lpstr>配当</vt:lpstr>
      <vt:lpstr>MRB操作マニュアル</vt:lpstr>
      <vt:lpstr>目次</vt:lpstr>
      <vt:lpstr>1. ルーティング設定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Technol.Corp 櫻庭竜太</dc:creator>
  <cp:lastModifiedBy>Technol.Corp 櫻庭竜太</cp:lastModifiedBy>
  <cp:revision>2</cp:revision>
  <dcterms:created xsi:type="dcterms:W3CDTF">2025-04-22T00:14:18Z</dcterms:created>
  <dcterms:modified xsi:type="dcterms:W3CDTF">2025-07-22T02:04:46Z</dcterms:modified>
</cp:coreProperties>
</file>