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95FD44-7AC2-49A3-94B4-F9A32F19B349}" v="451" dt="2025-06-25T05:00:40.1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8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82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9195FD44-7AC2-49A3-94B4-F9A32F19B349}"/>
    <pc:docChg chg="undo custSel addSld modSld">
      <pc:chgData name="Technol.Corp 櫻庭竜太" userId="f291aa17-b8e0-4fe2-8f83-ae8a96cc9266" providerId="ADAL" clId="{9195FD44-7AC2-49A3-94B4-F9A32F19B349}" dt="2025-06-25T05:00:40.183" v="2395"/>
      <pc:docMkLst>
        <pc:docMk/>
      </pc:docMkLst>
      <pc:sldChg chg="modSp mod">
        <pc:chgData name="Technol.Corp 櫻庭竜太" userId="f291aa17-b8e0-4fe2-8f83-ae8a96cc9266" providerId="ADAL" clId="{9195FD44-7AC2-49A3-94B4-F9A32F19B349}" dt="2025-06-12T08:15:29.352" v="2347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9195FD44-7AC2-49A3-94B4-F9A32F19B349}" dt="2025-06-12T08:15:29.352" v="2347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9195FD44-7AC2-49A3-94B4-F9A32F19B349}" dt="2025-06-25T05:00:40.183" v="2395"/>
        <pc:sldMkLst>
          <pc:docMk/>
          <pc:sldMk cId="3175047991" sldId="258"/>
        </pc:sldMkLst>
        <pc:spChg chg="mod">
          <ac:chgData name="Technol.Corp 櫻庭竜太" userId="f291aa17-b8e0-4fe2-8f83-ae8a96cc9266" providerId="ADAL" clId="{9195FD44-7AC2-49A3-94B4-F9A32F19B349}" dt="2025-06-25T05:00:40.183" v="2395"/>
          <ac:spMkLst>
            <pc:docMk/>
            <pc:sldMk cId="3175047991" sldId="258"/>
            <ac:spMk id="7" creationId="{7C7D7FB3-BAF8-8BCD-4AFA-7EA044971F0A}"/>
          </ac:spMkLst>
        </pc:spChg>
      </pc:sldChg>
      <pc:sldChg chg="modSp mod">
        <pc:chgData name="Technol.Corp 櫻庭竜太" userId="f291aa17-b8e0-4fe2-8f83-ae8a96cc9266" providerId="ADAL" clId="{9195FD44-7AC2-49A3-94B4-F9A32F19B349}" dt="2025-06-12T07:23:53.686" v="1793" actId="207"/>
        <pc:sldMkLst>
          <pc:docMk/>
          <pc:sldMk cId="3500107809" sldId="259"/>
        </pc:sldMkLst>
        <pc:graphicFrameChg chg="modGraphic">
          <ac:chgData name="Technol.Corp 櫻庭竜太" userId="f291aa17-b8e0-4fe2-8f83-ae8a96cc9266" providerId="ADAL" clId="{9195FD44-7AC2-49A3-94B4-F9A32F19B349}" dt="2025-06-12T07:23:53.686" v="1793" actId="207"/>
          <ac:graphicFrameMkLst>
            <pc:docMk/>
            <pc:sldMk cId="3500107809" sldId="259"/>
            <ac:graphicFrameMk id="7" creationId="{911D213D-F3B5-E3FE-3DAD-B0F3E65AC3D8}"/>
          </ac:graphicFrameMkLst>
        </pc:graphicFrameChg>
      </pc:sldChg>
      <pc:sldChg chg="addSp modSp new mod">
        <pc:chgData name="Technol.Corp 櫻庭竜太" userId="f291aa17-b8e0-4fe2-8f83-ae8a96cc9266" providerId="ADAL" clId="{9195FD44-7AC2-49A3-94B4-F9A32F19B349}" dt="2025-06-12T08:04:21.282" v="2279" actId="14100"/>
        <pc:sldMkLst>
          <pc:docMk/>
          <pc:sldMk cId="4236565751" sldId="260"/>
        </pc:sldMkLst>
        <pc:spChg chg="mod">
          <ac:chgData name="Technol.Corp 櫻庭竜太" userId="f291aa17-b8e0-4fe2-8f83-ae8a96cc9266" providerId="ADAL" clId="{9195FD44-7AC2-49A3-94B4-F9A32F19B349}" dt="2025-06-05T01:49:03.139" v="90"/>
          <ac:spMkLst>
            <pc:docMk/>
            <pc:sldMk cId="4236565751" sldId="260"/>
            <ac:spMk id="2" creationId="{C7680D58-80FB-E941-12FE-1FC5B89B4EB3}"/>
          </ac:spMkLst>
        </pc:spChg>
        <pc:spChg chg="mod">
          <ac:chgData name="Technol.Corp 櫻庭竜太" userId="f291aa17-b8e0-4fe2-8f83-ae8a96cc9266" providerId="ADAL" clId="{9195FD44-7AC2-49A3-94B4-F9A32F19B349}" dt="2025-06-12T06:46:36.896" v="401"/>
          <ac:spMkLst>
            <pc:docMk/>
            <pc:sldMk cId="4236565751" sldId="260"/>
            <ac:spMk id="3" creationId="{4E77D841-87BD-310A-87C2-62C2BB4D3CF7}"/>
          </ac:spMkLst>
        </pc:spChg>
        <pc:spChg chg="mod">
          <ac:chgData name="Technol.Corp 櫻庭竜太" userId="f291aa17-b8e0-4fe2-8f83-ae8a96cc9266" providerId="ADAL" clId="{9195FD44-7AC2-49A3-94B4-F9A32F19B349}" dt="2025-06-05T01:54:02.176" v="265"/>
          <ac:spMkLst>
            <pc:docMk/>
            <pc:sldMk cId="4236565751" sldId="260"/>
            <ac:spMk id="6" creationId="{FF35B922-462F-F2DF-E92B-58E29CC18EE4}"/>
          </ac:spMkLst>
        </pc:spChg>
        <pc:spChg chg="mod">
          <ac:chgData name="Technol.Corp 櫻庭竜太" userId="f291aa17-b8e0-4fe2-8f83-ae8a96cc9266" providerId="ADAL" clId="{9195FD44-7AC2-49A3-94B4-F9A32F19B349}" dt="2025-06-05T01:49:30.686" v="153"/>
          <ac:spMkLst>
            <pc:docMk/>
            <pc:sldMk cId="4236565751" sldId="260"/>
            <ac:spMk id="7" creationId="{4668647F-0069-541B-7F8B-55A08563B7CA}"/>
          </ac:spMkLst>
        </pc:spChg>
        <pc:spChg chg="add mod">
          <ac:chgData name="Technol.Corp 櫻庭竜太" userId="f291aa17-b8e0-4fe2-8f83-ae8a96cc9266" providerId="ADAL" clId="{9195FD44-7AC2-49A3-94B4-F9A32F19B349}" dt="2025-06-12T08:03:49.950" v="2272" actId="14100"/>
          <ac:spMkLst>
            <pc:docMk/>
            <pc:sldMk cId="4236565751" sldId="260"/>
            <ac:spMk id="12" creationId="{27D67B6C-1C1C-EFBE-C758-2000BA07C22D}"/>
          </ac:spMkLst>
        </pc:spChg>
        <pc:spChg chg="add mod">
          <ac:chgData name="Technol.Corp 櫻庭竜太" userId="f291aa17-b8e0-4fe2-8f83-ae8a96cc9266" providerId="ADAL" clId="{9195FD44-7AC2-49A3-94B4-F9A32F19B349}" dt="2025-06-12T08:04:02.918" v="2275" actId="1076"/>
          <ac:spMkLst>
            <pc:docMk/>
            <pc:sldMk cId="4236565751" sldId="260"/>
            <ac:spMk id="13" creationId="{4C3DA236-5265-3AED-0FAB-D674B888AA6B}"/>
          </ac:spMkLst>
        </pc:spChg>
        <pc:spChg chg="add mod">
          <ac:chgData name="Technol.Corp 櫻庭竜太" userId="f291aa17-b8e0-4fe2-8f83-ae8a96cc9266" providerId="ADAL" clId="{9195FD44-7AC2-49A3-94B4-F9A32F19B349}" dt="2025-06-12T08:04:21.282" v="2279" actId="14100"/>
          <ac:spMkLst>
            <pc:docMk/>
            <pc:sldMk cId="4236565751" sldId="260"/>
            <ac:spMk id="14" creationId="{80A46923-F001-7C08-87DA-C79DA52CED3B}"/>
          </ac:spMkLst>
        </pc:spChg>
        <pc:picChg chg="add mod">
          <ac:chgData name="Technol.Corp 櫻庭竜太" userId="f291aa17-b8e0-4fe2-8f83-ae8a96cc9266" providerId="ADAL" clId="{9195FD44-7AC2-49A3-94B4-F9A32F19B349}" dt="2025-06-12T07:46:01.975" v="2139" actId="1076"/>
          <ac:picMkLst>
            <pc:docMk/>
            <pc:sldMk cId="4236565751" sldId="260"/>
            <ac:picMk id="9" creationId="{FCD72A74-E4FB-BE1C-0617-E3152CE8686C}"/>
          </ac:picMkLst>
        </pc:picChg>
        <pc:picChg chg="add mod">
          <ac:chgData name="Technol.Corp 櫻庭竜太" userId="f291aa17-b8e0-4fe2-8f83-ae8a96cc9266" providerId="ADAL" clId="{9195FD44-7AC2-49A3-94B4-F9A32F19B349}" dt="2025-06-12T07:47:08.494" v="2156" actId="1076"/>
          <ac:picMkLst>
            <pc:docMk/>
            <pc:sldMk cId="4236565751" sldId="260"/>
            <ac:picMk id="11" creationId="{A3677CFC-1CF4-082E-959A-39D70F286CB0}"/>
          </ac:picMkLst>
        </pc:picChg>
      </pc:sldChg>
      <pc:sldChg chg="addSp delSp modSp new mod">
        <pc:chgData name="Technol.Corp 櫻庭竜太" userId="f291aa17-b8e0-4fe2-8f83-ae8a96cc9266" providerId="ADAL" clId="{9195FD44-7AC2-49A3-94B4-F9A32F19B349}" dt="2025-06-12T08:04:43.466" v="2284" actId="478"/>
        <pc:sldMkLst>
          <pc:docMk/>
          <pc:sldMk cId="287237332" sldId="261"/>
        </pc:sldMkLst>
        <pc:spChg chg="mod">
          <ac:chgData name="Technol.Corp 櫻庭竜太" userId="f291aa17-b8e0-4fe2-8f83-ae8a96cc9266" providerId="ADAL" clId="{9195FD44-7AC2-49A3-94B4-F9A32F19B349}" dt="2025-06-12T06:59:16.986" v="543"/>
          <ac:spMkLst>
            <pc:docMk/>
            <pc:sldMk cId="287237332" sldId="261"/>
            <ac:spMk id="3" creationId="{218098BB-3704-3751-9F72-65FFDCA92BA8}"/>
          </ac:spMkLst>
        </pc:spChg>
        <pc:spChg chg="mod">
          <ac:chgData name="Technol.Corp 櫻庭竜太" userId="f291aa17-b8e0-4fe2-8f83-ae8a96cc9266" providerId="ADAL" clId="{9195FD44-7AC2-49A3-94B4-F9A32F19B349}" dt="2025-06-12T07:18:18.484" v="1479" actId="20577"/>
          <ac:spMkLst>
            <pc:docMk/>
            <pc:sldMk cId="287237332" sldId="261"/>
            <ac:spMk id="6" creationId="{04FF5A92-04EF-3C49-146B-B0E60B929F47}"/>
          </ac:spMkLst>
        </pc:spChg>
        <pc:spChg chg="add mod">
          <ac:chgData name="Technol.Corp 櫻庭竜太" userId="f291aa17-b8e0-4fe2-8f83-ae8a96cc9266" providerId="ADAL" clId="{9195FD44-7AC2-49A3-94B4-F9A32F19B349}" dt="2025-06-12T08:04:38.849" v="2282" actId="14100"/>
          <ac:spMkLst>
            <pc:docMk/>
            <pc:sldMk cId="287237332" sldId="261"/>
            <ac:spMk id="12" creationId="{8481560A-F20A-E6BD-CF67-A60419656A55}"/>
          </ac:spMkLst>
        </pc:spChg>
        <pc:graphicFrameChg chg="add mod modGraphic">
          <ac:chgData name="Technol.Corp 櫻庭竜太" userId="f291aa17-b8e0-4fe2-8f83-ae8a96cc9266" providerId="ADAL" clId="{9195FD44-7AC2-49A3-94B4-F9A32F19B349}" dt="2025-06-12T07:25:50.956" v="1801" actId="207"/>
          <ac:graphicFrameMkLst>
            <pc:docMk/>
            <pc:sldMk cId="287237332" sldId="261"/>
            <ac:graphicFrameMk id="7" creationId="{48E74B14-D66D-0BF3-181C-D8735E986EE6}"/>
          </ac:graphicFrameMkLst>
        </pc:graphicFrameChg>
        <pc:picChg chg="add mod">
          <ac:chgData name="Technol.Corp 櫻庭竜太" userId="f291aa17-b8e0-4fe2-8f83-ae8a96cc9266" providerId="ADAL" clId="{9195FD44-7AC2-49A3-94B4-F9A32F19B349}" dt="2025-06-12T07:49:05.144" v="2176" actId="1076"/>
          <ac:picMkLst>
            <pc:docMk/>
            <pc:sldMk cId="287237332" sldId="261"/>
            <ac:picMk id="9" creationId="{034E33A7-D0B8-7F9B-67A5-1F7D7EA6A088}"/>
          </ac:picMkLst>
        </pc:picChg>
        <pc:picChg chg="add mod">
          <ac:chgData name="Technol.Corp 櫻庭竜太" userId="f291aa17-b8e0-4fe2-8f83-ae8a96cc9266" providerId="ADAL" clId="{9195FD44-7AC2-49A3-94B4-F9A32F19B349}" dt="2025-06-12T07:49:43.671" v="2181" actId="1076"/>
          <ac:picMkLst>
            <pc:docMk/>
            <pc:sldMk cId="287237332" sldId="261"/>
            <ac:picMk id="11" creationId="{BCD968D4-29F1-87E2-AE04-EBA232005BB7}"/>
          </ac:picMkLst>
        </pc:picChg>
      </pc:sldChg>
      <pc:sldChg chg="addSp modSp new mod">
        <pc:chgData name="Technol.Corp 櫻庭竜太" userId="f291aa17-b8e0-4fe2-8f83-ae8a96cc9266" providerId="ADAL" clId="{9195FD44-7AC2-49A3-94B4-F9A32F19B349}" dt="2025-06-12T08:14:25.500" v="2326"/>
        <pc:sldMkLst>
          <pc:docMk/>
          <pc:sldMk cId="1606350393" sldId="262"/>
        </pc:sldMkLst>
        <pc:spChg chg="mod">
          <ac:chgData name="Technol.Corp 櫻庭竜太" userId="f291aa17-b8e0-4fe2-8f83-ae8a96cc9266" providerId="ADAL" clId="{9195FD44-7AC2-49A3-94B4-F9A32F19B349}" dt="2025-06-12T07:30:21.847" v="1810"/>
          <ac:spMkLst>
            <pc:docMk/>
            <pc:sldMk cId="1606350393" sldId="262"/>
            <ac:spMk id="3" creationId="{A46D82FD-DAD9-AECF-15E6-B3C2CA6F8687}"/>
          </ac:spMkLst>
        </pc:spChg>
        <pc:spChg chg="mod">
          <ac:chgData name="Technol.Corp 櫻庭竜太" userId="f291aa17-b8e0-4fe2-8f83-ae8a96cc9266" providerId="ADAL" clId="{9195FD44-7AC2-49A3-94B4-F9A32F19B349}" dt="2025-06-12T08:14:25.500" v="2326"/>
          <ac:spMkLst>
            <pc:docMk/>
            <pc:sldMk cId="1606350393" sldId="262"/>
            <ac:spMk id="6" creationId="{07BA51E0-3A34-6100-DC55-C0BEA719B2DC}"/>
          </ac:spMkLst>
        </pc:spChg>
        <pc:spChg chg="add mod">
          <ac:chgData name="Technol.Corp 櫻庭竜太" userId="f291aa17-b8e0-4fe2-8f83-ae8a96cc9266" providerId="ADAL" clId="{9195FD44-7AC2-49A3-94B4-F9A32F19B349}" dt="2025-06-12T08:05:12.865" v="2293" actId="14100"/>
          <ac:spMkLst>
            <pc:docMk/>
            <pc:sldMk cId="1606350393" sldId="262"/>
            <ac:spMk id="9" creationId="{AD010610-D0A9-AF09-7328-A351015CE729}"/>
          </ac:spMkLst>
        </pc:spChg>
        <pc:spChg chg="add mod">
          <ac:chgData name="Technol.Corp 櫻庭竜太" userId="f291aa17-b8e0-4fe2-8f83-ae8a96cc9266" providerId="ADAL" clId="{9195FD44-7AC2-49A3-94B4-F9A32F19B349}" dt="2025-06-12T08:05:20.232" v="2295" actId="1076"/>
          <ac:spMkLst>
            <pc:docMk/>
            <pc:sldMk cId="1606350393" sldId="262"/>
            <ac:spMk id="10" creationId="{B3829B33-B445-46FF-1D0A-71AF7FF2F106}"/>
          </ac:spMkLst>
        </pc:spChg>
        <pc:spChg chg="add mod">
          <ac:chgData name="Technol.Corp 櫻庭竜太" userId="f291aa17-b8e0-4fe2-8f83-ae8a96cc9266" providerId="ADAL" clId="{9195FD44-7AC2-49A3-94B4-F9A32F19B349}" dt="2025-06-12T08:05:40.838" v="2299" actId="14100"/>
          <ac:spMkLst>
            <pc:docMk/>
            <pc:sldMk cId="1606350393" sldId="262"/>
            <ac:spMk id="11" creationId="{0264AC58-CC76-A39D-847E-64AFE6F01502}"/>
          </ac:spMkLst>
        </pc:spChg>
        <pc:picChg chg="add mod">
          <ac:chgData name="Technol.Corp 櫻庭竜太" userId="f291aa17-b8e0-4fe2-8f83-ae8a96cc9266" providerId="ADAL" clId="{9195FD44-7AC2-49A3-94B4-F9A32F19B349}" dt="2025-06-12T08:04:57.977" v="2288" actId="1076"/>
          <ac:picMkLst>
            <pc:docMk/>
            <pc:sldMk cId="1606350393" sldId="262"/>
            <ac:picMk id="7" creationId="{A03DB4A0-9796-0FB7-5E3F-4AB88CE4CBEA}"/>
          </ac:picMkLst>
        </pc:picChg>
        <pc:picChg chg="add mod">
          <ac:chgData name="Technol.Corp 櫻庭竜太" userId="f291aa17-b8e0-4fe2-8f83-ae8a96cc9266" providerId="ADAL" clId="{9195FD44-7AC2-49A3-94B4-F9A32F19B349}" dt="2025-06-12T07:52:45.430" v="2185" actId="1076"/>
          <ac:picMkLst>
            <pc:docMk/>
            <pc:sldMk cId="1606350393" sldId="262"/>
            <ac:picMk id="8" creationId="{4AC759DB-3DF7-B04F-C253-58EE48BD9D5A}"/>
          </ac:picMkLst>
        </pc:picChg>
      </pc:sldChg>
      <pc:sldChg chg="addSp delSp modSp new mod">
        <pc:chgData name="Technol.Corp 櫻庭竜太" userId="f291aa17-b8e0-4fe2-8f83-ae8a96cc9266" providerId="ADAL" clId="{9195FD44-7AC2-49A3-94B4-F9A32F19B349}" dt="2025-06-12T08:14:37.828" v="2337"/>
        <pc:sldMkLst>
          <pc:docMk/>
          <pc:sldMk cId="2842484684" sldId="263"/>
        </pc:sldMkLst>
        <pc:spChg chg="mod">
          <ac:chgData name="Technol.Corp 櫻庭竜太" userId="f291aa17-b8e0-4fe2-8f83-ae8a96cc9266" providerId="ADAL" clId="{9195FD44-7AC2-49A3-94B4-F9A32F19B349}" dt="2025-06-12T08:14:32.498" v="2331"/>
          <ac:spMkLst>
            <pc:docMk/>
            <pc:sldMk cId="2842484684" sldId="263"/>
            <ac:spMk id="3" creationId="{F715A07B-3298-9DFF-B612-7620CAAFD564}"/>
          </ac:spMkLst>
        </pc:spChg>
        <pc:spChg chg="mod">
          <ac:chgData name="Technol.Corp 櫻庭竜太" userId="f291aa17-b8e0-4fe2-8f83-ae8a96cc9266" providerId="ADAL" clId="{9195FD44-7AC2-49A3-94B4-F9A32F19B349}" dt="2025-06-12T08:14:37.828" v="2337"/>
          <ac:spMkLst>
            <pc:docMk/>
            <pc:sldMk cId="2842484684" sldId="263"/>
            <ac:spMk id="6" creationId="{F89E30F0-77F2-55AA-95B1-63F06A0EAEB8}"/>
          </ac:spMkLst>
        </pc:spChg>
        <pc:spChg chg="add mod">
          <ac:chgData name="Technol.Corp 櫻庭竜太" userId="f291aa17-b8e0-4fe2-8f83-ae8a96cc9266" providerId="ADAL" clId="{9195FD44-7AC2-49A3-94B4-F9A32F19B349}" dt="2025-06-12T08:05:56.768" v="2302" actId="14100"/>
          <ac:spMkLst>
            <pc:docMk/>
            <pc:sldMk cId="2842484684" sldId="263"/>
            <ac:spMk id="13" creationId="{76D09E27-6739-A08B-5BC8-301FBEDFA530}"/>
          </ac:spMkLst>
        </pc:spChg>
        <pc:spChg chg="add mod">
          <ac:chgData name="Technol.Corp 櫻庭竜太" userId="f291aa17-b8e0-4fe2-8f83-ae8a96cc9266" providerId="ADAL" clId="{9195FD44-7AC2-49A3-94B4-F9A32F19B349}" dt="2025-06-12T08:06:08.030" v="2305" actId="14100"/>
          <ac:spMkLst>
            <pc:docMk/>
            <pc:sldMk cId="2842484684" sldId="263"/>
            <ac:spMk id="14" creationId="{5410B96B-988C-2032-C10A-ACB0E220157B}"/>
          </ac:spMkLst>
        </pc:spChg>
        <pc:spChg chg="add mod">
          <ac:chgData name="Technol.Corp 櫻庭竜太" userId="f291aa17-b8e0-4fe2-8f83-ae8a96cc9266" providerId="ADAL" clId="{9195FD44-7AC2-49A3-94B4-F9A32F19B349}" dt="2025-06-12T08:06:24.343" v="2309" actId="14100"/>
          <ac:spMkLst>
            <pc:docMk/>
            <pc:sldMk cId="2842484684" sldId="263"/>
            <ac:spMk id="15" creationId="{96E5AC36-3DCB-53B6-B6DD-A0F42B150A71}"/>
          </ac:spMkLst>
        </pc:spChg>
        <pc:picChg chg="add mod">
          <ac:chgData name="Technol.Corp 櫻庭竜太" userId="f291aa17-b8e0-4fe2-8f83-ae8a96cc9266" providerId="ADAL" clId="{9195FD44-7AC2-49A3-94B4-F9A32F19B349}" dt="2025-06-12T07:55:18.645" v="2241" actId="1076"/>
          <ac:picMkLst>
            <pc:docMk/>
            <pc:sldMk cId="2842484684" sldId="263"/>
            <ac:picMk id="10" creationId="{CBA169B9-312F-2741-B772-CEFA9F4F9300}"/>
          </ac:picMkLst>
        </pc:picChg>
        <pc:picChg chg="add mod">
          <ac:chgData name="Technol.Corp 櫻庭竜太" userId="f291aa17-b8e0-4fe2-8f83-ae8a96cc9266" providerId="ADAL" clId="{9195FD44-7AC2-49A3-94B4-F9A32F19B349}" dt="2025-06-12T07:57:06.132" v="2255" actId="1076"/>
          <ac:picMkLst>
            <pc:docMk/>
            <pc:sldMk cId="2842484684" sldId="263"/>
            <ac:picMk id="12" creationId="{44386C05-C315-B7C8-7011-23317C64BCDA}"/>
          </ac:picMkLst>
        </pc:picChg>
      </pc:sldChg>
      <pc:sldChg chg="addSp modSp new mod">
        <pc:chgData name="Technol.Corp 櫻庭竜太" userId="f291aa17-b8e0-4fe2-8f83-ae8a96cc9266" providerId="ADAL" clId="{9195FD44-7AC2-49A3-94B4-F9A32F19B349}" dt="2025-06-12T08:14:45.434" v="2343"/>
        <pc:sldMkLst>
          <pc:docMk/>
          <pc:sldMk cId="577686817" sldId="264"/>
        </pc:sldMkLst>
        <pc:spChg chg="mod">
          <ac:chgData name="Technol.Corp 櫻庭竜太" userId="f291aa17-b8e0-4fe2-8f83-ae8a96cc9266" providerId="ADAL" clId="{9195FD44-7AC2-49A3-94B4-F9A32F19B349}" dt="2025-06-12T08:14:45.434" v="2343"/>
          <ac:spMkLst>
            <pc:docMk/>
            <pc:sldMk cId="577686817" sldId="264"/>
            <ac:spMk id="3" creationId="{2359DC30-DB80-FB34-1690-F18D92E60E59}"/>
          </ac:spMkLst>
        </pc:spChg>
        <pc:spChg chg="add mod">
          <ac:chgData name="Technol.Corp 櫻庭竜太" userId="f291aa17-b8e0-4fe2-8f83-ae8a96cc9266" providerId="ADAL" clId="{9195FD44-7AC2-49A3-94B4-F9A32F19B349}" dt="2025-06-12T08:06:43.630" v="2313" actId="14100"/>
          <ac:spMkLst>
            <pc:docMk/>
            <pc:sldMk cId="577686817" sldId="264"/>
            <ac:spMk id="9" creationId="{17C2FCEC-871C-FBE6-7073-5D9A90E7775B}"/>
          </ac:spMkLst>
        </pc:spChg>
        <pc:picChg chg="add mod">
          <ac:chgData name="Technol.Corp 櫻庭竜太" userId="f291aa17-b8e0-4fe2-8f83-ae8a96cc9266" providerId="ADAL" clId="{9195FD44-7AC2-49A3-94B4-F9A32F19B349}" dt="2025-06-12T07:58:09.704" v="2264" actId="1076"/>
          <ac:picMkLst>
            <pc:docMk/>
            <pc:sldMk cId="577686817" sldId="264"/>
            <ac:picMk id="8" creationId="{46697096-A4D3-21AF-7A58-1A249C9FF555}"/>
          </ac:picMkLst>
        </pc:picChg>
      </pc:sldChg>
    </pc:docChg>
  </pc:docChgLst>
  <pc:docChgLst>
    <pc:chgData name="Technol.Corp 櫻庭竜太" userId="f291aa17-b8e0-4fe2-8f83-ae8a96cc9266" providerId="ADAL" clId="{6B031A66-5ADB-4D47-93FF-DC7DF40E6054}"/>
    <pc:docChg chg="undo custSel modSld">
      <pc:chgData name="Technol.Corp 櫻庭竜太" userId="f291aa17-b8e0-4fe2-8f83-ae8a96cc9266" providerId="ADAL" clId="{6B031A66-5ADB-4D47-93FF-DC7DF40E6054}" dt="2025-04-28T07:24:33.781" v="174" actId="14100"/>
      <pc:docMkLst>
        <pc:docMk/>
      </pc:docMkLst>
      <pc:sldChg chg="modSp mod">
        <pc:chgData name="Technol.Corp 櫻庭竜太" userId="f291aa17-b8e0-4fe2-8f83-ae8a96cc9266" providerId="ADAL" clId="{6B031A66-5ADB-4D47-93FF-DC7DF40E6054}" dt="2025-04-23T06:50:01.193" v="88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6B031A66-5ADB-4D47-93FF-DC7DF40E6054}" dt="2025-04-23T06:50:01.193" v="88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6B031A66-5ADB-4D47-93FF-DC7DF40E6054}" dt="2025-04-23T06:51:10.268" v="90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6B031A66-5ADB-4D47-93FF-DC7DF40E6054}" dt="2025-04-23T06:51:10.268" v="90" actId="20577"/>
          <ac:spMkLst>
            <pc:docMk/>
            <pc:sldMk cId="3175047991" sldId="258"/>
            <ac:spMk id="7" creationId="{7C7D7FB3-BAF8-8BCD-4AFA-7EA044971F0A}"/>
          </ac:spMkLst>
        </pc:spChg>
        <pc:spChg chg="add mod">
          <ac:chgData name="Technol.Corp 櫻庭竜太" userId="f291aa17-b8e0-4fe2-8f83-ae8a96cc9266" providerId="ADAL" clId="{6B031A66-5ADB-4D47-93FF-DC7DF40E6054}" dt="2025-04-23T06:46:56.864" v="61" actId="14100"/>
          <ac:spMkLst>
            <pc:docMk/>
            <pc:sldMk cId="3175047991" sldId="258"/>
            <ac:spMk id="13" creationId="{683AAAE1-9B3E-054B-BEDB-62A1DA1416F8}"/>
          </ac:spMkLst>
        </pc:spChg>
        <pc:spChg chg="add mod">
          <ac:chgData name="Technol.Corp 櫻庭竜太" userId="f291aa17-b8e0-4fe2-8f83-ae8a96cc9266" providerId="ADAL" clId="{6B031A66-5ADB-4D47-93FF-DC7DF40E6054}" dt="2025-04-23T06:47:27.550" v="68" actId="14100"/>
          <ac:spMkLst>
            <pc:docMk/>
            <pc:sldMk cId="3175047991" sldId="258"/>
            <ac:spMk id="14" creationId="{78FE456D-E04A-9DDE-6709-039E928A23FA}"/>
          </ac:spMkLst>
        </pc:spChg>
        <pc:spChg chg="add mod">
          <ac:chgData name="Technol.Corp 櫻庭竜太" userId="f291aa17-b8e0-4fe2-8f83-ae8a96cc9266" providerId="ADAL" clId="{6B031A66-5ADB-4D47-93FF-DC7DF40E6054}" dt="2025-04-23T06:47:53.809" v="72" actId="14100"/>
          <ac:spMkLst>
            <pc:docMk/>
            <pc:sldMk cId="3175047991" sldId="258"/>
            <ac:spMk id="15" creationId="{F6635A8C-9592-2164-4D75-02B02D54CC1E}"/>
          </ac:spMkLst>
        </pc:spChg>
        <pc:picChg chg="add mod">
          <ac:chgData name="Technol.Corp 櫻庭竜太" userId="f291aa17-b8e0-4fe2-8f83-ae8a96cc9266" providerId="ADAL" clId="{6B031A66-5ADB-4D47-93FF-DC7DF40E6054}" dt="2025-04-23T06:47:08.333" v="64" actId="1076"/>
          <ac:picMkLst>
            <pc:docMk/>
            <pc:sldMk cId="3175047991" sldId="258"/>
            <ac:picMk id="10" creationId="{0736AFD9-AF47-828B-908B-C51A6A3933EC}"/>
          </ac:picMkLst>
        </pc:picChg>
        <pc:picChg chg="add mod">
          <ac:chgData name="Technol.Corp 櫻庭竜太" userId="f291aa17-b8e0-4fe2-8f83-ae8a96cc9266" providerId="ADAL" clId="{6B031A66-5ADB-4D47-93FF-DC7DF40E6054}" dt="2025-04-23T06:43:18.632" v="33" actId="1076"/>
          <ac:picMkLst>
            <pc:docMk/>
            <pc:sldMk cId="3175047991" sldId="258"/>
            <ac:picMk id="12" creationId="{B8530426-1E3C-E543-DD19-68752A1B4799}"/>
          </ac:picMkLst>
        </pc:picChg>
      </pc:sldChg>
      <pc:sldChg chg="addSp delSp modSp mod">
        <pc:chgData name="Technol.Corp 櫻庭竜太" userId="f291aa17-b8e0-4fe2-8f83-ae8a96cc9266" providerId="ADAL" clId="{6B031A66-5ADB-4D47-93FF-DC7DF40E6054}" dt="2025-04-28T07:24:33.781" v="174" actId="14100"/>
        <pc:sldMkLst>
          <pc:docMk/>
          <pc:sldMk cId="3500107809" sldId="259"/>
        </pc:sldMkLst>
        <pc:spChg chg="add mod">
          <ac:chgData name="Technol.Corp 櫻庭竜太" userId="f291aa17-b8e0-4fe2-8f83-ae8a96cc9266" providerId="ADAL" clId="{6B031A66-5ADB-4D47-93FF-DC7DF40E6054}" dt="2025-04-28T07:22:52.339" v="149" actId="14100"/>
          <ac:spMkLst>
            <pc:docMk/>
            <pc:sldMk cId="3500107809" sldId="259"/>
            <ac:spMk id="12" creationId="{F62E633E-14D7-38F2-0876-0B25A51762E3}"/>
          </ac:spMkLst>
        </pc:spChg>
        <pc:spChg chg="add mod">
          <ac:chgData name="Technol.Corp 櫻庭竜太" userId="f291aa17-b8e0-4fe2-8f83-ae8a96cc9266" providerId="ADAL" clId="{6B031A66-5ADB-4D47-93FF-DC7DF40E6054}" dt="2025-04-28T07:23:03.802" v="150" actId="1076"/>
          <ac:spMkLst>
            <pc:docMk/>
            <pc:sldMk cId="3500107809" sldId="259"/>
            <ac:spMk id="13" creationId="{C414C498-566E-783A-0591-129F365FE768}"/>
          </ac:spMkLst>
        </pc:spChg>
        <pc:spChg chg="add mod">
          <ac:chgData name="Technol.Corp 櫻庭竜太" userId="f291aa17-b8e0-4fe2-8f83-ae8a96cc9266" providerId="ADAL" clId="{6B031A66-5ADB-4D47-93FF-DC7DF40E6054}" dt="2025-04-28T07:24:33.781" v="174" actId="14100"/>
          <ac:spMkLst>
            <pc:docMk/>
            <pc:sldMk cId="3500107809" sldId="259"/>
            <ac:spMk id="14" creationId="{760ABDB7-3B0A-1AD7-EE92-3BD4CF5F525A}"/>
          </ac:spMkLst>
        </pc:spChg>
        <pc:graphicFrameChg chg="mod modGraphic">
          <ac:chgData name="Technol.Corp 櫻庭竜太" userId="f291aa17-b8e0-4fe2-8f83-ae8a96cc9266" providerId="ADAL" clId="{6B031A66-5ADB-4D47-93FF-DC7DF40E6054}" dt="2025-04-28T07:11:37.762" v="136"/>
          <ac:graphicFrameMkLst>
            <pc:docMk/>
            <pc:sldMk cId="3500107809" sldId="259"/>
            <ac:graphicFrameMk id="7" creationId="{911D213D-F3B5-E3FE-3DAD-B0F3E65AC3D8}"/>
          </ac:graphicFrameMkLst>
        </pc:graphicFrameChg>
        <pc:picChg chg="add mod ord">
          <ac:chgData name="Technol.Corp 櫻庭竜太" userId="f291aa17-b8e0-4fe2-8f83-ae8a96cc9266" providerId="ADAL" clId="{6B031A66-5ADB-4D47-93FF-DC7DF40E6054}" dt="2025-04-28T07:22:44.695" v="148" actId="1076"/>
          <ac:picMkLst>
            <pc:docMk/>
            <pc:sldMk cId="3500107809" sldId="259"/>
            <ac:picMk id="10" creationId="{376217C7-A1CD-E848-4F37-D75AC30FA9B9}"/>
          </ac:picMkLst>
        </pc:picChg>
        <pc:picChg chg="add mod ord">
          <ac:chgData name="Technol.Corp 櫻庭竜太" userId="f291aa17-b8e0-4fe2-8f83-ae8a96cc9266" providerId="ADAL" clId="{6B031A66-5ADB-4D47-93FF-DC7DF40E6054}" dt="2025-04-28T07:24:11.839" v="171" actId="1076"/>
          <ac:picMkLst>
            <pc:docMk/>
            <pc:sldMk cId="3500107809" sldId="259"/>
            <ac:picMk id="16" creationId="{1F58F699-6480-277E-AFD6-D8A89506C6D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9A18EC-2DCA-481A-A6E6-53666B8B07D1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2CA867A-FFD8-4857-9BCA-C2F72E006FF3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D93C-9519-4697-AA45-B38672E576C4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494604-C0AE-4420-A7A7-44AD52E4B742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1092-9875-477C-B1A1-78E2B46B367A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949B-1C00-48DC-8A36-12E5B1AD9842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4F4821-5C9F-4D40-9C46-730899EAC1B8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2F9D6B9-775E-43C6-976F-C45E91648890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30B5FEB-8694-4933-87C6-32BE57FD6B60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27068-01BF-4890-AC0E-0ABF20E21CD8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480F2BB-FB8E-4257-8C69-53F126626541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インバウンドポリシー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インバウンドポリシー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インバウンドポリシー（プロフェッショナルモード）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インバウンドポリシー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</a:t>
            </a:r>
            <a:r>
              <a:rPr lang="ja-JP" altLang="en-US"/>
              <a:t>「</a:t>
            </a:r>
            <a:r>
              <a:rPr kumimoji="1" lang="ja-JP" altLang="en-US"/>
              <a:t>インバウンドポリシー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追加をクリックします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の</a:t>
            </a:r>
            <a:r>
              <a:rPr kumimoji="1" lang="en-US" altLang="ja-JP"/>
              <a:t>WAN</a:t>
            </a:r>
            <a:r>
              <a:rPr kumimoji="1" lang="ja-JP" altLang="en-US"/>
              <a:t>側から配下の端末にアクセスする際、</a:t>
            </a:r>
            <a:r>
              <a:rPr kumimoji="1" lang="en-US" altLang="ja-JP"/>
              <a:t>IP</a:t>
            </a:r>
            <a:r>
              <a:rPr kumimoji="1" lang="ja-JP" altLang="en-US"/>
              <a:t>アドレス・プロトコル・ポートを指定</a:t>
            </a:r>
            <a:r>
              <a:rPr lang="ja-JP" altLang="en-US"/>
              <a:t>して</a:t>
            </a:r>
            <a:r>
              <a:rPr kumimoji="1" lang="ja-JP" altLang="en-US"/>
              <a:t>許可する設定手順について説明します</a:t>
            </a:r>
            <a:br>
              <a:rPr lang="en-US" altLang="ja-JP"/>
            </a:br>
            <a:r>
              <a:rPr lang="en-US" altLang="ja-JP">
                <a:solidFill>
                  <a:srgbClr val="FF0000"/>
                </a:solidFill>
              </a:rPr>
              <a:t>※MRB-50/50L/100/500</a:t>
            </a:r>
            <a:r>
              <a:rPr lang="ja-JP" altLang="en-US">
                <a:solidFill>
                  <a:srgbClr val="FF0000"/>
                </a:solidFill>
              </a:rPr>
              <a:t>の場合はプロフェッショナルモードで設定してください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pic>
        <p:nvPicPr>
          <p:cNvPr id="10" name="図 9" descr="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736AFD9-AF47-828B-908B-C51A6A3933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340678"/>
            <a:ext cx="3600000" cy="263230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8530426-1E3C-E543-DD19-68752A1B47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063479"/>
            <a:ext cx="3600000" cy="30015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83AAAE1-9B3E-054B-BEDB-62A1DA1416F8}"/>
              </a:ext>
            </a:extLst>
          </p:cNvPr>
          <p:cNvSpPr/>
          <p:nvPr/>
        </p:nvSpPr>
        <p:spPr>
          <a:xfrm>
            <a:off x="4024313" y="2355056"/>
            <a:ext cx="197643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8FE456D-E04A-9DDE-6709-039E928A23FA}"/>
              </a:ext>
            </a:extLst>
          </p:cNvPr>
          <p:cNvSpPr/>
          <p:nvPr/>
        </p:nvSpPr>
        <p:spPr>
          <a:xfrm>
            <a:off x="1795463" y="4276725"/>
            <a:ext cx="621506" cy="952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6635A8C-9592-2164-4D75-02B02D54CC1E}"/>
              </a:ext>
            </a:extLst>
          </p:cNvPr>
          <p:cNvSpPr/>
          <p:nvPr/>
        </p:nvSpPr>
        <p:spPr>
          <a:xfrm>
            <a:off x="9402604" y="2694146"/>
            <a:ext cx="312896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F58F699-6480-277E-AFD6-D8A89506C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574920"/>
            <a:ext cx="3600000" cy="26129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76217C7-A1CD-E848-4F37-D75AC30FA9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71121"/>
            <a:ext cx="3600000" cy="274666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14749BF-B74C-B008-21DD-2C1C2B4E4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48680F-E9B8-9399-098C-B9D388276D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以下の各項目を入力し、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FD9A6AF-410D-BC24-74FD-E59CC635C1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0B38C1C-EA2B-2884-FE7E-D21D7C3B4C8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設定内容を確認し、問題がなければ</a:t>
            </a:r>
            <a:r>
              <a:rPr lang="ja-JP" altLang="en-US"/>
              <a:t>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をクリックして、</a:t>
            </a:r>
            <a:br>
              <a:rPr kumimoji="1" lang="en-US" altLang="ja-JP"/>
            </a:br>
            <a:r>
              <a:rPr kumimoji="1" lang="ja-JP" altLang="en-US"/>
              <a:t>　　作業は完了です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11D213D-F3B5-E3FE-3DAD-B0F3E65AC3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335404"/>
              </p:ext>
            </p:extLst>
          </p:nvPr>
        </p:nvGraphicFramePr>
        <p:xfrm>
          <a:off x="797496" y="4330384"/>
          <a:ext cx="5087495" cy="193611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34621">
                  <a:extLst>
                    <a:ext uri="{9D8B030D-6E8A-4147-A177-3AD203B41FA5}">
                      <a16:colId xmlns:a16="http://schemas.microsoft.com/office/drawing/2014/main" val="846988787"/>
                    </a:ext>
                  </a:extLst>
                </a:gridCol>
                <a:gridCol w="3952874">
                  <a:extLst>
                    <a:ext uri="{9D8B030D-6E8A-4147-A177-3AD203B41FA5}">
                      <a16:colId xmlns:a16="http://schemas.microsoft.com/office/drawing/2014/main" val="2629861385"/>
                    </a:ext>
                  </a:extLst>
                </a:gridCol>
              </a:tblGrid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発信元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発信元の</a:t>
                      </a:r>
                      <a: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  <a:t>IP</a:t>
                      </a: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アドレス</a:t>
                      </a:r>
                      <a:b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</a:b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（</a:t>
                      </a:r>
                      <a: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  <a:t>CIDR, PREFIX, IP</a:t>
                      </a: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アドレス範囲指定で設定可能）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164659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宛先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宛先の</a:t>
                      </a:r>
                      <a:r>
                        <a:rPr kumimoji="1" lang="en-US" altLang="ja-JP" sz="1200">
                          <a:solidFill>
                            <a:schemeClr val="tx2"/>
                          </a:solidFill>
                        </a:rPr>
                        <a:t>IP</a:t>
                      </a: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アドレス</a:t>
                      </a:r>
                      <a:br>
                        <a:rPr kumimoji="1" lang="en-US" altLang="ja-JP" sz="1200">
                          <a:solidFill>
                            <a:schemeClr val="tx2"/>
                          </a:solidFill>
                        </a:rPr>
                      </a:b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（</a:t>
                      </a:r>
                      <a:r>
                        <a:rPr kumimoji="1" lang="en-US" altLang="ja-JP" sz="1200">
                          <a:solidFill>
                            <a:schemeClr val="tx2"/>
                          </a:solidFill>
                        </a:rPr>
                        <a:t>CIDR, PREFIX, IP</a:t>
                      </a: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アドレス範囲指定で設定可能）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210750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プロトコル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通信のプロトコル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320211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ポート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ポート番号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578591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状態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設定の有効／無効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483335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62E633E-14D7-38F2-0876-0B25A51762E3}"/>
              </a:ext>
            </a:extLst>
          </p:cNvPr>
          <p:cNvSpPr/>
          <p:nvPr/>
        </p:nvSpPr>
        <p:spPr>
          <a:xfrm>
            <a:off x="2616201" y="2190750"/>
            <a:ext cx="2486024" cy="12320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414C498-566E-783A-0591-129F365FE768}"/>
              </a:ext>
            </a:extLst>
          </p:cNvPr>
          <p:cNvSpPr/>
          <p:nvPr/>
        </p:nvSpPr>
        <p:spPr>
          <a:xfrm>
            <a:off x="4291013" y="3663951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60ABDB7-3B0A-1AD7-EE92-3BD4CF5F525A}"/>
              </a:ext>
            </a:extLst>
          </p:cNvPr>
          <p:cNvSpPr/>
          <p:nvPr/>
        </p:nvSpPr>
        <p:spPr>
          <a:xfrm>
            <a:off x="9777413" y="3639588"/>
            <a:ext cx="311943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107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80D58-80FB-E941-12FE-1FC5B89B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</a:t>
            </a:r>
            <a:r>
              <a:rPr kumimoji="1" lang="ja-JP" altLang="en-US"/>
              <a:t>インバウンドポリシー（プロフェッショナルモード）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77D841-87BD-310A-87C2-62C2BB4D3C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A6A5C-EAD4-9B2B-2C4D-2847BF7FFD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F35B922-462F-F2DF-E92B-58E29CC18EE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「ダウンロード」をクリックします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668647F-0069-541B-7F8B-55A08563B7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プロフェッショナルモードでのインバウンドポリシー設定手順について説明します</a:t>
            </a:r>
          </a:p>
        </p:txBody>
      </p:sp>
      <p:pic>
        <p:nvPicPr>
          <p:cNvPr id="9" name="図 8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CD72A74-E4FB-BE1C-0617-E3152CE86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296661"/>
            <a:ext cx="3600000" cy="3007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3677CFC-1CF4-082E-959A-39D70F286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73354"/>
            <a:ext cx="3600000" cy="29977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7D67B6C-1C1C-EFBE-C758-2000BA07C22D}"/>
              </a:ext>
            </a:extLst>
          </p:cNvPr>
          <p:cNvSpPr/>
          <p:nvPr/>
        </p:nvSpPr>
        <p:spPr>
          <a:xfrm>
            <a:off x="4003675" y="2317749"/>
            <a:ext cx="231775" cy="11430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C3DA236-5265-3AED-0FAB-D674B888AA6B}"/>
              </a:ext>
            </a:extLst>
          </p:cNvPr>
          <p:cNvSpPr/>
          <p:nvPr/>
        </p:nvSpPr>
        <p:spPr>
          <a:xfrm>
            <a:off x="1720533" y="4986988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0A46923-F001-7C08-87DA-C79DA52CED3B}"/>
              </a:ext>
            </a:extLst>
          </p:cNvPr>
          <p:cNvSpPr/>
          <p:nvPr/>
        </p:nvSpPr>
        <p:spPr>
          <a:xfrm>
            <a:off x="9189244" y="2754313"/>
            <a:ext cx="450056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65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1B8449-7D7F-25BB-E566-80DF9AC37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8098BB-3704-3751-9F72-65FFDCA92B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ダウンロードした設定ファイルを</a:t>
            </a:r>
            <a:r>
              <a:rPr lang="ja-JP" altLang="en-US"/>
              <a:t>開きます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04BD45-24DC-F188-22EC-069AB487E5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4FF5A92-04EF-3C49-146B-B0E60B929F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インバウンドポリシー設定を追記し、ファイルを保存します</a:t>
            </a:r>
            <a:br>
              <a:rPr kumimoji="1" lang="en-US" altLang="ja-JP"/>
            </a:br>
            <a:r>
              <a:rPr kumimoji="1" lang="ja-JP" altLang="en-US"/>
              <a:t>　　設定内容は下記をご参照ください</a:t>
            </a:r>
            <a:br>
              <a:rPr kumimoji="1" lang="en-US" altLang="ja-JP"/>
            </a:br>
            <a:br>
              <a:rPr kumimoji="1" lang="en-US" altLang="ja-JP"/>
            </a:br>
            <a:r>
              <a:rPr kumimoji="1" lang="en-US" altLang="ja-JP"/>
              <a:t>【</a:t>
            </a:r>
            <a:r>
              <a:rPr kumimoji="1" lang="ja-JP" altLang="en-US" sz="1200"/>
              <a:t>設定内容</a:t>
            </a:r>
            <a:r>
              <a:rPr kumimoji="1" lang="en-US" altLang="ja-JP" sz="1200"/>
              <a:t>】</a:t>
            </a:r>
            <a:br>
              <a:rPr lang="en-US" altLang="ja-JP"/>
            </a:br>
            <a:r>
              <a:rPr lang="en-US" altLang="ja-JP" sz="1200"/>
              <a:t>ALLOW_INBOUND{</a:t>
            </a:r>
            <a:br>
              <a:rPr lang="en-US" altLang="ja-JP" sz="1200"/>
            </a:br>
            <a:r>
              <a:rPr lang="ja-JP" altLang="en-US" sz="1200"/>
              <a:t>ハッシュ値</a:t>
            </a: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１　</a:t>
            </a:r>
            <a:r>
              <a:rPr lang="ja-JP" altLang="en-US" sz="1200"/>
              <a:t>送信元</a:t>
            </a:r>
            <a:r>
              <a:rPr lang="en-US" altLang="ja-JP" sz="1200"/>
              <a:t>IP</a:t>
            </a:r>
            <a:r>
              <a:rPr lang="ja-JP" altLang="en-US" sz="1200"/>
              <a:t>　送信先</a:t>
            </a:r>
            <a:r>
              <a:rPr lang="en-US" altLang="ja-JP" sz="1200"/>
              <a:t>IP</a:t>
            </a:r>
            <a:r>
              <a:rPr lang="ja-JP" altLang="en-US" sz="1200"/>
              <a:t>　プロトコル　ポート番号</a:t>
            </a: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２</a:t>
            </a:r>
            <a:br>
              <a:rPr lang="en-US" altLang="ja-JP" sz="1200"/>
            </a:br>
            <a:r>
              <a:rPr lang="en-US" altLang="ja-JP" sz="1200"/>
              <a:t>}</a:t>
            </a:r>
            <a:br>
              <a:rPr lang="en-US" altLang="ja-JP" sz="1200"/>
            </a:b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１　ハッシュ値は</a:t>
            </a:r>
            <a:r>
              <a:rPr lang="en-US" altLang="ja-JP" sz="1200">
                <a:solidFill>
                  <a:srgbClr val="FF0000"/>
                </a:solidFill>
              </a:rPr>
              <a:t>32</a:t>
            </a:r>
            <a:r>
              <a:rPr lang="ja-JP" altLang="en-US" sz="1200">
                <a:solidFill>
                  <a:srgbClr val="FF0000"/>
                </a:solidFill>
              </a:rPr>
              <a:t>桁で一意の値である必要があります</a:t>
            </a:r>
            <a:br>
              <a:rPr lang="en-US" altLang="ja-JP" sz="1200">
                <a:solidFill>
                  <a:srgbClr val="FF0000"/>
                </a:solidFill>
              </a:rPr>
            </a:b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２　ポート番号はプロトコルが</a:t>
            </a:r>
            <a:r>
              <a:rPr lang="en-US" altLang="ja-JP" sz="1200">
                <a:solidFill>
                  <a:srgbClr val="FF0000"/>
                </a:solidFill>
              </a:rPr>
              <a:t>UDP</a:t>
            </a:r>
            <a:r>
              <a:rPr lang="ja-JP" altLang="en-US" sz="1200">
                <a:solidFill>
                  <a:srgbClr val="FF0000"/>
                </a:solidFill>
              </a:rPr>
              <a:t>、</a:t>
            </a:r>
            <a:r>
              <a:rPr lang="en-US" altLang="ja-JP" sz="1200">
                <a:solidFill>
                  <a:srgbClr val="FF0000"/>
                </a:solidFill>
              </a:rPr>
              <a:t>TCP</a:t>
            </a:r>
            <a:r>
              <a:rPr lang="ja-JP" altLang="en-US" sz="1200">
                <a:solidFill>
                  <a:srgbClr val="FF0000"/>
                </a:solidFill>
              </a:rPr>
              <a:t>の場合に設定します</a:t>
            </a:r>
            <a:br>
              <a:rPr lang="en-US" altLang="ja-JP" sz="1200">
                <a:solidFill>
                  <a:srgbClr val="FF0000"/>
                </a:solidFill>
              </a:rPr>
            </a:br>
            <a:br>
              <a:rPr lang="en-US" altLang="ja-JP" sz="1200">
                <a:solidFill>
                  <a:srgbClr val="FF0000"/>
                </a:solidFill>
              </a:rPr>
            </a:br>
            <a:r>
              <a:rPr lang="en-US" altLang="ja-JP" sz="1200"/>
              <a:t>【</a:t>
            </a:r>
            <a:r>
              <a:rPr lang="ja-JP" altLang="en-US" sz="1200"/>
              <a:t>設定例</a:t>
            </a:r>
            <a:r>
              <a:rPr lang="en-US" altLang="ja-JP" sz="1200"/>
              <a:t>】</a:t>
            </a:r>
            <a:br>
              <a:rPr lang="en-US" altLang="ja-JP" sz="1200"/>
            </a:br>
            <a:r>
              <a:rPr lang="en-US" altLang="ja-JP" sz="1200"/>
              <a:t>ALLOW_INBOUND{</a:t>
            </a:r>
            <a:br>
              <a:rPr lang="en-US" altLang="ja-JP" sz="1200"/>
            </a:br>
            <a:r>
              <a:rPr lang="en-US" altLang="ja-JP" sz="1200"/>
              <a:t>44efe78ca2167357d15f7faf2bfceba4 1.1.1.1/32 192.168.0.0/16 TCP 1-65535</a:t>
            </a:r>
            <a:br>
              <a:rPr lang="en-US" altLang="ja-JP" sz="1200"/>
            </a:br>
            <a:r>
              <a:rPr lang="en-US" altLang="ja-JP" sz="1200"/>
              <a:t>}</a:t>
            </a:r>
            <a:br>
              <a:rPr lang="en-US" altLang="ja-JP" sz="1200"/>
            </a:br>
            <a:r>
              <a:rPr lang="en-US" altLang="ja-JP" sz="1200">
                <a:solidFill>
                  <a:srgbClr val="FF0000"/>
                </a:solidFill>
              </a:rPr>
              <a:t>※</a:t>
            </a:r>
            <a:r>
              <a:rPr lang="ja-JP" altLang="en-US" sz="1200">
                <a:solidFill>
                  <a:srgbClr val="FF0000"/>
                </a:solidFill>
              </a:rPr>
              <a:t>複数設定の場合は、改行して同様に記載します</a:t>
            </a:r>
            <a:br>
              <a:rPr lang="en-US" altLang="ja-JP" sz="1200">
                <a:solidFill>
                  <a:srgbClr val="FF0000"/>
                </a:solidFill>
              </a:rPr>
            </a:br>
            <a:br>
              <a:rPr lang="en-US" altLang="ja-JP" sz="1200">
                <a:solidFill>
                  <a:srgbClr val="FF0000"/>
                </a:solidFill>
              </a:rPr>
            </a:br>
            <a:r>
              <a:rPr lang="ja-JP" altLang="en-US" sz="1200"/>
              <a:t>プロトコルは下表をご参照ください</a:t>
            </a:r>
            <a:br>
              <a:rPr lang="en-US" altLang="ja-JP" sz="1200"/>
            </a:br>
            <a:endParaRPr lang="en-US" altLang="ja-JP" sz="120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48E74B14-D66D-0BF3-181C-D8735E986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477651"/>
              </p:ext>
            </p:extLst>
          </p:nvPr>
        </p:nvGraphicFramePr>
        <p:xfrm>
          <a:off x="6648450" y="4317720"/>
          <a:ext cx="4420486" cy="181884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10612">
                  <a:extLst>
                    <a:ext uri="{9D8B030D-6E8A-4147-A177-3AD203B41FA5}">
                      <a16:colId xmlns:a16="http://schemas.microsoft.com/office/drawing/2014/main" val="1076259174"/>
                    </a:ext>
                  </a:extLst>
                </a:gridCol>
                <a:gridCol w="3409874">
                  <a:extLst>
                    <a:ext uri="{9D8B030D-6E8A-4147-A177-3AD203B41FA5}">
                      <a16:colId xmlns:a16="http://schemas.microsoft.com/office/drawing/2014/main" val="1985909581"/>
                    </a:ext>
                  </a:extLst>
                </a:gridCol>
              </a:tblGrid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プロトコル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内容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6895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PING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ICMP</a:t>
                      </a:r>
                      <a:r>
                        <a:rPr kumimoji="1" lang="ja-JP" altLang="en-US" sz="1200"/>
                        <a:t>でのエコー要求を許可する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53368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ICMP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ICMP</a:t>
                      </a:r>
                      <a:r>
                        <a:rPr kumimoji="1" lang="ja-JP" altLang="en-US" sz="1200"/>
                        <a:t>プロトコルすべてを許可する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50599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TCP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指定したポートの</a:t>
                      </a:r>
                      <a:r>
                        <a:rPr kumimoji="1" lang="en-US" altLang="ja-JP" sz="1200"/>
                        <a:t>TCP</a:t>
                      </a:r>
                      <a:r>
                        <a:rPr kumimoji="1" lang="ja-JP" altLang="en-US" sz="1200"/>
                        <a:t>通信を許可する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04537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UDP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指定したポートの</a:t>
                      </a:r>
                      <a:r>
                        <a:rPr kumimoji="1" lang="en-US" altLang="ja-JP" sz="1200"/>
                        <a:t>UDP</a:t>
                      </a:r>
                      <a:r>
                        <a:rPr kumimoji="1" lang="ja-JP" altLang="en-US" sz="1200"/>
                        <a:t>通信を許可する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37453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ANY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すべての通信を許可する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94089"/>
                  </a:ext>
                </a:extLst>
              </a:tr>
            </a:tbl>
          </a:graphicData>
        </a:graphic>
      </p:graphicFrame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4E33A7-D0B8-7F9B-67A5-1F7D7EA6A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21906"/>
            <a:ext cx="3600000" cy="27325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CD968D4-29F1-87E2-AE04-EBA232005B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22121" y="2840349"/>
            <a:ext cx="768974" cy="17907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81560A-F20A-E6BD-CF67-A60419656A55}"/>
              </a:ext>
            </a:extLst>
          </p:cNvPr>
          <p:cNvSpPr/>
          <p:nvPr/>
        </p:nvSpPr>
        <p:spPr>
          <a:xfrm>
            <a:off x="3013690" y="2716524"/>
            <a:ext cx="704869" cy="1790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37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0A454A-7AF9-B821-2679-CA0570B6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D82FD-DAD9-AECF-15E6-B3C2CA6F86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9204B5-C991-5CAD-E312-8267AFBD6B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7BA51E0-3A34-6100-DC55-C0BEA719B2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⑥</a:t>
            </a:r>
            <a:r>
              <a:rPr kumimoji="1" lang="ja-JP" altLang="en-US"/>
              <a:t>　「ファイルの選択」をクリックします</a:t>
            </a:r>
          </a:p>
        </p:txBody>
      </p:sp>
      <p:pic>
        <p:nvPicPr>
          <p:cNvPr id="7" name="図 6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03DB4A0-9796-0FB7-5E3F-4AB88CE4C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20386"/>
            <a:ext cx="3600000" cy="3007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C759DB-3DF7-B04F-C253-58EE48BD9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378029"/>
            <a:ext cx="3600000" cy="29977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D010610-D0A9-AF09-7328-A351015CE729}"/>
              </a:ext>
            </a:extLst>
          </p:cNvPr>
          <p:cNvSpPr/>
          <p:nvPr/>
        </p:nvSpPr>
        <p:spPr>
          <a:xfrm>
            <a:off x="4014787" y="1635919"/>
            <a:ext cx="209551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3829B33-B445-46FF-1D0A-71AF7FF2F106}"/>
              </a:ext>
            </a:extLst>
          </p:cNvPr>
          <p:cNvSpPr/>
          <p:nvPr/>
        </p:nvSpPr>
        <p:spPr>
          <a:xfrm>
            <a:off x="1719263" y="4313888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64AC58-CC76-A39D-847E-64AFE6F01502}"/>
              </a:ext>
            </a:extLst>
          </p:cNvPr>
          <p:cNvSpPr/>
          <p:nvPr/>
        </p:nvSpPr>
        <p:spPr>
          <a:xfrm>
            <a:off x="9189089" y="2547835"/>
            <a:ext cx="49307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350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7ACE75-D4D2-5019-9FDA-C5D6EA28B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15A07B-3298-9DFF-B612-7620CAAFD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⑦</a:t>
            </a:r>
            <a:r>
              <a:rPr kumimoji="1" lang="ja-JP" altLang="en-US"/>
              <a:t>　追記したファイルを選択し、「開く」をクリックします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FF889C-C38B-5E18-80FD-806DEC3ACD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89E30F0-77F2-55AA-95B1-63F06A0EAEB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⑧</a:t>
            </a:r>
            <a:r>
              <a:rPr kumimoji="1" lang="ja-JP" altLang="en-US"/>
              <a:t>　「設定」をクリックします</a:t>
            </a:r>
          </a:p>
        </p:txBody>
      </p:sp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BA169B9-312F-2741-B772-CEFA9F4F9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383688"/>
            <a:ext cx="3600000" cy="21836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4386C05-C315-B7C8-7011-23317C64B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383688"/>
            <a:ext cx="3600000" cy="30037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6D09E27-6739-A08B-5BC8-301FBEDFA530}"/>
              </a:ext>
            </a:extLst>
          </p:cNvPr>
          <p:cNvSpPr/>
          <p:nvPr/>
        </p:nvSpPr>
        <p:spPr>
          <a:xfrm>
            <a:off x="4650582" y="3383444"/>
            <a:ext cx="46672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410B96B-988C-2032-C10A-ACB0E220157B}"/>
              </a:ext>
            </a:extLst>
          </p:cNvPr>
          <p:cNvSpPr/>
          <p:nvPr/>
        </p:nvSpPr>
        <p:spPr>
          <a:xfrm>
            <a:off x="1616392" y="1697991"/>
            <a:ext cx="562927" cy="1384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6E5AC36-3DCB-53B6-B6DD-A0F42B150A71}"/>
              </a:ext>
            </a:extLst>
          </p:cNvPr>
          <p:cNvSpPr/>
          <p:nvPr/>
        </p:nvSpPr>
        <p:spPr>
          <a:xfrm>
            <a:off x="9177338" y="2747963"/>
            <a:ext cx="459581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484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0CB78C-5189-6358-B4CD-90FE5052A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59DC30-DB80-FB34-1690-F18D92E60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⑨　「設定」をクリックして作業は完了です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38ECD1-54A4-DE2F-249D-1E931569FD7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B8200EB-0CF2-C72F-77CB-EE51C35243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6697096-A4D3-21AF-7A58-1A249C9FF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09701"/>
            <a:ext cx="3600000" cy="29888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C2FCEC-871C-FBE6-7073-5D9A90E7775B}"/>
              </a:ext>
            </a:extLst>
          </p:cNvPr>
          <p:cNvSpPr/>
          <p:nvPr/>
        </p:nvSpPr>
        <p:spPr>
          <a:xfrm>
            <a:off x="3684991" y="2263300"/>
            <a:ext cx="446478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686817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646</TotalTime>
  <Words>538</Words>
  <Application>Microsoft Office PowerPoint</Application>
  <PresentationFormat>ワイド画面</PresentationFormat>
  <Paragraphs>52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3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インバウンドポリシー</vt:lpstr>
      <vt:lpstr>PowerPoint プレゼンテーション</vt:lpstr>
      <vt:lpstr>2. インバウンドポリシー（プロフェッショナルモード）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2</cp:revision>
  <dcterms:created xsi:type="dcterms:W3CDTF">2025-04-23T05:04:33Z</dcterms:created>
  <dcterms:modified xsi:type="dcterms:W3CDTF">2025-07-22T02:06:50Z</dcterms:modified>
</cp:coreProperties>
</file>