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CFD446-18B1-40FA-8202-73A48309FE1A}" v="576" dt="2025-04-22T05:16:36.7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852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8CCFD446-18B1-40FA-8202-73A48309FE1A}"/>
    <pc:docChg chg="undo custSel addSld delSld modSld">
      <pc:chgData name="Technol.Corp 櫻庭竜太" userId="f291aa17-b8e0-4fe2-8f83-ae8a96cc9266" providerId="ADAL" clId="{8CCFD446-18B1-40FA-8202-73A48309FE1A}" dt="2025-04-22T05:21:19.401" v="3260" actId="20577"/>
      <pc:docMkLst>
        <pc:docMk/>
      </pc:docMkLst>
      <pc:sldChg chg="modSp mod">
        <pc:chgData name="Technol.Corp 櫻庭竜太" userId="f291aa17-b8e0-4fe2-8f83-ae8a96cc9266" providerId="ADAL" clId="{8CCFD446-18B1-40FA-8202-73A48309FE1A}" dt="2025-04-17T06:25:52.040" v="2286" actId="20577"/>
        <pc:sldMkLst>
          <pc:docMk/>
          <pc:sldMk cId="726390762" sldId="256"/>
        </pc:sldMkLst>
        <pc:spChg chg="mod">
          <ac:chgData name="Technol.Corp 櫻庭竜太" userId="f291aa17-b8e0-4fe2-8f83-ae8a96cc9266" providerId="ADAL" clId="{8CCFD446-18B1-40FA-8202-73A48309FE1A}" dt="2025-04-17T06:25:52.040" v="2286" actId="20577"/>
          <ac:spMkLst>
            <pc:docMk/>
            <pc:sldMk cId="726390762" sldId="256"/>
            <ac:spMk id="3" creationId="{9877EF89-703B-1BE4-9FE9-7A3B7B3691C7}"/>
          </ac:spMkLst>
        </pc:spChg>
      </pc:sldChg>
      <pc:sldChg chg="modSp mod">
        <pc:chgData name="Technol.Corp 櫻庭竜太" userId="f291aa17-b8e0-4fe2-8f83-ae8a96cc9266" providerId="ADAL" clId="{8CCFD446-18B1-40FA-8202-73A48309FE1A}" dt="2025-04-22T05:21:19.401" v="3260" actId="20577"/>
        <pc:sldMkLst>
          <pc:docMk/>
          <pc:sldMk cId="1907053450" sldId="257"/>
        </pc:sldMkLst>
        <pc:spChg chg="mod">
          <ac:chgData name="Technol.Corp 櫻庭竜太" userId="f291aa17-b8e0-4fe2-8f83-ae8a96cc9266" providerId="ADAL" clId="{8CCFD446-18B1-40FA-8202-73A48309FE1A}" dt="2025-04-22T05:21:19.401" v="3260" actId="20577"/>
          <ac:spMkLst>
            <pc:docMk/>
            <pc:sldMk cId="1907053450" sldId="257"/>
            <ac:spMk id="7" creationId="{D7EEB5AD-7D57-D7D5-3A4F-840BACE6815A}"/>
          </ac:spMkLst>
        </pc:spChg>
      </pc:sldChg>
      <pc:sldChg chg="addSp modSp mod">
        <pc:chgData name="Technol.Corp 櫻庭竜太" userId="f291aa17-b8e0-4fe2-8f83-ae8a96cc9266" providerId="ADAL" clId="{8CCFD446-18B1-40FA-8202-73A48309FE1A}" dt="2025-04-21T02:37:25.064" v="2955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8CCFD446-18B1-40FA-8202-73A48309FE1A}" dt="2025-04-21T02:37:25.064" v="2955" actId="20577"/>
          <ac:spMkLst>
            <pc:docMk/>
            <pc:sldMk cId="3175047991" sldId="258"/>
            <ac:spMk id="2" creationId="{B9EFF229-F101-79EC-252D-FDE0B65B0C6F}"/>
          </ac:spMkLst>
        </pc:spChg>
        <pc:spChg chg="mod">
          <ac:chgData name="Technol.Corp 櫻庭竜太" userId="f291aa17-b8e0-4fe2-8f83-ae8a96cc9266" providerId="ADAL" clId="{8CCFD446-18B1-40FA-8202-73A48309FE1A}" dt="2025-04-17T04:20:01.355" v="1547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8CCFD446-18B1-40FA-8202-73A48309FE1A}" dt="2025-04-17T04:23:22.576" v="1606"/>
          <ac:spMkLst>
            <pc:docMk/>
            <pc:sldMk cId="3175047991" sldId="258"/>
            <ac:spMk id="6" creationId="{D4270624-54A2-0683-B8B4-16E10A6513C8}"/>
          </ac:spMkLst>
        </pc:spChg>
        <pc:spChg chg="add mod">
          <ac:chgData name="Technol.Corp 櫻庭竜太" userId="f291aa17-b8e0-4fe2-8f83-ae8a96cc9266" providerId="ADAL" clId="{8CCFD446-18B1-40FA-8202-73A48309FE1A}" dt="2025-04-17T05:19:39.911" v="1885" actId="1076"/>
          <ac:spMkLst>
            <pc:docMk/>
            <pc:sldMk cId="3175047991" sldId="258"/>
            <ac:spMk id="8" creationId="{2A9B4251-180E-6BDA-A827-ACAF34AD233B}"/>
          </ac:spMkLst>
        </pc:spChg>
        <pc:spChg chg="add mod">
          <ac:chgData name="Technol.Corp 櫻庭竜太" userId="f291aa17-b8e0-4fe2-8f83-ae8a96cc9266" providerId="ADAL" clId="{8CCFD446-18B1-40FA-8202-73A48309FE1A}" dt="2025-04-17T05:20:05.453" v="1887" actId="14100"/>
          <ac:spMkLst>
            <pc:docMk/>
            <pc:sldMk cId="3175047991" sldId="258"/>
            <ac:spMk id="10" creationId="{95C9CBC6-68A8-A569-DB03-B52488097AD6}"/>
          </ac:spMkLst>
        </pc:spChg>
        <pc:spChg chg="add mod">
          <ac:chgData name="Technol.Corp 櫻庭竜太" userId="f291aa17-b8e0-4fe2-8f83-ae8a96cc9266" providerId="ADAL" clId="{8CCFD446-18B1-40FA-8202-73A48309FE1A}" dt="2025-04-17T05:21:10.494" v="1894" actId="692"/>
          <ac:spMkLst>
            <pc:docMk/>
            <pc:sldMk cId="3175047991" sldId="258"/>
            <ac:spMk id="12" creationId="{810AEDA6-FE19-9B01-6E9D-44B342131825}"/>
          </ac:spMkLst>
        </pc:spChg>
        <pc:spChg chg="add mod">
          <ac:chgData name="Technol.Corp 櫻庭竜太" userId="f291aa17-b8e0-4fe2-8f83-ae8a96cc9266" providerId="ADAL" clId="{8CCFD446-18B1-40FA-8202-73A48309FE1A}" dt="2025-04-17T05:21:17.271" v="1902" actId="692"/>
          <ac:spMkLst>
            <pc:docMk/>
            <pc:sldMk cId="3175047991" sldId="258"/>
            <ac:spMk id="13" creationId="{0F476BE1-0FC3-84B5-35BB-CE0072AA91D5}"/>
          </ac:spMkLst>
        </pc:spChg>
        <pc:picChg chg="add mod modCrop">
          <ac:chgData name="Technol.Corp 櫻庭竜太" userId="f291aa17-b8e0-4fe2-8f83-ae8a96cc9266" providerId="ADAL" clId="{8CCFD446-18B1-40FA-8202-73A48309FE1A}" dt="2025-04-17T05:19:39.911" v="1885" actId="1076"/>
          <ac:picMkLst>
            <pc:docMk/>
            <pc:sldMk cId="3175047991" sldId="258"/>
            <ac:picMk id="9" creationId="{6DFF74DF-53C0-F64A-E8F8-E8035A3A2285}"/>
          </ac:picMkLst>
        </pc:picChg>
        <pc:picChg chg="add mod">
          <ac:chgData name="Technol.Corp 櫻庭竜太" userId="f291aa17-b8e0-4fe2-8f83-ae8a96cc9266" providerId="ADAL" clId="{8CCFD446-18B1-40FA-8202-73A48309FE1A}" dt="2025-04-17T05:20:51.657" v="1888" actId="1076"/>
          <ac:picMkLst>
            <pc:docMk/>
            <pc:sldMk cId="3175047991" sldId="258"/>
            <ac:picMk id="11" creationId="{97DC3663-AA3A-60F5-995C-3C82969F04AE}"/>
          </ac:picMkLst>
        </pc:picChg>
      </pc:sldChg>
      <pc:sldChg chg="addSp modSp mod">
        <pc:chgData name="Technol.Corp 櫻庭竜太" userId="f291aa17-b8e0-4fe2-8f83-ae8a96cc9266" providerId="ADAL" clId="{8CCFD446-18B1-40FA-8202-73A48309FE1A}" dt="2025-04-22T05:12:46.580" v="3148"/>
        <pc:sldMkLst>
          <pc:docMk/>
          <pc:sldMk cId="2497981469" sldId="259"/>
        </pc:sldMkLst>
        <pc:spChg chg="mod">
          <ac:chgData name="Technol.Corp 櫻庭竜太" userId="f291aa17-b8e0-4fe2-8f83-ae8a96cc9266" providerId="ADAL" clId="{8CCFD446-18B1-40FA-8202-73A48309FE1A}" dt="2025-04-21T02:37:42.252" v="2962" actId="20577"/>
          <ac:spMkLst>
            <pc:docMk/>
            <pc:sldMk cId="2497981469" sldId="259"/>
            <ac:spMk id="2" creationId="{82D98028-BBD6-4075-31F7-ECD559E670B3}"/>
          </ac:spMkLst>
        </pc:spChg>
        <pc:spChg chg="mod">
          <ac:chgData name="Technol.Corp 櫻庭竜太" userId="f291aa17-b8e0-4fe2-8f83-ae8a96cc9266" providerId="ADAL" clId="{8CCFD446-18B1-40FA-8202-73A48309FE1A}" dt="2025-04-17T04:23:46.112" v="1612"/>
          <ac:spMkLst>
            <pc:docMk/>
            <pc:sldMk cId="2497981469" sldId="259"/>
            <ac:spMk id="3" creationId="{2733977D-D469-08CA-CB06-6D4AEFE78FCA}"/>
          </ac:spMkLst>
        </pc:spChg>
        <pc:spChg chg="mod">
          <ac:chgData name="Technol.Corp 櫻庭竜太" userId="f291aa17-b8e0-4fe2-8f83-ae8a96cc9266" providerId="ADAL" clId="{8CCFD446-18B1-40FA-8202-73A48309FE1A}" dt="2025-04-22T05:12:46.580" v="3148"/>
          <ac:spMkLst>
            <pc:docMk/>
            <pc:sldMk cId="2497981469" sldId="259"/>
            <ac:spMk id="6" creationId="{3753F8A8-EF41-6ACD-63F6-330FE2252F1C}"/>
          </ac:spMkLst>
        </pc:spChg>
        <pc:spChg chg="add mod">
          <ac:chgData name="Technol.Corp 櫻庭竜太" userId="f291aa17-b8e0-4fe2-8f83-ae8a96cc9266" providerId="ADAL" clId="{8CCFD446-18B1-40FA-8202-73A48309FE1A}" dt="2025-04-17T05:21:58.161" v="1909" actId="692"/>
          <ac:spMkLst>
            <pc:docMk/>
            <pc:sldMk cId="2497981469" sldId="259"/>
            <ac:spMk id="7" creationId="{2F26DC09-DA2D-3750-613D-1F6C4BFAE2B4}"/>
          </ac:spMkLst>
        </pc:spChg>
        <pc:spChg chg="add mod">
          <ac:chgData name="Technol.Corp 櫻庭竜太" userId="f291aa17-b8e0-4fe2-8f83-ae8a96cc9266" providerId="ADAL" clId="{8CCFD446-18B1-40FA-8202-73A48309FE1A}" dt="2025-04-17T05:22:13.237" v="1917" actId="14100"/>
          <ac:spMkLst>
            <pc:docMk/>
            <pc:sldMk cId="2497981469" sldId="259"/>
            <ac:spMk id="9" creationId="{ECC050E6-22BD-5E83-8B3B-3CD5511C60FB}"/>
          </ac:spMkLst>
        </pc:spChg>
        <pc:spChg chg="add mod">
          <ac:chgData name="Technol.Corp 櫻庭竜太" userId="f291aa17-b8e0-4fe2-8f83-ae8a96cc9266" providerId="ADAL" clId="{8CCFD446-18B1-40FA-8202-73A48309FE1A}" dt="2025-04-17T05:22:56.597" v="1930" actId="14100"/>
          <ac:spMkLst>
            <pc:docMk/>
            <pc:sldMk cId="2497981469" sldId="259"/>
            <ac:spMk id="11" creationId="{211D9AD9-E4C9-6035-9B9C-E008AEE9F3F5}"/>
          </ac:spMkLst>
        </pc:spChg>
        <pc:picChg chg="add mod">
          <ac:chgData name="Technol.Corp 櫻庭竜太" userId="f291aa17-b8e0-4fe2-8f83-ae8a96cc9266" providerId="ADAL" clId="{8CCFD446-18B1-40FA-8202-73A48309FE1A}" dt="2025-04-17T05:21:47.624" v="1903" actId="1076"/>
          <ac:picMkLst>
            <pc:docMk/>
            <pc:sldMk cId="2497981469" sldId="259"/>
            <ac:picMk id="8" creationId="{4CB2DB07-6D9F-9819-F6AF-3362F1025B60}"/>
          </ac:picMkLst>
        </pc:picChg>
        <pc:picChg chg="add mod">
          <ac:chgData name="Technol.Corp 櫻庭竜太" userId="f291aa17-b8e0-4fe2-8f83-ae8a96cc9266" providerId="ADAL" clId="{8CCFD446-18B1-40FA-8202-73A48309FE1A}" dt="2025-04-17T05:22:31.422" v="1918" actId="1076"/>
          <ac:picMkLst>
            <pc:docMk/>
            <pc:sldMk cId="2497981469" sldId="259"/>
            <ac:picMk id="10" creationId="{30A9C8C6-A0F4-3A7C-1195-9BAF924B498A}"/>
          </ac:picMkLst>
        </pc:picChg>
      </pc:sldChg>
      <pc:sldChg chg="addSp modSp new mod">
        <pc:chgData name="Technol.Corp 櫻庭竜太" userId="f291aa17-b8e0-4fe2-8f83-ae8a96cc9266" providerId="ADAL" clId="{8CCFD446-18B1-40FA-8202-73A48309FE1A}" dt="2025-04-17T05:25:23.660" v="1964" actId="692"/>
        <pc:sldMkLst>
          <pc:docMk/>
          <pc:sldMk cId="2372053127" sldId="260"/>
        </pc:sldMkLst>
        <pc:spChg chg="mod">
          <ac:chgData name="Technol.Corp 櫻庭竜太" userId="f291aa17-b8e0-4fe2-8f83-ae8a96cc9266" providerId="ADAL" clId="{8CCFD446-18B1-40FA-8202-73A48309FE1A}" dt="2025-04-16T08:21:12.816" v="243"/>
          <ac:spMkLst>
            <pc:docMk/>
            <pc:sldMk cId="2372053127" sldId="260"/>
            <ac:spMk id="2" creationId="{88696CB1-9748-C679-3A12-06D803BDACBB}"/>
          </ac:spMkLst>
        </pc:spChg>
        <pc:spChg chg="mod">
          <ac:chgData name="Technol.Corp 櫻庭竜太" userId="f291aa17-b8e0-4fe2-8f83-ae8a96cc9266" providerId="ADAL" clId="{8CCFD446-18B1-40FA-8202-73A48309FE1A}" dt="2025-04-17T04:27:28.184" v="1689"/>
          <ac:spMkLst>
            <pc:docMk/>
            <pc:sldMk cId="2372053127" sldId="260"/>
            <ac:spMk id="3" creationId="{D5AE777E-1C4E-D157-120D-D85DDF7C5043}"/>
          </ac:spMkLst>
        </pc:spChg>
        <pc:spChg chg="mod">
          <ac:chgData name="Technol.Corp 櫻庭竜太" userId="f291aa17-b8e0-4fe2-8f83-ae8a96cc9266" providerId="ADAL" clId="{8CCFD446-18B1-40FA-8202-73A48309FE1A}" dt="2025-04-17T04:31:28.040" v="1752"/>
          <ac:spMkLst>
            <pc:docMk/>
            <pc:sldMk cId="2372053127" sldId="260"/>
            <ac:spMk id="6" creationId="{933A1656-7C84-54F1-6C08-F32E4CEF25C2}"/>
          </ac:spMkLst>
        </pc:spChg>
        <pc:spChg chg="mod">
          <ac:chgData name="Technol.Corp 櫻庭竜太" userId="f291aa17-b8e0-4fe2-8f83-ae8a96cc9266" providerId="ADAL" clId="{8CCFD446-18B1-40FA-8202-73A48309FE1A}" dt="2025-04-16T08:21:47.074" v="260"/>
          <ac:spMkLst>
            <pc:docMk/>
            <pc:sldMk cId="2372053127" sldId="260"/>
            <ac:spMk id="7" creationId="{4ACD82A7-A216-005A-3779-53FDD2459170}"/>
          </ac:spMkLst>
        </pc:spChg>
        <pc:spChg chg="add mod">
          <ac:chgData name="Technol.Corp 櫻庭竜太" userId="f291aa17-b8e0-4fe2-8f83-ae8a96cc9266" providerId="ADAL" clId="{8CCFD446-18B1-40FA-8202-73A48309FE1A}" dt="2025-04-17T05:24:52.872" v="1951" actId="692"/>
          <ac:spMkLst>
            <pc:docMk/>
            <pc:sldMk cId="2372053127" sldId="260"/>
            <ac:spMk id="9" creationId="{10CCB880-B2B4-CE99-DD88-2FD980DB5BCB}"/>
          </ac:spMkLst>
        </pc:spChg>
        <pc:spChg chg="add mod">
          <ac:chgData name="Technol.Corp 櫻庭竜太" userId="f291aa17-b8e0-4fe2-8f83-ae8a96cc9266" providerId="ADAL" clId="{8CCFD446-18B1-40FA-8202-73A48309FE1A}" dt="2025-04-17T05:24:43.573" v="1945" actId="692"/>
          <ac:spMkLst>
            <pc:docMk/>
            <pc:sldMk cId="2372053127" sldId="260"/>
            <ac:spMk id="10" creationId="{67883F0D-91ED-76F4-7FB5-C0F4DC00AD79}"/>
          </ac:spMkLst>
        </pc:spChg>
        <pc:spChg chg="add mod">
          <ac:chgData name="Technol.Corp 櫻庭竜太" userId="f291aa17-b8e0-4fe2-8f83-ae8a96cc9266" providerId="ADAL" clId="{8CCFD446-18B1-40FA-8202-73A48309FE1A}" dt="2025-04-17T05:25:17.107" v="1958" actId="692"/>
          <ac:spMkLst>
            <pc:docMk/>
            <pc:sldMk cId="2372053127" sldId="260"/>
            <ac:spMk id="13" creationId="{2AB2CF73-785C-064C-C48E-843A35DF8C67}"/>
          </ac:spMkLst>
        </pc:spChg>
        <pc:spChg chg="add mod">
          <ac:chgData name="Technol.Corp 櫻庭竜太" userId="f291aa17-b8e0-4fe2-8f83-ae8a96cc9266" providerId="ADAL" clId="{8CCFD446-18B1-40FA-8202-73A48309FE1A}" dt="2025-04-17T05:25:23.660" v="1964" actId="692"/>
          <ac:spMkLst>
            <pc:docMk/>
            <pc:sldMk cId="2372053127" sldId="260"/>
            <ac:spMk id="14" creationId="{D5E38EDC-9A24-0130-40FD-48A00ED53FC1}"/>
          </ac:spMkLst>
        </pc:spChg>
        <pc:picChg chg="add mod">
          <ac:chgData name="Technol.Corp 櫻庭竜太" userId="f291aa17-b8e0-4fe2-8f83-ae8a96cc9266" providerId="ADAL" clId="{8CCFD446-18B1-40FA-8202-73A48309FE1A}" dt="2025-04-17T05:24:36.746" v="1939" actId="1076"/>
          <ac:picMkLst>
            <pc:docMk/>
            <pc:sldMk cId="2372053127" sldId="260"/>
            <ac:picMk id="8" creationId="{ED687B68-6EB5-17FD-A004-E08D42D758CE}"/>
          </ac:picMkLst>
        </pc:picChg>
        <pc:picChg chg="add mod">
          <ac:chgData name="Technol.Corp 櫻庭竜太" userId="f291aa17-b8e0-4fe2-8f83-ae8a96cc9266" providerId="ADAL" clId="{8CCFD446-18B1-40FA-8202-73A48309FE1A}" dt="2025-04-17T05:25:08.245" v="1952" actId="1076"/>
          <ac:picMkLst>
            <pc:docMk/>
            <pc:sldMk cId="2372053127" sldId="260"/>
            <ac:picMk id="12" creationId="{2391CB40-BCBC-7CF3-D48B-178072D5139D}"/>
          </ac:picMkLst>
        </pc:picChg>
      </pc:sldChg>
      <pc:sldChg chg="addSp modSp new mod">
        <pc:chgData name="Technol.Corp 櫻庭竜太" userId="f291aa17-b8e0-4fe2-8f83-ae8a96cc9266" providerId="ADAL" clId="{8CCFD446-18B1-40FA-8202-73A48309FE1A}" dt="2025-04-17T05:26:56.446" v="1979" actId="692"/>
        <pc:sldMkLst>
          <pc:docMk/>
          <pc:sldMk cId="1362869589" sldId="261"/>
        </pc:sldMkLst>
        <pc:spChg chg="mod">
          <ac:chgData name="Technol.Corp 櫻庭竜太" userId="f291aa17-b8e0-4fe2-8f83-ae8a96cc9266" providerId="ADAL" clId="{8CCFD446-18B1-40FA-8202-73A48309FE1A}" dt="2025-04-16T23:42:42.828" v="397"/>
          <ac:spMkLst>
            <pc:docMk/>
            <pc:sldMk cId="1362869589" sldId="261"/>
            <ac:spMk id="2" creationId="{56DC5920-AF2A-6896-43C1-43CFB93125A4}"/>
          </ac:spMkLst>
        </pc:spChg>
        <pc:spChg chg="mod">
          <ac:chgData name="Technol.Corp 櫻庭竜太" userId="f291aa17-b8e0-4fe2-8f83-ae8a96cc9266" providerId="ADAL" clId="{8CCFD446-18B1-40FA-8202-73A48309FE1A}" dt="2025-04-16T23:43:01.181" v="446"/>
          <ac:spMkLst>
            <pc:docMk/>
            <pc:sldMk cId="1362869589" sldId="261"/>
            <ac:spMk id="3" creationId="{56BAB126-8532-CDDF-1B92-AD6DE6947AA0}"/>
          </ac:spMkLst>
        </pc:spChg>
        <pc:spChg chg="mod">
          <ac:chgData name="Technol.Corp 櫻庭竜太" userId="f291aa17-b8e0-4fe2-8f83-ae8a96cc9266" providerId="ADAL" clId="{8CCFD446-18B1-40FA-8202-73A48309FE1A}" dt="2025-04-16T23:43:20.047" v="511"/>
          <ac:spMkLst>
            <pc:docMk/>
            <pc:sldMk cId="1362869589" sldId="261"/>
            <ac:spMk id="6" creationId="{84B04D82-7EE6-2FC4-AE45-16C66492310A}"/>
          </ac:spMkLst>
        </pc:spChg>
        <pc:spChg chg="add mod">
          <ac:chgData name="Technol.Corp 櫻庭竜太" userId="f291aa17-b8e0-4fe2-8f83-ae8a96cc9266" providerId="ADAL" clId="{8CCFD446-18B1-40FA-8202-73A48309FE1A}" dt="2025-04-17T05:26:34.983" v="1972" actId="14100"/>
          <ac:spMkLst>
            <pc:docMk/>
            <pc:sldMk cId="1362869589" sldId="261"/>
            <ac:spMk id="11" creationId="{74B0C3BB-59F8-EC8C-E462-CC925C2C6F87}"/>
          </ac:spMkLst>
        </pc:spChg>
        <pc:spChg chg="add mod">
          <ac:chgData name="Technol.Corp 櫻庭竜太" userId="f291aa17-b8e0-4fe2-8f83-ae8a96cc9266" providerId="ADAL" clId="{8CCFD446-18B1-40FA-8202-73A48309FE1A}" dt="2025-04-17T05:26:56.446" v="1979" actId="692"/>
          <ac:spMkLst>
            <pc:docMk/>
            <pc:sldMk cId="1362869589" sldId="261"/>
            <ac:spMk id="12" creationId="{BE0FF720-190D-57AA-E3E1-66C7B64F0A2F}"/>
          </ac:spMkLst>
        </pc:spChg>
        <pc:picChg chg="add mod">
          <ac:chgData name="Technol.Corp 櫻庭竜太" userId="f291aa17-b8e0-4fe2-8f83-ae8a96cc9266" providerId="ADAL" clId="{8CCFD446-18B1-40FA-8202-73A48309FE1A}" dt="2025-04-17T05:26:18.064" v="1965" actId="1076"/>
          <ac:picMkLst>
            <pc:docMk/>
            <pc:sldMk cId="1362869589" sldId="261"/>
            <ac:picMk id="8" creationId="{D2A57819-6F34-6581-6FDD-F71B01BAF808}"/>
          </ac:picMkLst>
        </pc:picChg>
        <pc:picChg chg="add mod">
          <ac:chgData name="Technol.Corp 櫻庭竜太" userId="f291aa17-b8e0-4fe2-8f83-ae8a96cc9266" providerId="ADAL" clId="{8CCFD446-18B1-40FA-8202-73A48309FE1A}" dt="2025-04-17T05:26:46.809" v="1973" actId="1076"/>
          <ac:picMkLst>
            <pc:docMk/>
            <pc:sldMk cId="1362869589" sldId="261"/>
            <ac:picMk id="10" creationId="{02FCAC39-C727-525E-02B7-97D3B1C97495}"/>
          </ac:picMkLst>
        </pc:picChg>
      </pc:sldChg>
      <pc:sldChg chg="addSp modSp new mod">
        <pc:chgData name="Technol.Corp 櫻庭竜太" userId="f291aa17-b8e0-4fe2-8f83-ae8a96cc9266" providerId="ADAL" clId="{8CCFD446-18B1-40FA-8202-73A48309FE1A}" dt="2025-04-17T05:27:48.577" v="2005" actId="692"/>
        <pc:sldMkLst>
          <pc:docMk/>
          <pc:sldMk cId="4037077728" sldId="262"/>
        </pc:sldMkLst>
        <pc:spChg chg="mod">
          <ac:chgData name="Technol.Corp 櫻庭竜太" userId="f291aa17-b8e0-4fe2-8f83-ae8a96cc9266" providerId="ADAL" clId="{8CCFD446-18B1-40FA-8202-73A48309FE1A}" dt="2025-04-16T23:44:35.508" v="535"/>
          <ac:spMkLst>
            <pc:docMk/>
            <pc:sldMk cId="4037077728" sldId="262"/>
            <ac:spMk id="2" creationId="{EBB911C5-0BB9-E31B-BE78-C258BCB11A4C}"/>
          </ac:spMkLst>
        </pc:spChg>
        <pc:spChg chg="mod">
          <ac:chgData name="Technol.Corp 櫻庭竜太" userId="f291aa17-b8e0-4fe2-8f83-ae8a96cc9266" providerId="ADAL" clId="{8CCFD446-18B1-40FA-8202-73A48309FE1A}" dt="2025-04-17T04:37:20.437" v="1809"/>
          <ac:spMkLst>
            <pc:docMk/>
            <pc:sldMk cId="4037077728" sldId="262"/>
            <ac:spMk id="3" creationId="{94ADF9FC-3FD6-23A5-EFE7-999F04690452}"/>
          </ac:spMkLst>
        </pc:spChg>
        <pc:spChg chg="mod">
          <ac:chgData name="Technol.Corp 櫻庭竜太" userId="f291aa17-b8e0-4fe2-8f83-ae8a96cc9266" providerId="ADAL" clId="{8CCFD446-18B1-40FA-8202-73A48309FE1A}" dt="2025-04-17T04:37:31.319" v="1815"/>
          <ac:spMkLst>
            <pc:docMk/>
            <pc:sldMk cId="4037077728" sldId="262"/>
            <ac:spMk id="6" creationId="{A8CB09AA-03EF-0ECD-70AF-E1E7C254C094}"/>
          </ac:spMkLst>
        </pc:spChg>
        <pc:spChg chg="mod">
          <ac:chgData name="Technol.Corp 櫻庭竜太" userId="f291aa17-b8e0-4fe2-8f83-ae8a96cc9266" providerId="ADAL" clId="{8CCFD446-18B1-40FA-8202-73A48309FE1A}" dt="2025-04-16T23:44:50.027" v="552"/>
          <ac:spMkLst>
            <pc:docMk/>
            <pc:sldMk cId="4037077728" sldId="262"/>
            <ac:spMk id="7" creationId="{EF470336-558C-10BD-EEBF-5E79F50BE40C}"/>
          </ac:spMkLst>
        </pc:spChg>
        <pc:spChg chg="add mod">
          <ac:chgData name="Technol.Corp 櫻庭竜太" userId="f291aa17-b8e0-4fe2-8f83-ae8a96cc9266" providerId="ADAL" clId="{8CCFD446-18B1-40FA-8202-73A48309FE1A}" dt="2025-04-17T05:27:21.975" v="1986" actId="692"/>
          <ac:spMkLst>
            <pc:docMk/>
            <pc:sldMk cId="4037077728" sldId="262"/>
            <ac:spMk id="9" creationId="{8138BA91-5DCB-0808-3B55-56A548B5FBBE}"/>
          </ac:spMkLst>
        </pc:spChg>
        <pc:spChg chg="add mod">
          <ac:chgData name="Technol.Corp 櫻庭竜太" userId="f291aa17-b8e0-4fe2-8f83-ae8a96cc9266" providerId="ADAL" clId="{8CCFD446-18B1-40FA-8202-73A48309FE1A}" dt="2025-04-17T05:27:28.383" v="1992" actId="692"/>
          <ac:spMkLst>
            <pc:docMk/>
            <pc:sldMk cId="4037077728" sldId="262"/>
            <ac:spMk id="10" creationId="{7B6534D0-B548-63CB-D130-C2D6386A50F0}"/>
          </ac:spMkLst>
        </pc:spChg>
        <pc:spChg chg="add mod">
          <ac:chgData name="Technol.Corp 櫻庭竜太" userId="f291aa17-b8e0-4fe2-8f83-ae8a96cc9266" providerId="ADAL" clId="{8CCFD446-18B1-40FA-8202-73A48309FE1A}" dt="2025-04-17T05:27:43.324" v="1999" actId="692"/>
          <ac:spMkLst>
            <pc:docMk/>
            <pc:sldMk cId="4037077728" sldId="262"/>
            <ac:spMk id="13" creationId="{CD50E725-7AA9-98A9-E883-5020F9697D96}"/>
          </ac:spMkLst>
        </pc:spChg>
        <pc:spChg chg="add mod">
          <ac:chgData name="Technol.Corp 櫻庭竜太" userId="f291aa17-b8e0-4fe2-8f83-ae8a96cc9266" providerId="ADAL" clId="{8CCFD446-18B1-40FA-8202-73A48309FE1A}" dt="2025-04-17T05:27:48.577" v="2005" actId="692"/>
          <ac:spMkLst>
            <pc:docMk/>
            <pc:sldMk cId="4037077728" sldId="262"/>
            <ac:spMk id="14" creationId="{62CD0E60-6C13-2C53-A3F1-872C451C6C05}"/>
          </ac:spMkLst>
        </pc:spChg>
        <pc:picChg chg="add mod">
          <ac:chgData name="Technol.Corp 櫻庭竜太" userId="f291aa17-b8e0-4fe2-8f83-ae8a96cc9266" providerId="ADAL" clId="{8CCFD446-18B1-40FA-8202-73A48309FE1A}" dt="2025-04-17T05:27:14.049" v="1980" actId="1076"/>
          <ac:picMkLst>
            <pc:docMk/>
            <pc:sldMk cId="4037077728" sldId="262"/>
            <ac:picMk id="8" creationId="{B9D9F2E6-D451-958B-D14B-5744C5CF4CCB}"/>
          </ac:picMkLst>
        </pc:picChg>
        <pc:picChg chg="add mod">
          <ac:chgData name="Technol.Corp 櫻庭竜太" userId="f291aa17-b8e0-4fe2-8f83-ae8a96cc9266" providerId="ADAL" clId="{8CCFD446-18B1-40FA-8202-73A48309FE1A}" dt="2025-04-17T05:27:37.406" v="1993" actId="1076"/>
          <ac:picMkLst>
            <pc:docMk/>
            <pc:sldMk cId="4037077728" sldId="262"/>
            <ac:picMk id="12" creationId="{A113AB14-F9CB-C161-CE85-777E00BB0A25}"/>
          </ac:picMkLst>
        </pc:picChg>
      </pc:sldChg>
      <pc:sldChg chg="addSp modSp new mod">
        <pc:chgData name="Technol.Corp 櫻庭竜太" userId="f291aa17-b8e0-4fe2-8f83-ae8a96cc9266" providerId="ADAL" clId="{8CCFD446-18B1-40FA-8202-73A48309FE1A}" dt="2025-04-22T05:15:33.787" v="3204"/>
        <pc:sldMkLst>
          <pc:docMk/>
          <pc:sldMk cId="4165503227" sldId="263"/>
        </pc:sldMkLst>
        <pc:spChg chg="mod">
          <ac:chgData name="Technol.Corp 櫻庭竜太" userId="f291aa17-b8e0-4fe2-8f83-ae8a96cc9266" providerId="ADAL" clId="{8CCFD446-18B1-40FA-8202-73A48309FE1A}" dt="2025-04-16T23:47:17.726" v="630"/>
          <ac:spMkLst>
            <pc:docMk/>
            <pc:sldMk cId="4165503227" sldId="263"/>
            <ac:spMk id="2" creationId="{617321BA-ED59-AB52-2918-8F536F0113CC}"/>
          </ac:spMkLst>
        </pc:spChg>
        <pc:spChg chg="mod">
          <ac:chgData name="Technol.Corp 櫻庭竜太" userId="f291aa17-b8e0-4fe2-8f83-ae8a96cc9266" providerId="ADAL" clId="{8CCFD446-18B1-40FA-8202-73A48309FE1A}" dt="2025-04-16T23:47:43.386" v="645"/>
          <ac:spMkLst>
            <pc:docMk/>
            <pc:sldMk cId="4165503227" sldId="263"/>
            <ac:spMk id="3" creationId="{E5FA208D-69E3-51F5-3045-3E5269DB34A6}"/>
          </ac:spMkLst>
        </pc:spChg>
        <pc:spChg chg="mod">
          <ac:chgData name="Technol.Corp 櫻庭竜太" userId="f291aa17-b8e0-4fe2-8f83-ae8a96cc9266" providerId="ADAL" clId="{8CCFD446-18B1-40FA-8202-73A48309FE1A}" dt="2025-04-22T05:15:33.787" v="3204"/>
          <ac:spMkLst>
            <pc:docMk/>
            <pc:sldMk cId="4165503227" sldId="263"/>
            <ac:spMk id="6" creationId="{BBA2BEB5-76EE-FB56-75C3-EB16A6807DC6}"/>
          </ac:spMkLst>
        </pc:spChg>
        <pc:spChg chg="add mod">
          <ac:chgData name="Technol.Corp 櫻庭竜太" userId="f291aa17-b8e0-4fe2-8f83-ae8a96cc9266" providerId="ADAL" clId="{8CCFD446-18B1-40FA-8202-73A48309FE1A}" dt="2025-04-17T05:29:55.906" v="2018" actId="14100"/>
          <ac:spMkLst>
            <pc:docMk/>
            <pc:sldMk cId="4165503227" sldId="263"/>
            <ac:spMk id="11" creationId="{BF8DF678-1096-5F13-2153-EB5CF8B43912}"/>
          </ac:spMkLst>
        </pc:spChg>
        <pc:spChg chg="add mod">
          <ac:chgData name="Technol.Corp 櫻庭竜太" userId="f291aa17-b8e0-4fe2-8f83-ae8a96cc9266" providerId="ADAL" clId="{8CCFD446-18B1-40FA-8202-73A48309FE1A}" dt="2025-04-17T05:30:10.781" v="2022" actId="14100"/>
          <ac:spMkLst>
            <pc:docMk/>
            <pc:sldMk cId="4165503227" sldId="263"/>
            <ac:spMk id="12" creationId="{A07AE9A6-EEA5-F33B-A21C-6B77E6143FAD}"/>
          </ac:spMkLst>
        </pc:spChg>
        <pc:spChg chg="add mod">
          <ac:chgData name="Technol.Corp 櫻庭竜太" userId="f291aa17-b8e0-4fe2-8f83-ae8a96cc9266" providerId="ADAL" clId="{8CCFD446-18B1-40FA-8202-73A48309FE1A}" dt="2025-04-17T05:30:45.672" v="2024" actId="692"/>
          <ac:spMkLst>
            <pc:docMk/>
            <pc:sldMk cId="4165503227" sldId="263"/>
            <ac:spMk id="13" creationId="{88DA0201-DDF7-602D-0962-371F975088A4}"/>
          </ac:spMkLst>
        </pc:spChg>
        <pc:picChg chg="add mod">
          <ac:chgData name="Technol.Corp 櫻庭竜太" userId="f291aa17-b8e0-4fe2-8f83-ae8a96cc9266" providerId="ADAL" clId="{8CCFD446-18B1-40FA-8202-73A48309FE1A}" dt="2025-04-17T05:30:02.057" v="2020" actId="1076"/>
          <ac:picMkLst>
            <pc:docMk/>
            <pc:sldMk cId="4165503227" sldId="263"/>
            <ac:picMk id="8" creationId="{87445186-90EE-36BD-6162-E9DC0FEAA864}"/>
          </ac:picMkLst>
        </pc:picChg>
        <pc:picChg chg="add mod">
          <ac:chgData name="Technol.Corp 櫻庭竜太" userId="f291aa17-b8e0-4fe2-8f83-ae8a96cc9266" providerId="ADAL" clId="{8CCFD446-18B1-40FA-8202-73A48309FE1A}" dt="2025-04-17T05:29:23.811" v="2014" actId="1076"/>
          <ac:picMkLst>
            <pc:docMk/>
            <pc:sldMk cId="4165503227" sldId="263"/>
            <ac:picMk id="10" creationId="{6FCB9921-512B-B8FE-DDF0-D5AC67D475E6}"/>
          </ac:picMkLst>
        </pc:picChg>
      </pc:sldChg>
      <pc:sldChg chg="addSp modSp new mod">
        <pc:chgData name="Technol.Corp 櫻庭竜太" userId="f291aa17-b8e0-4fe2-8f83-ae8a96cc9266" providerId="ADAL" clId="{8CCFD446-18B1-40FA-8202-73A48309FE1A}" dt="2025-04-21T02:46:39.796" v="3031" actId="947"/>
        <pc:sldMkLst>
          <pc:docMk/>
          <pc:sldMk cId="1088659464" sldId="264"/>
        </pc:sldMkLst>
        <pc:spChg chg="mod">
          <ac:chgData name="Technol.Corp 櫻庭竜太" userId="f291aa17-b8e0-4fe2-8f83-ae8a96cc9266" providerId="ADAL" clId="{8CCFD446-18B1-40FA-8202-73A48309FE1A}" dt="2025-04-21T02:46:39.796" v="3031" actId="947"/>
          <ac:spMkLst>
            <pc:docMk/>
            <pc:sldMk cId="1088659464" sldId="264"/>
            <ac:spMk id="2" creationId="{D39DC1C8-85CB-936E-3BF6-8953529B60E4}"/>
          </ac:spMkLst>
        </pc:spChg>
        <pc:spChg chg="mod">
          <ac:chgData name="Technol.Corp 櫻庭竜太" userId="f291aa17-b8e0-4fe2-8f83-ae8a96cc9266" providerId="ADAL" clId="{8CCFD446-18B1-40FA-8202-73A48309FE1A}" dt="2025-04-17T06:49:31.273" v="2653"/>
          <ac:spMkLst>
            <pc:docMk/>
            <pc:sldMk cId="1088659464" sldId="264"/>
            <ac:spMk id="3" creationId="{6B3F0CE3-0856-82C2-D695-3FDAFAA35FB0}"/>
          </ac:spMkLst>
        </pc:spChg>
        <pc:spChg chg="mod">
          <ac:chgData name="Technol.Corp 櫻庭竜太" userId="f291aa17-b8e0-4fe2-8f83-ae8a96cc9266" providerId="ADAL" clId="{8CCFD446-18B1-40FA-8202-73A48309FE1A}" dt="2025-04-17T01:00:51.675" v="886" actId="948"/>
          <ac:spMkLst>
            <pc:docMk/>
            <pc:sldMk cId="1088659464" sldId="264"/>
            <ac:spMk id="6" creationId="{3D1A8D12-3637-097F-94F6-1C3C8E458F24}"/>
          </ac:spMkLst>
        </pc:spChg>
        <pc:spChg chg="mod">
          <ac:chgData name="Technol.Corp 櫻庭竜太" userId="f291aa17-b8e0-4fe2-8f83-ae8a96cc9266" providerId="ADAL" clId="{8CCFD446-18B1-40FA-8202-73A48309FE1A}" dt="2025-04-17T00:58:37.691" v="834"/>
          <ac:spMkLst>
            <pc:docMk/>
            <pc:sldMk cId="1088659464" sldId="264"/>
            <ac:spMk id="7" creationId="{42D390BC-7BEC-6C22-9E7D-2C44A44199CA}"/>
          </ac:spMkLst>
        </pc:spChg>
        <pc:spChg chg="add mod">
          <ac:chgData name="Technol.Corp 櫻庭竜太" userId="f291aa17-b8e0-4fe2-8f83-ae8a96cc9266" providerId="ADAL" clId="{8CCFD446-18B1-40FA-8202-73A48309FE1A}" dt="2025-04-17T05:50:01.462" v="2025"/>
          <ac:spMkLst>
            <pc:docMk/>
            <pc:sldMk cId="1088659464" sldId="264"/>
            <ac:spMk id="9" creationId="{692FDD84-3427-5465-7AC8-46A7C49904A4}"/>
          </ac:spMkLst>
        </pc:spChg>
        <pc:spChg chg="add mod">
          <ac:chgData name="Technol.Corp 櫻庭竜太" userId="f291aa17-b8e0-4fe2-8f83-ae8a96cc9266" providerId="ADAL" clId="{8CCFD446-18B1-40FA-8202-73A48309FE1A}" dt="2025-04-17T05:50:01.462" v="2025"/>
          <ac:spMkLst>
            <pc:docMk/>
            <pc:sldMk cId="1088659464" sldId="264"/>
            <ac:spMk id="10" creationId="{4FE75FD6-753F-1A23-36D5-2D89BCBB8945}"/>
          </ac:spMkLst>
        </pc:spChg>
        <pc:spChg chg="add mod">
          <ac:chgData name="Technol.Corp 櫻庭竜太" userId="f291aa17-b8e0-4fe2-8f83-ae8a96cc9266" providerId="ADAL" clId="{8CCFD446-18B1-40FA-8202-73A48309FE1A}" dt="2025-04-17T05:51:51.381" v="2048" actId="14100"/>
          <ac:spMkLst>
            <pc:docMk/>
            <pc:sldMk cId="1088659464" sldId="264"/>
            <ac:spMk id="13" creationId="{A218B99E-D308-904B-39EF-EDC4EF04D126}"/>
          </ac:spMkLst>
        </pc:spChg>
        <pc:spChg chg="add mod">
          <ac:chgData name="Technol.Corp 櫻庭竜太" userId="f291aa17-b8e0-4fe2-8f83-ae8a96cc9266" providerId="ADAL" clId="{8CCFD446-18B1-40FA-8202-73A48309FE1A}" dt="2025-04-17T05:52:03.396" v="2051" actId="14100"/>
          <ac:spMkLst>
            <pc:docMk/>
            <pc:sldMk cId="1088659464" sldId="264"/>
            <ac:spMk id="14" creationId="{596935E0-D997-603E-86B4-FDDFD81E21CC}"/>
          </ac:spMkLst>
        </pc:spChg>
        <pc:picChg chg="add mod">
          <ac:chgData name="Technol.Corp 櫻庭竜太" userId="f291aa17-b8e0-4fe2-8f83-ae8a96cc9266" providerId="ADAL" clId="{8CCFD446-18B1-40FA-8202-73A48309FE1A}" dt="2025-04-17T05:50:01.462" v="2025"/>
          <ac:picMkLst>
            <pc:docMk/>
            <pc:sldMk cId="1088659464" sldId="264"/>
            <ac:picMk id="8" creationId="{0A8F4E21-8CEB-D3F8-A8A8-C0DC4C8630EB}"/>
          </ac:picMkLst>
        </pc:picChg>
        <pc:picChg chg="add mod modCrop">
          <ac:chgData name="Technol.Corp 櫻庭竜太" userId="f291aa17-b8e0-4fe2-8f83-ae8a96cc9266" providerId="ADAL" clId="{8CCFD446-18B1-40FA-8202-73A48309FE1A}" dt="2025-04-17T05:51:27.477" v="2043" actId="1076"/>
          <ac:picMkLst>
            <pc:docMk/>
            <pc:sldMk cId="1088659464" sldId="264"/>
            <ac:picMk id="12" creationId="{5B28A8E1-DCE7-EE67-5494-C757901EBE12}"/>
          </ac:picMkLst>
        </pc:picChg>
      </pc:sldChg>
      <pc:sldChg chg="addSp modSp new mod">
        <pc:chgData name="Technol.Corp 櫻庭竜太" userId="f291aa17-b8e0-4fe2-8f83-ae8a96cc9266" providerId="ADAL" clId="{8CCFD446-18B1-40FA-8202-73A48309FE1A}" dt="2025-04-21T02:46:49.732" v="3034" actId="947"/>
        <pc:sldMkLst>
          <pc:docMk/>
          <pc:sldMk cId="95093810" sldId="265"/>
        </pc:sldMkLst>
        <pc:spChg chg="mod">
          <ac:chgData name="Technol.Corp 櫻庭竜太" userId="f291aa17-b8e0-4fe2-8f83-ae8a96cc9266" providerId="ADAL" clId="{8CCFD446-18B1-40FA-8202-73A48309FE1A}" dt="2025-04-21T02:46:49.732" v="3034" actId="947"/>
          <ac:spMkLst>
            <pc:docMk/>
            <pc:sldMk cId="95093810" sldId="265"/>
            <ac:spMk id="2" creationId="{B8F81C70-AEF7-6F57-CE2B-8B989E187D85}"/>
          </ac:spMkLst>
        </pc:spChg>
        <pc:spChg chg="mod">
          <ac:chgData name="Technol.Corp 櫻庭竜太" userId="f291aa17-b8e0-4fe2-8f83-ae8a96cc9266" providerId="ADAL" clId="{8CCFD446-18B1-40FA-8202-73A48309FE1A}" dt="2025-04-17T01:01:58.170" v="903"/>
          <ac:spMkLst>
            <pc:docMk/>
            <pc:sldMk cId="95093810" sldId="265"/>
            <ac:spMk id="3" creationId="{D4464F80-428D-7EEE-8299-0BD44B3E6209}"/>
          </ac:spMkLst>
        </pc:spChg>
        <pc:spChg chg="mod">
          <ac:chgData name="Technol.Corp 櫻庭竜太" userId="f291aa17-b8e0-4fe2-8f83-ae8a96cc9266" providerId="ADAL" clId="{8CCFD446-18B1-40FA-8202-73A48309FE1A}" dt="2025-04-17T01:02:45.679" v="929" actId="948"/>
          <ac:spMkLst>
            <pc:docMk/>
            <pc:sldMk cId="95093810" sldId="265"/>
            <ac:spMk id="6" creationId="{E0DDAA51-7F08-96A3-135D-6B21183FF764}"/>
          </ac:spMkLst>
        </pc:spChg>
        <pc:spChg chg="add mod">
          <ac:chgData name="Technol.Corp 櫻庭竜太" userId="f291aa17-b8e0-4fe2-8f83-ae8a96cc9266" providerId="ADAL" clId="{8CCFD446-18B1-40FA-8202-73A48309FE1A}" dt="2025-04-17T05:58:00.779" v="2075" actId="14100"/>
          <ac:spMkLst>
            <pc:docMk/>
            <pc:sldMk cId="95093810" sldId="265"/>
            <ac:spMk id="9" creationId="{884CFF13-E59E-F366-B460-88FC5103EBE3}"/>
          </ac:spMkLst>
        </pc:spChg>
        <pc:spChg chg="add mod">
          <ac:chgData name="Technol.Corp 櫻庭竜太" userId="f291aa17-b8e0-4fe2-8f83-ae8a96cc9266" providerId="ADAL" clId="{8CCFD446-18B1-40FA-8202-73A48309FE1A}" dt="2025-04-17T06:01:03.673" v="2093" actId="14100"/>
          <ac:spMkLst>
            <pc:docMk/>
            <pc:sldMk cId="95093810" sldId="265"/>
            <ac:spMk id="12" creationId="{78540076-ECA0-E0B3-1027-DF1E8E7A4DAA}"/>
          </ac:spMkLst>
        </pc:spChg>
        <pc:spChg chg="add mod">
          <ac:chgData name="Technol.Corp 櫻庭竜太" userId="f291aa17-b8e0-4fe2-8f83-ae8a96cc9266" providerId="ADAL" clId="{8CCFD446-18B1-40FA-8202-73A48309FE1A}" dt="2025-04-17T06:01:30.561" v="2098" actId="14100"/>
          <ac:spMkLst>
            <pc:docMk/>
            <pc:sldMk cId="95093810" sldId="265"/>
            <ac:spMk id="13" creationId="{CDE27BB8-F1D0-7FA0-1EE9-5983EFE6B732}"/>
          </ac:spMkLst>
        </pc:spChg>
        <pc:picChg chg="add mod">
          <ac:chgData name="Technol.Corp 櫻庭竜太" userId="f291aa17-b8e0-4fe2-8f83-ae8a96cc9266" providerId="ADAL" clId="{8CCFD446-18B1-40FA-8202-73A48309FE1A}" dt="2025-04-17T05:57:28.541" v="2071" actId="1076"/>
          <ac:picMkLst>
            <pc:docMk/>
            <pc:sldMk cId="95093810" sldId="265"/>
            <ac:picMk id="8" creationId="{BD079B87-E07A-A10D-DE49-361E3273951F}"/>
          </ac:picMkLst>
        </pc:picChg>
        <pc:picChg chg="add mod">
          <ac:chgData name="Technol.Corp 櫻庭竜太" userId="f291aa17-b8e0-4fe2-8f83-ae8a96cc9266" providerId="ADAL" clId="{8CCFD446-18B1-40FA-8202-73A48309FE1A}" dt="2025-04-17T06:01:14.011" v="2096" actId="1076"/>
          <ac:picMkLst>
            <pc:docMk/>
            <pc:sldMk cId="95093810" sldId="265"/>
            <ac:picMk id="11" creationId="{94996C39-B193-5100-5AEC-42D0FC4C8D66}"/>
          </ac:picMkLst>
        </pc:picChg>
      </pc:sldChg>
      <pc:sldChg chg="addSp delSp modSp new mod setBg">
        <pc:chgData name="Technol.Corp 櫻庭竜太" userId="f291aa17-b8e0-4fe2-8f83-ae8a96cc9266" providerId="ADAL" clId="{8CCFD446-18B1-40FA-8202-73A48309FE1A}" dt="2025-04-21T02:47:02.997" v="3037" actId="947"/>
        <pc:sldMkLst>
          <pc:docMk/>
          <pc:sldMk cId="2488202478" sldId="266"/>
        </pc:sldMkLst>
        <pc:spChg chg="mod">
          <ac:chgData name="Technol.Corp 櫻庭竜太" userId="f291aa17-b8e0-4fe2-8f83-ae8a96cc9266" providerId="ADAL" clId="{8CCFD446-18B1-40FA-8202-73A48309FE1A}" dt="2025-04-21T02:47:02.997" v="3037" actId="947"/>
          <ac:spMkLst>
            <pc:docMk/>
            <pc:sldMk cId="2488202478" sldId="266"/>
            <ac:spMk id="2" creationId="{9F7A485E-F1A8-4650-A8AC-58FB9E50178B}"/>
          </ac:spMkLst>
        </pc:spChg>
        <pc:spChg chg="mod">
          <ac:chgData name="Technol.Corp 櫻庭竜太" userId="f291aa17-b8e0-4fe2-8f83-ae8a96cc9266" providerId="ADAL" clId="{8CCFD446-18B1-40FA-8202-73A48309FE1A}" dt="2025-04-17T01:04:36.576" v="955" actId="948"/>
          <ac:spMkLst>
            <pc:docMk/>
            <pc:sldMk cId="2488202478" sldId="266"/>
            <ac:spMk id="3" creationId="{1B82BB95-1F04-EE15-337B-CDC61C6C43F2}"/>
          </ac:spMkLst>
        </pc:spChg>
        <pc:spChg chg="mod">
          <ac:chgData name="Technol.Corp 櫻庭竜太" userId="f291aa17-b8e0-4fe2-8f83-ae8a96cc9266" providerId="ADAL" clId="{8CCFD446-18B1-40FA-8202-73A48309FE1A}" dt="2025-04-17T06:44:59.703" v="2487"/>
          <ac:spMkLst>
            <pc:docMk/>
            <pc:sldMk cId="2488202478" sldId="266"/>
            <ac:spMk id="6" creationId="{530E6AE2-1D26-BEC0-3E12-AC0ECDA19F59}"/>
          </ac:spMkLst>
        </pc:spChg>
        <pc:spChg chg="add mod">
          <ac:chgData name="Technol.Corp 櫻庭竜太" userId="f291aa17-b8e0-4fe2-8f83-ae8a96cc9266" providerId="ADAL" clId="{8CCFD446-18B1-40FA-8202-73A48309FE1A}" dt="2025-04-17T06:10:23.846" v="2114" actId="14100"/>
          <ac:spMkLst>
            <pc:docMk/>
            <pc:sldMk cId="2488202478" sldId="266"/>
            <ac:spMk id="9" creationId="{5622ADBD-850C-C0CA-DF8C-1D5C591DEB90}"/>
          </ac:spMkLst>
        </pc:spChg>
        <pc:spChg chg="add mod">
          <ac:chgData name="Technol.Corp 櫻庭竜太" userId="f291aa17-b8e0-4fe2-8f83-ae8a96cc9266" providerId="ADAL" clId="{8CCFD446-18B1-40FA-8202-73A48309FE1A}" dt="2025-04-17T06:10:34.759" v="2117" actId="14100"/>
          <ac:spMkLst>
            <pc:docMk/>
            <pc:sldMk cId="2488202478" sldId="266"/>
            <ac:spMk id="10" creationId="{D6C42353-6F99-20F9-5624-3A95E23A8796}"/>
          </ac:spMkLst>
        </pc:spChg>
        <pc:spChg chg="add mod">
          <ac:chgData name="Technol.Corp 櫻庭竜太" userId="f291aa17-b8e0-4fe2-8f83-ae8a96cc9266" providerId="ADAL" clId="{8CCFD446-18B1-40FA-8202-73A48309FE1A}" dt="2025-04-17T06:13:03.657" v="2153" actId="14100"/>
          <ac:spMkLst>
            <pc:docMk/>
            <pc:sldMk cId="2488202478" sldId="266"/>
            <ac:spMk id="14" creationId="{82F7B806-726F-9555-22B3-9600B6FF9FCD}"/>
          </ac:spMkLst>
        </pc:spChg>
        <pc:spChg chg="add mod">
          <ac:chgData name="Technol.Corp 櫻庭竜太" userId="f291aa17-b8e0-4fe2-8f83-ae8a96cc9266" providerId="ADAL" clId="{8CCFD446-18B1-40FA-8202-73A48309FE1A}" dt="2025-04-17T06:13:32.024" v="2157" actId="14100"/>
          <ac:spMkLst>
            <pc:docMk/>
            <pc:sldMk cId="2488202478" sldId="266"/>
            <ac:spMk id="15" creationId="{1B285328-D219-4E70-B95D-B53A14365655}"/>
          </ac:spMkLst>
        </pc:spChg>
        <pc:graphicFrameChg chg="add mod modGraphic">
          <ac:chgData name="Technol.Corp 櫻庭竜太" userId="f291aa17-b8e0-4fe2-8f83-ae8a96cc9266" providerId="ADAL" clId="{8CCFD446-18B1-40FA-8202-73A48309FE1A}" dt="2025-04-17T08:03:51.212" v="2880"/>
          <ac:graphicFrameMkLst>
            <pc:docMk/>
            <pc:sldMk cId="2488202478" sldId="266"/>
            <ac:graphicFrameMk id="11" creationId="{77C14ED2-6BBB-08DC-9DB4-3BE6925A7515}"/>
          </ac:graphicFrameMkLst>
        </pc:graphicFrameChg>
        <pc:picChg chg="add mod">
          <ac:chgData name="Technol.Corp 櫻庭竜太" userId="f291aa17-b8e0-4fe2-8f83-ae8a96cc9266" providerId="ADAL" clId="{8CCFD446-18B1-40FA-8202-73A48309FE1A}" dt="2025-04-17T06:10:13.394" v="2112" actId="1076"/>
          <ac:picMkLst>
            <pc:docMk/>
            <pc:sldMk cId="2488202478" sldId="266"/>
            <ac:picMk id="8" creationId="{C34EDAE8-B840-2C8E-8C4D-1B18598CBF78}"/>
          </ac:picMkLst>
        </pc:picChg>
        <pc:picChg chg="add mod">
          <ac:chgData name="Technol.Corp 櫻庭竜太" userId="f291aa17-b8e0-4fe2-8f83-ae8a96cc9266" providerId="ADAL" clId="{8CCFD446-18B1-40FA-8202-73A48309FE1A}" dt="2025-04-17T06:12:02.338" v="2150" actId="1076"/>
          <ac:picMkLst>
            <pc:docMk/>
            <pc:sldMk cId="2488202478" sldId="266"/>
            <ac:picMk id="13" creationId="{386FF46F-BFC4-CC00-B4FC-D26FCB504CA9}"/>
          </ac:picMkLst>
        </pc:picChg>
      </pc:sldChg>
      <pc:sldChg chg="addSp delSp modSp new mod">
        <pc:chgData name="Technol.Corp 櫻庭竜太" userId="f291aa17-b8e0-4fe2-8f83-ae8a96cc9266" providerId="ADAL" clId="{8CCFD446-18B1-40FA-8202-73A48309FE1A}" dt="2025-04-21T02:47:12.347" v="3040" actId="947"/>
        <pc:sldMkLst>
          <pc:docMk/>
          <pc:sldMk cId="2380783016" sldId="267"/>
        </pc:sldMkLst>
        <pc:spChg chg="mod">
          <ac:chgData name="Technol.Corp 櫻庭竜太" userId="f291aa17-b8e0-4fe2-8f83-ae8a96cc9266" providerId="ADAL" clId="{8CCFD446-18B1-40FA-8202-73A48309FE1A}" dt="2025-04-21T02:47:12.347" v="3040" actId="947"/>
          <ac:spMkLst>
            <pc:docMk/>
            <pc:sldMk cId="2380783016" sldId="267"/>
            <ac:spMk id="2" creationId="{4704E4E2-0BCA-8D1F-BA9E-044BCC3BDF13}"/>
          </ac:spMkLst>
        </pc:spChg>
        <pc:spChg chg="mod">
          <ac:chgData name="Technol.Corp 櫻庭竜太" userId="f291aa17-b8e0-4fe2-8f83-ae8a96cc9266" providerId="ADAL" clId="{8CCFD446-18B1-40FA-8202-73A48309FE1A}" dt="2025-04-17T01:17:52.331" v="1421"/>
          <ac:spMkLst>
            <pc:docMk/>
            <pc:sldMk cId="2380783016" sldId="267"/>
            <ac:spMk id="3" creationId="{F5705340-FCFB-2F40-4744-BE4A429BDF74}"/>
          </ac:spMkLst>
        </pc:spChg>
        <pc:spChg chg="mod">
          <ac:chgData name="Technol.Corp 櫻庭竜太" userId="f291aa17-b8e0-4fe2-8f83-ae8a96cc9266" providerId="ADAL" clId="{8CCFD446-18B1-40FA-8202-73A48309FE1A}" dt="2025-04-17T01:18:04.871" v="1463"/>
          <ac:spMkLst>
            <pc:docMk/>
            <pc:sldMk cId="2380783016" sldId="267"/>
            <ac:spMk id="6" creationId="{C678C050-2C81-CDC2-A0F1-60A6957E4ACA}"/>
          </ac:spMkLst>
        </pc:spChg>
        <pc:spChg chg="add mod">
          <ac:chgData name="Technol.Corp 櫻庭竜太" userId="f291aa17-b8e0-4fe2-8f83-ae8a96cc9266" providerId="ADAL" clId="{8CCFD446-18B1-40FA-8202-73A48309FE1A}" dt="2025-04-17T06:17:30.197" v="2176" actId="14100"/>
          <ac:spMkLst>
            <pc:docMk/>
            <pc:sldMk cId="2380783016" sldId="267"/>
            <ac:spMk id="8" creationId="{1A7CAD02-066A-7FC2-4C21-C9416F648512}"/>
          </ac:spMkLst>
        </pc:spChg>
        <pc:spChg chg="add mod">
          <ac:chgData name="Technol.Corp 櫻庭竜太" userId="f291aa17-b8e0-4fe2-8f83-ae8a96cc9266" providerId="ADAL" clId="{8CCFD446-18B1-40FA-8202-73A48309FE1A}" dt="2025-04-17T06:18:22.760" v="2179" actId="1076"/>
          <ac:spMkLst>
            <pc:docMk/>
            <pc:sldMk cId="2380783016" sldId="267"/>
            <ac:spMk id="11" creationId="{61AE9488-A472-3E39-A524-DF1F24ED95DD}"/>
          </ac:spMkLst>
        </pc:spChg>
        <pc:picChg chg="add mod">
          <ac:chgData name="Technol.Corp 櫻庭竜太" userId="f291aa17-b8e0-4fe2-8f83-ae8a96cc9266" providerId="ADAL" clId="{8CCFD446-18B1-40FA-8202-73A48309FE1A}" dt="2025-04-17T06:17:14.074" v="2173" actId="1076"/>
          <ac:picMkLst>
            <pc:docMk/>
            <pc:sldMk cId="2380783016" sldId="267"/>
            <ac:picMk id="7" creationId="{896BB173-14E7-F93D-7C79-C7EAB48908F7}"/>
          </ac:picMkLst>
        </pc:picChg>
        <pc:picChg chg="add mod">
          <ac:chgData name="Technol.Corp 櫻庭竜太" userId="f291aa17-b8e0-4fe2-8f83-ae8a96cc9266" providerId="ADAL" clId="{8CCFD446-18B1-40FA-8202-73A48309FE1A}" dt="2025-04-17T06:18:22.760" v="2179" actId="1076"/>
          <ac:picMkLst>
            <pc:docMk/>
            <pc:sldMk cId="2380783016" sldId="267"/>
            <ac:picMk id="9" creationId="{F00CA7E6-5B7B-76B2-2BBF-8E0D97504F48}"/>
          </ac:picMkLst>
        </pc:picChg>
      </pc:sldChg>
      <pc:sldChg chg="addSp modSp new mod">
        <pc:chgData name="Technol.Corp 櫻庭竜太" userId="f291aa17-b8e0-4fe2-8f83-ae8a96cc9266" providerId="ADAL" clId="{8CCFD446-18B1-40FA-8202-73A48309FE1A}" dt="2025-04-22T05:16:13.828" v="3223"/>
        <pc:sldMkLst>
          <pc:docMk/>
          <pc:sldMk cId="892448095" sldId="268"/>
        </pc:sldMkLst>
        <pc:spChg chg="mod">
          <ac:chgData name="Technol.Corp 櫻庭竜太" userId="f291aa17-b8e0-4fe2-8f83-ae8a96cc9266" providerId="ADAL" clId="{8CCFD446-18B1-40FA-8202-73A48309FE1A}" dt="2025-04-21T02:47:21.707" v="3043" actId="947"/>
          <ac:spMkLst>
            <pc:docMk/>
            <pc:sldMk cId="892448095" sldId="268"/>
            <ac:spMk id="2" creationId="{FAE90866-F47D-0629-F9D1-D3DF6C8C4CFE}"/>
          </ac:spMkLst>
        </pc:spChg>
        <pc:spChg chg="mod">
          <ac:chgData name="Technol.Corp 櫻庭竜太" userId="f291aa17-b8e0-4fe2-8f83-ae8a96cc9266" providerId="ADAL" clId="{8CCFD446-18B1-40FA-8202-73A48309FE1A}" dt="2025-04-17T01:18:37.153" v="1520"/>
          <ac:spMkLst>
            <pc:docMk/>
            <pc:sldMk cId="892448095" sldId="268"/>
            <ac:spMk id="3" creationId="{BEB15FF3-D6D2-FDDB-3288-B7366F9252CD}"/>
          </ac:spMkLst>
        </pc:spChg>
        <pc:spChg chg="mod">
          <ac:chgData name="Technol.Corp 櫻庭竜太" userId="f291aa17-b8e0-4fe2-8f83-ae8a96cc9266" providerId="ADAL" clId="{8CCFD446-18B1-40FA-8202-73A48309FE1A}" dt="2025-04-22T05:16:13.828" v="3223"/>
          <ac:spMkLst>
            <pc:docMk/>
            <pc:sldMk cId="892448095" sldId="268"/>
            <ac:spMk id="6" creationId="{E38FE719-22D3-C6FE-CFDD-445529E8BEE9}"/>
          </ac:spMkLst>
        </pc:spChg>
        <pc:spChg chg="add mod">
          <ac:chgData name="Technol.Corp 櫻庭竜太" userId="f291aa17-b8e0-4fe2-8f83-ae8a96cc9266" providerId="ADAL" clId="{8CCFD446-18B1-40FA-8202-73A48309FE1A}" dt="2025-04-17T06:20:42.370" v="2261" actId="1076"/>
          <ac:spMkLst>
            <pc:docMk/>
            <pc:sldMk cId="892448095" sldId="268"/>
            <ac:spMk id="9" creationId="{E87726F1-686C-F662-EA34-31B06836B3BE}"/>
          </ac:spMkLst>
        </pc:spChg>
        <pc:spChg chg="add mod">
          <ac:chgData name="Technol.Corp 櫻庭竜太" userId="f291aa17-b8e0-4fe2-8f83-ae8a96cc9266" providerId="ADAL" clId="{8CCFD446-18B1-40FA-8202-73A48309FE1A}" dt="2025-04-17T06:21:57.939" v="2283" actId="1076"/>
          <ac:spMkLst>
            <pc:docMk/>
            <pc:sldMk cId="892448095" sldId="268"/>
            <ac:spMk id="12" creationId="{B624EE7A-FD56-CBB1-1699-40409EC1C0CE}"/>
          </ac:spMkLst>
        </pc:spChg>
        <pc:picChg chg="add mod">
          <ac:chgData name="Technol.Corp 櫻庭竜太" userId="f291aa17-b8e0-4fe2-8f83-ae8a96cc9266" providerId="ADAL" clId="{8CCFD446-18B1-40FA-8202-73A48309FE1A}" dt="2025-04-17T06:20:10.889" v="2258" actId="1076"/>
          <ac:picMkLst>
            <pc:docMk/>
            <pc:sldMk cId="892448095" sldId="268"/>
            <ac:picMk id="8" creationId="{E33CF882-3508-678A-ED03-A4059D994ED0}"/>
          </ac:picMkLst>
        </pc:picChg>
        <pc:picChg chg="add mod">
          <ac:chgData name="Technol.Corp 櫻庭竜太" userId="f291aa17-b8e0-4fe2-8f83-ae8a96cc9266" providerId="ADAL" clId="{8CCFD446-18B1-40FA-8202-73A48309FE1A}" dt="2025-04-17T06:21:42.082" v="2280" actId="1076"/>
          <ac:picMkLst>
            <pc:docMk/>
            <pc:sldMk cId="892448095" sldId="268"/>
            <ac:picMk id="11" creationId="{F5B683D4-345B-039B-7DC7-FEFFCFE382A9}"/>
          </ac:picMkLst>
        </pc:picChg>
      </pc:sldChg>
      <pc:sldChg chg="addSp modSp new mod">
        <pc:chgData name="Technol.Corp 櫻庭竜太" userId="f291aa17-b8e0-4fe2-8f83-ae8a96cc9266" providerId="ADAL" clId="{8CCFD446-18B1-40FA-8202-73A48309FE1A}" dt="2025-04-21T05:08:57.240" v="3074" actId="20577"/>
        <pc:sldMkLst>
          <pc:docMk/>
          <pc:sldMk cId="1416719649" sldId="269"/>
        </pc:sldMkLst>
        <pc:spChg chg="mod">
          <ac:chgData name="Technol.Corp 櫻庭竜太" userId="f291aa17-b8e0-4fe2-8f83-ae8a96cc9266" providerId="ADAL" clId="{8CCFD446-18B1-40FA-8202-73A48309FE1A}" dt="2025-04-21T05:08:54.298" v="3073" actId="20577"/>
          <ac:spMkLst>
            <pc:docMk/>
            <pc:sldMk cId="1416719649" sldId="269"/>
            <ac:spMk id="2" creationId="{677353CD-245A-60C5-1A84-861F89A848AE}"/>
          </ac:spMkLst>
        </pc:spChg>
        <pc:spChg chg="mod">
          <ac:chgData name="Technol.Corp 櫻庭竜太" userId="f291aa17-b8e0-4fe2-8f83-ae8a96cc9266" providerId="ADAL" clId="{8CCFD446-18B1-40FA-8202-73A48309FE1A}" dt="2025-04-17T06:34:22.182" v="2347"/>
          <ac:spMkLst>
            <pc:docMk/>
            <pc:sldMk cId="1416719649" sldId="269"/>
            <ac:spMk id="3" creationId="{F8FB112D-8F81-7E5A-7D8E-81CFB850D906}"/>
          </ac:spMkLst>
        </pc:spChg>
        <pc:spChg chg="mod">
          <ac:chgData name="Technol.Corp 櫻庭竜太" userId="f291aa17-b8e0-4fe2-8f83-ae8a96cc9266" providerId="ADAL" clId="{8CCFD446-18B1-40FA-8202-73A48309FE1A}" dt="2025-04-17T06:38:49.888" v="2375"/>
          <ac:spMkLst>
            <pc:docMk/>
            <pc:sldMk cId="1416719649" sldId="269"/>
            <ac:spMk id="6" creationId="{D44B1039-E135-C00F-775B-9C361CBCC248}"/>
          </ac:spMkLst>
        </pc:spChg>
        <pc:spChg chg="mod">
          <ac:chgData name="Technol.Corp 櫻庭竜太" userId="f291aa17-b8e0-4fe2-8f83-ae8a96cc9266" providerId="ADAL" clId="{8CCFD446-18B1-40FA-8202-73A48309FE1A}" dt="2025-04-21T05:08:57.240" v="3074" actId="20577"/>
          <ac:spMkLst>
            <pc:docMk/>
            <pc:sldMk cId="1416719649" sldId="269"/>
            <ac:spMk id="7" creationId="{915DD7B8-1276-5B21-95A2-5FC64CC4E1C9}"/>
          </ac:spMkLst>
        </pc:spChg>
        <pc:spChg chg="add mod">
          <ac:chgData name="Technol.Corp 櫻庭竜太" userId="f291aa17-b8e0-4fe2-8f83-ae8a96cc9266" providerId="ADAL" clId="{8CCFD446-18B1-40FA-8202-73A48309FE1A}" dt="2025-04-17T06:48:05.225" v="2646"/>
          <ac:spMkLst>
            <pc:docMk/>
            <pc:sldMk cId="1416719649" sldId="269"/>
            <ac:spMk id="9" creationId="{51D20485-CDA3-3896-CD4A-41DF1E8EDD03}"/>
          </ac:spMkLst>
        </pc:spChg>
        <pc:spChg chg="add mod">
          <ac:chgData name="Technol.Corp 櫻庭竜太" userId="f291aa17-b8e0-4fe2-8f83-ae8a96cc9266" providerId="ADAL" clId="{8CCFD446-18B1-40FA-8202-73A48309FE1A}" dt="2025-04-17T06:48:05.225" v="2646"/>
          <ac:spMkLst>
            <pc:docMk/>
            <pc:sldMk cId="1416719649" sldId="269"/>
            <ac:spMk id="10" creationId="{BE452250-A674-89AB-0B0E-21DCFA726836}"/>
          </ac:spMkLst>
        </pc:spChg>
        <pc:spChg chg="add mod">
          <ac:chgData name="Technol.Corp 櫻庭竜太" userId="f291aa17-b8e0-4fe2-8f83-ae8a96cc9266" providerId="ADAL" clId="{8CCFD446-18B1-40FA-8202-73A48309FE1A}" dt="2025-04-17T06:49:13.340" v="2647"/>
          <ac:spMkLst>
            <pc:docMk/>
            <pc:sldMk cId="1416719649" sldId="269"/>
            <ac:spMk id="12" creationId="{8D27EF59-06DE-302D-09EA-67CD296697C8}"/>
          </ac:spMkLst>
        </pc:spChg>
        <pc:spChg chg="add mod">
          <ac:chgData name="Technol.Corp 櫻庭竜太" userId="f291aa17-b8e0-4fe2-8f83-ae8a96cc9266" providerId="ADAL" clId="{8CCFD446-18B1-40FA-8202-73A48309FE1A}" dt="2025-04-17T06:49:13.340" v="2647"/>
          <ac:spMkLst>
            <pc:docMk/>
            <pc:sldMk cId="1416719649" sldId="269"/>
            <ac:spMk id="13" creationId="{7A88728F-9E18-B7EF-E8C8-56F421F92BBC}"/>
          </ac:spMkLst>
        </pc:spChg>
        <pc:picChg chg="add mod">
          <ac:chgData name="Technol.Corp 櫻庭竜太" userId="f291aa17-b8e0-4fe2-8f83-ae8a96cc9266" providerId="ADAL" clId="{8CCFD446-18B1-40FA-8202-73A48309FE1A}" dt="2025-04-17T06:48:05.225" v="2646"/>
          <ac:picMkLst>
            <pc:docMk/>
            <pc:sldMk cId="1416719649" sldId="269"/>
            <ac:picMk id="8" creationId="{D31A1EC8-DDEC-70EE-B341-6D9063AF0E82}"/>
          </ac:picMkLst>
        </pc:picChg>
        <pc:picChg chg="add mod">
          <ac:chgData name="Technol.Corp 櫻庭竜太" userId="f291aa17-b8e0-4fe2-8f83-ae8a96cc9266" providerId="ADAL" clId="{8CCFD446-18B1-40FA-8202-73A48309FE1A}" dt="2025-04-17T06:49:13.340" v="2647"/>
          <ac:picMkLst>
            <pc:docMk/>
            <pc:sldMk cId="1416719649" sldId="269"/>
            <ac:picMk id="11" creationId="{43EA4ABB-AA62-5962-B64C-6FAFDD4EC370}"/>
          </ac:picMkLst>
        </pc:picChg>
      </pc:sldChg>
      <pc:sldChg chg="new del">
        <pc:chgData name="Technol.Corp 櫻庭竜太" userId="f291aa17-b8e0-4fe2-8f83-ae8a96cc9266" providerId="ADAL" clId="{8CCFD446-18B1-40FA-8202-73A48309FE1A}" dt="2025-04-17T06:39:01.864" v="2377" actId="680"/>
        <pc:sldMkLst>
          <pc:docMk/>
          <pc:sldMk cId="887089528" sldId="270"/>
        </pc:sldMkLst>
      </pc:sldChg>
      <pc:sldChg chg="addSp modSp new mod">
        <pc:chgData name="Technol.Corp 櫻庭竜太" userId="f291aa17-b8e0-4fe2-8f83-ae8a96cc9266" providerId="ADAL" clId="{8CCFD446-18B1-40FA-8202-73A48309FE1A}" dt="2025-04-21T05:09:04.172" v="3075" actId="20577"/>
        <pc:sldMkLst>
          <pc:docMk/>
          <pc:sldMk cId="2380101174" sldId="270"/>
        </pc:sldMkLst>
        <pc:spChg chg="mod">
          <ac:chgData name="Technol.Corp 櫻庭竜太" userId="f291aa17-b8e0-4fe2-8f83-ae8a96cc9266" providerId="ADAL" clId="{8CCFD446-18B1-40FA-8202-73A48309FE1A}" dt="2025-04-21T05:09:04.172" v="3075" actId="20577"/>
          <ac:spMkLst>
            <pc:docMk/>
            <pc:sldMk cId="2380101174" sldId="270"/>
            <ac:spMk id="2" creationId="{5CC48890-613E-8B4B-4611-24368A426719}"/>
          </ac:spMkLst>
        </pc:spChg>
        <pc:spChg chg="mod">
          <ac:chgData name="Technol.Corp 櫻庭竜太" userId="f291aa17-b8e0-4fe2-8f83-ae8a96cc9266" providerId="ADAL" clId="{8CCFD446-18B1-40FA-8202-73A48309FE1A}" dt="2025-04-17T06:39:46.939" v="2394"/>
          <ac:spMkLst>
            <pc:docMk/>
            <pc:sldMk cId="2380101174" sldId="270"/>
            <ac:spMk id="3" creationId="{22F459CB-0BC5-EEFB-1076-1A746E368771}"/>
          </ac:spMkLst>
        </pc:spChg>
        <pc:spChg chg="mod">
          <ac:chgData name="Technol.Corp 櫻庭竜太" userId="f291aa17-b8e0-4fe2-8f83-ae8a96cc9266" providerId="ADAL" clId="{8CCFD446-18B1-40FA-8202-73A48309FE1A}" dt="2025-04-17T06:40:18.742" v="2426"/>
          <ac:spMkLst>
            <pc:docMk/>
            <pc:sldMk cId="2380101174" sldId="270"/>
            <ac:spMk id="6" creationId="{D42A8A2F-BA2D-1EA5-A5E5-C85320563275}"/>
          </ac:spMkLst>
        </pc:spChg>
        <pc:spChg chg="add mod">
          <ac:chgData name="Technol.Corp 櫻庭竜太" userId="f291aa17-b8e0-4fe2-8f83-ae8a96cc9266" providerId="ADAL" clId="{8CCFD446-18B1-40FA-8202-73A48309FE1A}" dt="2025-04-17T06:50:15.349" v="2654"/>
          <ac:spMkLst>
            <pc:docMk/>
            <pc:sldMk cId="2380101174" sldId="270"/>
            <ac:spMk id="8" creationId="{F9C7AA03-EDDC-D72A-64BC-82F5174E1944}"/>
          </ac:spMkLst>
        </pc:spChg>
        <pc:spChg chg="add mod">
          <ac:chgData name="Technol.Corp 櫻庭竜太" userId="f291aa17-b8e0-4fe2-8f83-ae8a96cc9266" providerId="ADAL" clId="{8CCFD446-18B1-40FA-8202-73A48309FE1A}" dt="2025-04-17T06:50:39.740" v="2655"/>
          <ac:spMkLst>
            <pc:docMk/>
            <pc:sldMk cId="2380101174" sldId="270"/>
            <ac:spMk id="10" creationId="{51C32CD3-0958-A2DC-D42F-8378FC5ED037}"/>
          </ac:spMkLst>
        </pc:spChg>
        <pc:spChg chg="add mod">
          <ac:chgData name="Technol.Corp 櫻庭竜太" userId="f291aa17-b8e0-4fe2-8f83-ae8a96cc9266" providerId="ADAL" clId="{8CCFD446-18B1-40FA-8202-73A48309FE1A}" dt="2025-04-17T06:50:39.740" v="2655"/>
          <ac:spMkLst>
            <pc:docMk/>
            <pc:sldMk cId="2380101174" sldId="270"/>
            <ac:spMk id="11" creationId="{DFE72DCB-7466-5E7E-39FE-BE10E455EC5A}"/>
          </ac:spMkLst>
        </pc:spChg>
        <pc:picChg chg="add mod">
          <ac:chgData name="Technol.Corp 櫻庭竜太" userId="f291aa17-b8e0-4fe2-8f83-ae8a96cc9266" providerId="ADAL" clId="{8CCFD446-18B1-40FA-8202-73A48309FE1A}" dt="2025-04-17T06:50:15.349" v="2654"/>
          <ac:picMkLst>
            <pc:docMk/>
            <pc:sldMk cId="2380101174" sldId="270"/>
            <ac:picMk id="7" creationId="{4C906CD4-A4B2-92CB-608A-4CF17AC402A3}"/>
          </ac:picMkLst>
        </pc:picChg>
        <pc:picChg chg="add mod">
          <ac:chgData name="Technol.Corp 櫻庭竜太" userId="f291aa17-b8e0-4fe2-8f83-ae8a96cc9266" providerId="ADAL" clId="{8CCFD446-18B1-40FA-8202-73A48309FE1A}" dt="2025-04-17T06:50:39.740" v="2655"/>
          <ac:picMkLst>
            <pc:docMk/>
            <pc:sldMk cId="2380101174" sldId="270"/>
            <ac:picMk id="9" creationId="{D6E19AA7-874A-6996-42EF-93C183570795}"/>
          </ac:picMkLst>
        </pc:picChg>
      </pc:sldChg>
      <pc:sldChg chg="addSp modSp new mod">
        <pc:chgData name="Technol.Corp 櫻庭竜太" userId="f291aa17-b8e0-4fe2-8f83-ae8a96cc9266" providerId="ADAL" clId="{8CCFD446-18B1-40FA-8202-73A48309FE1A}" dt="2025-04-21T05:09:10.890" v="3077" actId="20577"/>
        <pc:sldMkLst>
          <pc:docMk/>
          <pc:sldMk cId="1811366460" sldId="271"/>
        </pc:sldMkLst>
        <pc:spChg chg="mod">
          <ac:chgData name="Technol.Corp 櫻庭竜太" userId="f291aa17-b8e0-4fe2-8f83-ae8a96cc9266" providerId="ADAL" clId="{8CCFD446-18B1-40FA-8202-73A48309FE1A}" dt="2025-04-21T05:09:10.890" v="3077" actId="20577"/>
          <ac:spMkLst>
            <pc:docMk/>
            <pc:sldMk cId="1811366460" sldId="271"/>
            <ac:spMk id="2" creationId="{94EB3E83-AFD6-11C4-5E8A-C3369ED95C0F}"/>
          </ac:spMkLst>
        </pc:spChg>
        <pc:spChg chg="mod">
          <ac:chgData name="Technol.Corp 櫻庭竜太" userId="f291aa17-b8e0-4fe2-8f83-ae8a96cc9266" providerId="ADAL" clId="{8CCFD446-18B1-40FA-8202-73A48309FE1A}" dt="2025-04-21T05:09:09.281" v="3076" actId="20577"/>
          <ac:spMkLst>
            <pc:docMk/>
            <pc:sldMk cId="1811366460" sldId="271"/>
            <ac:spMk id="3" creationId="{99AD8B62-A804-6BC7-0E84-C4E16A7404F6}"/>
          </ac:spMkLst>
        </pc:spChg>
        <pc:spChg chg="mod">
          <ac:chgData name="Technol.Corp 櫻庭竜太" userId="f291aa17-b8e0-4fe2-8f83-ae8a96cc9266" providerId="ADAL" clId="{8CCFD446-18B1-40FA-8202-73A48309FE1A}" dt="2025-04-17T06:44:42.472" v="2479"/>
          <ac:spMkLst>
            <pc:docMk/>
            <pc:sldMk cId="1811366460" sldId="271"/>
            <ac:spMk id="6" creationId="{00278F88-6C1F-8B4B-ED65-2BD9CDFB5072}"/>
          </ac:spMkLst>
        </pc:spChg>
        <pc:spChg chg="add mod">
          <ac:chgData name="Technol.Corp 櫻庭竜太" userId="f291aa17-b8e0-4fe2-8f83-ae8a96cc9266" providerId="ADAL" clId="{8CCFD446-18B1-40FA-8202-73A48309FE1A}" dt="2025-04-17T07:33:19.747" v="2695" actId="14100"/>
          <ac:spMkLst>
            <pc:docMk/>
            <pc:sldMk cId="1811366460" sldId="271"/>
            <ac:spMk id="12" creationId="{84F521BA-A077-88F4-5AD7-20A6FDC7D7A2}"/>
          </ac:spMkLst>
        </pc:spChg>
        <pc:spChg chg="add mod">
          <ac:chgData name="Technol.Corp 櫻庭竜太" userId="f291aa17-b8e0-4fe2-8f83-ae8a96cc9266" providerId="ADAL" clId="{8CCFD446-18B1-40FA-8202-73A48309FE1A}" dt="2025-04-17T07:32:59.032" v="2692" actId="14100"/>
          <ac:spMkLst>
            <pc:docMk/>
            <pc:sldMk cId="1811366460" sldId="271"/>
            <ac:spMk id="13" creationId="{64C4C4BB-BB1C-D760-CB2E-51DFE4CCDAFD}"/>
          </ac:spMkLst>
        </pc:spChg>
        <pc:spChg chg="add mod">
          <ac:chgData name="Technol.Corp 櫻庭竜太" userId="f291aa17-b8e0-4fe2-8f83-ae8a96cc9266" providerId="ADAL" clId="{8CCFD446-18B1-40FA-8202-73A48309FE1A}" dt="2025-04-17T07:33:36.012" v="2697" actId="14100"/>
          <ac:spMkLst>
            <pc:docMk/>
            <pc:sldMk cId="1811366460" sldId="271"/>
            <ac:spMk id="14" creationId="{45588318-4EF7-D866-1FD9-52CB4F487150}"/>
          </ac:spMkLst>
        </pc:spChg>
        <pc:spChg chg="add mod">
          <ac:chgData name="Technol.Corp 櫻庭竜太" userId="f291aa17-b8e0-4fe2-8f83-ae8a96cc9266" providerId="ADAL" clId="{8CCFD446-18B1-40FA-8202-73A48309FE1A}" dt="2025-04-17T07:34:06.915" v="2704" actId="14100"/>
          <ac:spMkLst>
            <pc:docMk/>
            <pc:sldMk cId="1811366460" sldId="271"/>
            <ac:spMk id="15" creationId="{CDFF4754-EF0D-2B14-C498-F25E39913D89}"/>
          </ac:spMkLst>
        </pc:spChg>
        <pc:graphicFrameChg chg="add mod modGraphic">
          <ac:chgData name="Technol.Corp 櫻庭竜太" userId="f291aa17-b8e0-4fe2-8f83-ae8a96cc9266" providerId="ADAL" clId="{8CCFD446-18B1-40FA-8202-73A48309FE1A}" dt="2025-04-17T08:04:42.281" v="2883"/>
          <ac:graphicFrameMkLst>
            <pc:docMk/>
            <pc:sldMk cId="1811366460" sldId="271"/>
            <ac:graphicFrameMk id="7" creationId="{8063F756-3914-F9F0-1D89-C952732DA324}"/>
          </ac:graphicFrameMkLst>
        </pc:graphicFrameChg>
        <pc:picChg chg="add mod">
          <ac:chgData name="Technol.Corp 櫻庭竜太" userId="f291aa17-b8e0-4fe2-8f83-ae8a96cc9266" providerId="ADAL" clId="{8CCFD446-18B1-40FA-8202-73A48309FE1A}" dt="2025-04-17T07:32:48.595" v="2690" actId="1076"/>
          <ac:picMkLst>
            <pc:docMk/>
            <pc:sldMk cId="1811366460" sldId="271"/>
            <ac:picMk id="9" creationId="{D565FF8B-D0CE-F138-ACD4-46479C9DFCB2}"/>
          </ac:picMkLst>
        </pc:picChg>
        <pc:picChg chg="add mod">
          <ac:chgData name="Technol.Corp 櫻庭竜太" userId="f291aa17-b8e0-4fe2-8f83-ae8a96cc9266" providerId="ADAL" clId="{8CCFD446-18B1-40FA-8202-73A48309FE1A}" dt="2025-04-17T07:32:09.797" v="2682" actId="1076"/>
          <ac:picMkLst>
            <pc:docMk/>
            <pc:sldMk cId="1811366460" sldId="271"/>
            <ac:picMk id="11" creationId="{307ECDD6-6972-AD2D-F972-2E50D06E4F1D}"/>
          </ac:picMkLst>
        </pc:picChg>
      </pc:sldChg>
      <pc:sldChg chg="addSp modSp new mod">
        <pc:chgData name="Technol.Corp 櫻庭竜太" userId="f291aa17-b8e0-4fe2-8f83-ae8a96cc9266" providerId="ADAL" clId="{8CCFD446-18B1-40FA-8202-73A48309FE1A}" dt="2025-04-21T05:09:15.687" v="3078" actId="20577"/>
        <pc:sldMkLst>
          <pc:docMk/>
          <pc:sldMk cId="2942609619" sldId="272"/>
        </pc:sldMkLst>
        <pc:spChg chg="mod">
          <ac:chgData name="Technol.Corp 櫻庭竜太" userId="f291aa17-b8e0-4fe2-8f83-ae8a96cc9266" providerId="ADAL" clId="{8CCFD446-18B1-40FA-8202-73A48309FE1A}" dt="2025-04-21T05:09:15.687" v="3078" actId="20577"/>
          <ac:spMkLst>
            <pc:docMk/>
            <pc:sldMk cId="2942609619" sldId="272"/>
            <ac:spMk id="2" creationId="{434E872E-3F11-F6D3-41FC-A3D7249E0E56}"/>
          </ac:spMkLst>
        </pc:spChg>
        <pc:spChg chg="mod">
          <ac:chgData name="Technol.Corp 櫻庭竜太" userId="f291aa17-b8e0-4fe2-8f83-ae8a96cc9266" providerId="ADAL" clId="{8CCFD446-18B1-40FA-8202-73A48309FE1A}" dt="2025-04-17T06:46:09.176" v="2534"/>
          <ac:spMkLst>
            <pc:docMk/>
            <pc:sldMk cId="2942609619" sldId="272"/>
            <ac:spMk id="3" creationId="{17988B77-F61C-C24C-45F1-B269233FAEDB}"/>
          </ac:spMkLst>
        </pc:spChg>
        <pc:spChg chg="mod">
          <ac:chgData name="Technol.Corp 櫻庭竜太" userId="f291aa17-b8e0-4fe2-8f83-ae8a96cc9266" providerId="ADAL" clId="{8CCFD446-18B1-40FA-8202-73A48309FE1A}" dt="2025-04-17T06:46:22.664" v="2581"/>
          <ac:spMkLst>
            <pc:docMk/>
            <pc:sldMk cId="2942609619" sldId="272"/>
            <ac:spMk id="6" creationId="{9B61966F-9F58-EA99-593C-F56FF04CC211}"/>
          </ac:spMkLst>
        </pc:spChg>
        <pc:spChg chg="add mod">
          <ac:chgData name="Technol.Corp 櫻庭竜太" userId="f291aa17-b8e0-4fe2-8f83-ae8a96cc9266" providerId="ADAL" clId="{8CCFD446-18B1-40FA-8202-73A48309FE1A}" dt="2025-04-17T07:13:36.745" v="2658"/>
          <ac:spMkLst>
            <pc:docMk/>
            <pc:sldMk cId="2942609619" sldId="272"/>
            <ac:spMk id="9" creationId="{EF4ACE5A-B863-28CA-4C42-156048EEC876}"/>
          </ac:spMkLst>
        </pc:spChg>
        <pc:spChg chg="add mod">
          <ac:chgData name="Technol.Corp 櫻庭竜太" userId="f291aa17-b8e0-4fe2-8f83-ae8a96cc9266" providerId="ADAL" clId="{8CCFD446-18B1-40FA-8202-73A48309FE1A}" dt="2025-04-17T07:34:52.557" v="2708" actId="14100"/>
          <ac:spMkLst>
            <pc:docMk/>
            <pc:sldMk cId="2942609619" sldId="272"/>
            <ac:spMk id="10" creationId="{A328D02E-82C4-A143-9BC0-9B2FBFB2F578}"/>
          </ac:spMkLst>
        </pc:spChg>
        <pc:picChg chg="add mod">
          <ac:chgData name="Technol.Corp 櫻庭竜太" userId="f291aa17-b8e0-4fe2-8f83-ae8a96cc9266" providerId="ADAL" clId="{8CCFD446-18B1-40FA-8202-73A48309FE1A}" dt="2025-04-17T06:53:36.727" v="2657" actId="1076"/>
          <ac:picMkLst>
            <pc:docMk/>
            <pc:sldMk cId="2942609619" sldId="272"/>
            <ac:picMk id="7" creationId="{74422DC9-63A3-8414-772E-A0581BBB52FE}"/>
          </ac:picMkLst>
        </pc:picChg>
        <pc:picChg chg="add mod">
          <ac:chgData name="Technol.Corp 櫻庭竜太" userId="f291aa17-b8e0-4fe2-8f83-ae8a96cc9266" providerId="ADAL" clId="{8CCFD446-18B1-40FA-8202-73A48309FE1A}" dt="2025-04-17T07:13:36.745" v="2658"/>
          <ac:picMkLst>
            <pc:docMk/>
            <pc:sldMk cId="2942609619" sldId="272"/>
            <ac:picMk id="8" creationId="{10B6BCE6-DA1E-DA02-7167-7A3A485CBCAD}"/>
          </ac:picMkLst>
        </pc:picChg>
      </pc:sldChg>
      <pc:sldChg chg="addSp modSp new mod">
        <pc:chgData name="Technol.Corp 櫻庭竜太" userId="f291aa17-b8e0-4fe2-8f83-ae8a96cc9266" providerId="ADAL" clId="{8CCFD446-18B1-40FA-8202-73A48309FE1A}" dt="2025-04-22T05:16:36.767" v="3238"/>
        <pc:sldMkLst>
          <pc:docMk/>
          <pc:sldMk cId="1676567518" sldId="273"/>
        </pc:sldMkLst>
        <pc:spChg chg="mod">
          <ac:chgData name="Technol.Corp 櫻庭竜太" userId="f291aa17-b8e0-4fe2-8f83-ae8a96cc9266" providerId="ADAL" clId="{8CCFD446-18B1-40FA-8202-73A48309FE1A}" dt="2025-04-21T05:09:19.634" v="3079" actId="20577"/>
          <ac:spMkLst>
            <pc:docMk/>
            <pc:sldMk cId="1676567518" sldId="273"/>
            <ac:spMk id="2" creationId="{81ABFA6C-0974-8FB0-A049-B9346312B7CD}"/>
          </ac:spMkLst>
        </pc:spChg>
        <pc:spChg chg="mod">
          <ac:chgData name="Technol.Corp 櫻庭竜太" userId="f291aa17-b8e0-4fe2-8f83-ae8a96cc9266" providerId="ADAL" clId="{8CCFD446-18B1-40FA-8202-73A48309FE1A}" dt="2025-04-17T06:47:06.199" v="2624"/>
          <ac:spMkLst>
            <pc:docMk/>
            <pc:sldMk cId="1676567518" sldId="273"/>
            <ac:spMk id="3" creationId="{E142DBE1-7FF8-BD48-F3FB-E6BD266E494F}"/>
          </ac:spMkLst>
        </pc:spChg>
        <pc:spChg chg="mod">
          <ac:chgData name="Technol.Corp 櫻庭竜太" userId="f291aa17-b8e0-4fe2-8f83-ae8a96cc9266" providerId="ADAL" clId="{8CCFD446-18B1-40FA-8202-73A48309FE1A}" dt="2025-04-22T05:16:36.767" v="3238"/>
          <ac:spMkLst>
            <pc:docMk/>
            <pc:sldMk cId="1676567518" sldId="273"/>
            <ac:spMk id="6" creationId="{9674F846-4C37-287B-2C45-438EBE5227B4}"/>
          </ac:spMkLst>
        </pc:spChg>
        <pc:spChg chg="add mod">
          <ac:chgData name="Technol.Corp 櫻庭竜太" userId="f291aa17-b8e0-4fe2-8f83-ae8a96cc9266" providerId="ADAL" clId="{8CCFD446-18B1-40FA-8202-73A48309FE1A}" dt="2025-04-17T07:55:06.046" v="2762" actId="14100"/>
          <ac:spMkLst>
            <pc:docMk/>
            <pc:sldMk cId="1676567518" sldId="273"/>
            <ac:spMk id="11" creationId="{F4F192CF-9669-0A40-C9A7-D57F2247B963}"/>
          </ac:spMkLst>
        </pc:spChg>
        <pc:spChg chg="add mod">
          <ac:chgData name="Technol.Corp 櫻庭竜太" userId="f291aa17-b8e0-4fe2-8f83-ae8a96cc9266" providerId="ADAL" clId="{8CCFD446-18B1-40FA-8202-73A48309FE1A}" dt="2025-04-17T07:55:29.174" v="2765" actId="1076"/>
          <ac:spMkLst>
            <pc:docMk/>
            <pc:sldMk cId="1676567518" sldId="273"/>
            <ac:spMk id="12" creationId="{74A8D51B-2C18-4F20-B38E-2516FAA6F646}"/>
          </ac:spMkLst>
        </pc:spChg>
        <pc:picChg chg="add mod">
          <ac:chgData name="Technol.Corp 櫻庭竜太" userId="f291aa17-b8e0-4fe2-8f83-ae8a96cc9266" providerId="ADAL" clId="{8CCFD446-18B1-40FA-8202-73A48309FE1A}" dt="2025-04-17T07:54:56.765" v="2760" actId="1076"/>
          <ac:picMkLst>
            <pc:docMk/>
            <pc:sldMk cId="1676567518" sldId="273"/>
            <ac:picMk id="8" creationId="{126968E8-E9F5-D371-8200-E31756F3A7A6}"/>
          </ac:picMkLst>
        </pc:picChg>
        <pc:picChg chg="add mod">
          <ac:chgData name="Technol.Corp 櫻庭竜太" userId="f291aa17-b8e0-4fe2-8f83-ae8a96cc9266" providerId="ADAL" clId="{8CCFD446-18B1-40FA-8202-73A48309FE1A}" dt="2025-04-17T07:54:30.520" v="2756" actId="1076"/>
          <ac:picMkLst>
            <pc:docMk/>
            <pc:sldMk cId="1676567518" sldId="273"/>
            <ac:picMk id="10" creationId="{8155841D-196F-24E0-5702-13812EF5971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23A9829-5F01-4B61-9922-E817FC81F231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4075015-5280-4326-B801-F2665626C38B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6067-E926-4609-8A35-1C897015AB50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98A738F-6CD8-4C46-89C1-D8A24E047DEC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CBAF7-DAD7-4D2E-8EC0-C0CFA39D4225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4600-D131-4E6D-8CE8-806ACD2DB771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916AD1D-E4D0-4566-A4F9-6238D72B4E7C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4725C43-6A4F-47D7-AC9A-315501C15D43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F49EF4A-9F00-4EB0-955B-AFA0EB471BE3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B04CA-34F4-481F-A799-6EA4F8D9EFE1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324C072-331C-4F3F-AA87-8DBF804272CA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Relationship Id="rId6" Type="http://schemas.openxmlformats.org/officeDocument/2006/relationships/slide" Target="slide14.xml"/><Relationship Id="rId5" Type="http://schemas.openxmlformats.org/officeDocument/2006/relationships/slide" Target="slide9.xml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/>
              <a:t>WAN</a:t>
            </a:r>
            <a:r>
              <a:rPr kumimoji="1" lang="ja-JP" altLang="en-US"/>
              <a:t>設定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F81C70-AEF7-6F57-CE2B-8B989E187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4464F80-428D-7EEE-8299-0BD44B3E62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lang="ja-JP" altLang="en-US"/>
              <a:t>「</a:t>
            </a:r>
            <a:r>
              <a:rPr kumimoji="1" lang="en-US" altLang="ja-JP"/>
              <a:t>IPv6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8877A02-4D05-63E3-933A-BAA7D792C42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E0DDAA51-7F08-96A3-135D-6B21183FF76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ラジオボタンから</a:t>
            </a:r>
            <a:r>
              <a:rPr lang="ja-JP" altLang="en-US"/>
              <a:t>「</a:t>
            </a:r>
            <a:r>
              <a:rPr kumimoji="1" lang="ja-JP" altLang="en-US"/>
              <a:t>自動</a:t>
            </a:r>
            <a:r>
              <a:rPr kumimoji="1" lang="en-US" altLang="ja-JP"/>
              <a:t>SLAAC</a:t>
            </a:r>
            <a:r>
              <a:rPr kumimoji="1" lang="ja-JP" altLang="en-US"/>
              <a:t>」を選択し、</a:t>
            </a:r>
            <a:endParaRPr kumimoji="1" lang="en-US" altLang="ja-JP"/>
          </a:p>
          <a:p>
            <a:pPr indent="361950">
              <a:lnSpc>
                <a:spcPts val="1200"/>
              </a:lnSpc>
            </a:pPr>
            <a:r>
              <a:rPr lang="ja-JP" altLang="en-US"/>
              <a:t>「</a:t>
            </a:r>
            <a:r>
              <a:rPr kumimoji="1" lang="en-US" altLang="ja-JP"/>
              <a:t>IPv6</a:t>
            </a:r>
            <a:r>
              <a:rPr kumimoji="1" lang="ja-JP" altLang="en-US"/>
              <a:t>トンネル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D079B87-E07A-A10D-DE49-361E327395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09785"/>
            <a:ext cx="3600000" cy="272456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84CFF13-E59E-F366-B460-88FC5103EBE3}"/>
              </a:ext>
            </a:extLst>
          </p:cNvPr>
          <p:cNvSpPr/>
          <p:nvPr/>
        </p:nvSpPr>
        <p:spPr>
          <a:xfrm>
            <a:off x="4318000" y="2963068"/>
            <a:ext cx="45720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4996C39-B193-5100-5AEC-42D0FC4C8D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671254"/>
            <a:ext cx="3600000" cy="270110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8540076-ECA0-E0B3-1027-DF1E8E7A4DAA}"/>
              </a:ext>
            </a:extLst>
          </p:cNvPr>
          <p:cNvSpPr/>
          <p:nvPr/>
        </p:nvSpPr>
        <p:spPr>
          <a:xfrm>
            <a:off x="8164955" y="2429668"/>
            <a:ext cx="53772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DE27BB8-F1D0-7FA0-1EE9-5983EFE6B732}"/>
              </a:ext>
            </a:extLst>
          </p:cNvPr>
          <p:cNvSpPr/>
          <p:nvPr/>
        </p:nvSpPr>
        <p:spPr>
          <a:xfrm>
            <a:off x="9603229" y="3977481"/>
            <a:ext cx="669483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093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7A485E-F1A8-4650-A8AC-58FB9E501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82BB95-1F04-EE15-337B-CDC61C6C43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プルダウンメニューから</a:t>
            </a:r>
            <a:r>
              <a:rPr kumimoji="1" lang="en-US" altLang="ja-JP"/>
              <a:t>『</a:t>
            </a:r>
            <a:r>
              <a:rPr kumimoji="1" lang="ja-JP" altLang="en-US"/>
              <a:t>「</a:t>
            </a:r>
            <a:r>
              <a:rPr kumimoji="1" lang="en-US" altLang="ja-JP"/>
              <a:t>v6</a:t>
            </a:r>
            <a:r>
              <a:rPr kumimoji="1" lang="ja-JP" altLang="en-US"/>
              <a:t>プラス」固定</a:t>
            </a:r>
            <a:r>
              <a:rPr kumimoji="1" lang="en-US" altLang="ja-JP"/>
              <a:t>IP</a:t>
            </a:r>
            <a:r>
              <a:rPr kumimoji="1" lang="ja-JP" altLang="en-US"/>
              <a:t>サービス</a:t>
            </a:r>
            <a:r>
              <a:rPr kumimoji="1" lang="en-US" altLang="ja-JP"/>
              <a:t>』</a:t>
            </a:r>
            <a:r>
              <a:rPr kumimoji="1" lang="ja-JP" altLang="en-US"/>
              <a:t>を</a:t>
            </a:r>
            <a:endParaRPr kumimoji="1" lang="en-US" altLang="ja-JP"/>
          </a:p>
          <a:p>
            <a:pPr indent="361950">
              <a:lnSpc>
                <a:spcPts val="1200"/>
              </a:lnSpc>
            </a:pPr>
            <a:r>
              <a:rPr kumimoji="1" lang="ja-JP" altLang="en-US"/>
              <a:t>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21B7245-9783-A1FA-B96E-2A4B2FA4E31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530E6AE2-1D26-BEC0-3E12-AC0ECDA19F5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⑥　各入力欄に情報を入力し、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  <a:br>
              <a:rPr kumimoji="1" lang="en-US" altLang="ja-JP"/>
            </a:br>
            <a:r>
              <a:rPr kumimoji="1" lang="ja-JP" altLang="en-US"/>
              <a:t>　　尚、入力情報は下表を参照ください</a:t>
            </a:r>
            <a:endParaRPr lang="en-US" altLang="ja-JP"/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77C14ED2-6BBB-08DC-9DB4-3BE6925A75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863476"/>
              </p:ext>
            </p:extLst>
          </p:nvPr>
        </p:nvGraphicFramePr>
        <p:xfrm>
          <a:off x="6496557" y="4336137"/>
          <a:ext cx="4708395" cy="189629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82062">
                  <a:extLst>
                    <a:ext uri="{9D8B030D-6E8A-4147-A177-3AD203B41FA5}">
                      <a16:colId xmlns:a16="http://schemas.microsoft.com/office/drawing/2014/main" val="47870710"/>
                    </a:ext>
                  </a:extLst>
                </a:gridCol>
                <a:gridCol w="2926333">
                  <a:extLst>
                    <a:ext uri="{9D8B030D-6E8A-4147-A177-3AD203B41FA5}">
                      <a16:colId xmlns:a16="http://schemas.microsoft.com/office/drawing/2014/main" val="3718193507"/>
                    </a:ext>
                  </a:extLst>
                </a:gridCol>
              </a:tblGrid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 b="0"/>
                        <a:t>固定アドレス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/>
                        <a:t>IPv4</a:t>
                      </a:r>
                      <a:r>
                        <a:rPr kumimoji="1" lang="ja-JP" altLang="en-US" sz="1200" b="0"/>
                        <a:t>グローバルアドレス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692031"/>
                  </a:ext>
                </a:extLst>
              </a:tr>
              <a:tr h="319283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インターフェース</a:t>
                      </a:r>
                      <a:r>
                        <a:rPr kumimoji="1" lang="en-US" altLang="ja-JP" sz="1200"/>
                        <a:t>ID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インターフェース</a:t>
                      </a:r>
                      <a:r>
                        <a:rPr kumimoji="1" lang="en-US" altLang="ja-JP" sz="1200"/>
                        <a:t>ID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9973110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BR</a:t>
                      </a:r>
                      <a:r>
                        <a:rPr kumimoji="1" lang="ja-JP" altLang="en-US" sz="1200"/>
                        <a:t>アドレス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BR</a:t>
                      </a:r>
                      <a:r>
                        <a:rPr kumimoji="1" lang="ja-JP" altLang="en-US" sz="1200"/>
                        <a:t>の</a:t>
                      </a:r>
                      <a:r>
                        <a:rPr kumimoji="1" lang="en-US" altLang="ja-JP" sz="1200"/>
                        <a:t>IPv6</a:t>
                      </a:r>
                      <a:r>
                        <a:rPr kumimoji="1" lang="ja-JP" altLang="en-US" sz="1200"/>
                        <a:t>アドレス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170059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再設定</a:t>
                      </a:r>
                      <a:r>
                        <a:rPr kumimoji="1" lang="en-US" altLang="ja-JP" sz="1200"/>
                        <a:t>URL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アップデートサーバーの</a:t>
                      </a:r>
                      <a:r>
                        <a:rPr kumimoji="1" lang="en-US" altLang="ja-JP" sz="1200"/>
                        <a:t>URL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787557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再設定ユーザ</a:t>
                      </a:r>
                      <a:r>
                        <a:rPr kumimoji="1" lang="en-US" altLang="ja-JP" sz="1200"/>
                        <a:t>ID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ユーザ名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7893352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再設定パスワード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パスワード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3984"/>
                  </a:ext>
                </a:extLst>
              </a:tr>
            </a:tbl>
          </a:graphicData>
        </a:graphic>
      </p:graphicFrame>
      <p:pic>
        <p:nvPicPr>
          <p:cNvPr id="8" name="図 7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34EDAE8-B840-2C8E-8C4D-1B18598CBF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715352"/>
            <a:ext cx="3600000" cy="273349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622ADBD-850C-C0CA-DF8C-1D5C591DEB90}"/>
              </a:ext>
            </a:extLst>
          </p:cNvPr>
          <p:cNvSpPr/>
          <p:nvPr/>
        </p:nvSpPr>
        <p:spPr>
          <a:xfrm>
            <a:off x="3552824" y="2280443"/>
            <a:ext cx="904875" cy="10080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6C42353-6F99-20F9-5624-3A95E23A8796}"/>
              </a:ext>
            </a:extLst>
          </p:cNvPr>
          <p:cNvSpPr/>
          <p:nvPr/>
        </p:nvSpPr>
        <p:spPr>
          <a:xfrm>
            <a:off x="4381500" y="2839977"/>
            <a:ext cx="20320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86FF46F-BFC4-CC00-B4FC-D26FCB504C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715352"/>
            <a:ext cx="3600000" cy="24029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2F7B806-726F-9555-22B3-9600B6FF9FCD}"/>
              </a:ext>
            </a:extLst>
          </p:cNvPr>
          <p:cNvSpPr/>
          <p:nvPr/>
        </p:nvSpPr>
        <p:spPr>
          <a:xfrm>
            <a:off x="8048624" y="2404000"/>
            <a:ext cx="2509676" cy="126122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B285328-D219-4E70-B95D-B53A14365655}"/>
              </a:ext>
            </a:extLst>
          </p:cNvPr>
          <p:cNvSpPr/>
          <p:nvPr/>
        </p:nvSpPr>
        <p:spPr>
          <a:xfrm>
            <a:off x="9896474" y="3739295"/>
            <a:ext cx="200026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202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04E4E2-0BCA-8D1F-BA9E-044BCC3BD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705340-FCFB-2F40-4744-BE4A429BDF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⑦　「次へ」をクリックします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6A40E69-D5E9-90F8-7B5C-ED11B04FA96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C678C050-2C81-CDC2-A0F1-60A6957E4AC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⑧　「次へ」をクリックします</a:t>
            </a:r>
          </a:p>
        </p:txBody>
      </p:sp>
      <p:pic>
        <p:nvPicPr>
          <p:cNvPr id="7" name="図 6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96BB173-14E7-F93D-7C79-C7EAB48908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429954"/>
            <a:ext cx="3600000" cy="270110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A7CAD02-066A-7FC2-4C21-C9416F648512}"/>
              </a:ext>
            </a:extLst>
          </p:cNvPr>
          <p:cNvSpPr/>
          <p:nvPr/>
        </p:nvSpPr>
        <p:spPr>
          <a:xfrm>
            <a:off x="4095750" y="3543301"/>
            <a:ext cx="664369" cy="11134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00CA7E6-5B7B-76B2-2BBF-8E0D97504F4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681"/>
          <a:stretch/>
        </p:blipFill>
        <p:spPr>
          <a:xfrm>
            <a:off x="7048106" y="1429954"/>
            <a:ext cx="3600000" cy="270822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1AE9488-A472-3E39-A524-DF1F24ED95DD}"/>
              </a:ext>
            </a:extLst>
          </p:cNvPr>
          <p:cNvSpPr/>
          <p:nvPr/>
        </p:nvSpPr>
        <p:spPr>
          <a:xfrm>
            <a:off x="9650939" y="3087154"/>
            <a:ext cx="445293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7830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E90866-F47D-0629-F9D1-D3DF6C8C4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EB15FF3-D6D2-FDDB-3288-B7366F9252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⑨　「次へ」をクリックします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6F6109C-D321-A92D-CE96-252075304D2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E38FE719-22D3-C6FE-CFDD-445529E8BEE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⑩　内容を確認し、</a:t>
            </a:r>
            <a:r>
              <a:rPr lang="ja-JP" altLang="en-US"/>
              <a:t>問題がなければ「</a:t>
            </a:r>
            <a:r>
              <a:rPr kumimoji="1" lang="ja-JP" altLang="en-US"/>
              <a:t>確認</a:t>
            </a:r>
            <a:r>
              <a:rPr lang="ja-JP" altLang="en-US"/>
              <a:t>」</a:t>
            </a:r>
            <a:r>
              <a:rPr kumimoji="1" lang="ja-JP" altLang="en-US"/>
              <a:t>をクリックして</a:t>
            </a:r>
            <a:endParaRPr kumimoji="1" lang="en-US" altLang="ja-JP"/>
          </a:p>
          <a:p>
            <a:pPr indent="361950">
              <a:lnSpc>
                <a:spcPts val="1200"/>
              </a:lnSpc>
            </a:pPr>
            <a:r>
              <a:rPr kumimoji="1" lang="ja-JP" altLang="en-US"/>
              <a:t>設定完了です</a:t>
            </a:r>
          </a:p>
        </p:txBody>
      </p:sp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33CF882-3508-678A-ED03-A4059D994E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13343"/>
            <a:ext cx="3600000" cy="273672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87726F1-686C-F662-EA34-31B06836B3BE}"/>
              </a:ext>
            </a:extLst>
          </p:cNvPr>
          <p:cNvSpPr/>
          <p:nvPr/>
        </p:nvSpPr>
        <p:spPr>
          <a:xfrm>
            <a:off x="4318844" y="2751324"/>
            <a:ext cx="445293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5B683D4-345B-039B-7DC7-FEFFCFE38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694048"/>
            <a:ext cx="3600000" cy="27133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624EE7A-FD56-CBB1-1699-40409EC1C0CE}"/>
              </a:ext>
            </a:extLst>
          </p:cNvPr>
          <p:cNvSpPr/>
          <p:nvPr/>
        </p:nvSpPr>
        <p:spPr>
          <a:xfrm>
            <a:off x="9652844" y="3343637"/>
            <a:ext cx="445293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448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7353CD-245A-60C5-1A84-861F89A84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5</a:t>
            </a:r>
            <a:r>
              <a:rPr kumimoji="1" lang="en-US" altLang="ja-JP"/>
              <a:t>.IP</a:t>
            </a:r>
            <a:r>
              <a:rPr kumimoji="1" lang="en-US" altLang="ja-JP" cap="none"/>
              <a:t>o</a:t>
            </a:r>
            <a:r>
              <a:rPr kumimoji="1" lang="en-US" altLang="ja-JP"/>
              <a:t>E</a:t>
            </a:r>
            <a:r>
              <a:rPr kumimoji="1" lang="ja-JP" altLang="en-US"/>
              <a:t>：</a:t>
            </a:r>
            <a:r>
              <a:rPr kumimoji="1" lang="en-US" altLang="ja-JP" cap="none"/>
              <a:t>v</a:t>
            </a:r>
            <a:r>
              <a:rPr kumimoji="1" lang="en-US" altLang="ja-JP"/>
              <a:t>6 </a:t>
            </a:r>
            <a:r>
              <a:rPr lang="ja-JP" altLang="en-US"/>
              <a:t>コネクト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8FB112D-8F81-7E5A-7D8E-81CFB850D9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左の</a:t>
            </a:r>
            <a:r>
              <a:rPr lang="ja-JP" altLang="en-US"/>
              <a:t>「</a:t>
            </a:r>
            <a:r>
              <a:rPr kumimoji="1" lang="en-US" altLang="ja-JP"/>
              <a:t>WAN</a:t>
            </a:r>
            <a:r>
              <a:rPr kumimoji="1" lang="ja-JP" altLang="en-US"/>
              <a:t>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A5F5BA9-6ABC-9B33-5213-76FD7047D18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4B1039-E135-C00F-775B-9C361CBCC24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ラジオボタンから</a:t>
            </a:r>
            <a:r>
              <a:rPr lang="ja-JP" altLang="en-US"/>
              <a:t>「</a:t>
            </a:r>
            <a:r>
              <a:rPr kumimoji="1" lang="en-US" altLang="ja-JP"/>
              <a:t>IPv6</a:t>
            </a:r>
            <a:r>
              <a:rPr kumimoji="1" lang="ja-JP" altLang="en-US"/>
              <a:t>トンネル</a:t>
            </a:r>
            <a:r>
              <a:rPr lang="ja-JP" altLang="en-US"/>
              <a:t>」</a:t>
            </a:r>
            <a:r>
              <a:rPr kumimoji="1" lang="ja-JP" altLang="en-US"/>
              <a:t>を選択し、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915DD7B8-1276-5B21-95A2-5FC64CC4E1C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を</a:t>
            </a:r>
            <a:r>
              <a:rPr kumimoji="1" lang="en-US" altLang="ja-JP"/>
              <a:t>IPoE</a:t>
            </a:r>
            <a:r>
              <a:rPr kumimoji="1" lang="ja-JP" altLang="en-US"/>
              <a:t>：</a:t>
            </a:r>
            <a:r>
              <a:rPr kumimoji="1" lang="en-US" altLang="ja-JP"/>
              <a:t>v6 </a:t>
            </a:r>
            <a:r>
              <a:rPr kumimoji="1" lang="ja-JP" altLang="en-US"/>
              <a:t>コネクトで設定する手順について説明します</a:t>
            </a:r>
          </a:p>
        </p:txBody>
      </p:sp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31A1EC8-DDEC-70EE-B341-6D9063AF0E8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538596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1D20485-CDA3-3896-CD4A-41DF1E8EDD03}"/>
              </a:ext>
            </a:extLst>
          </p:cNvPr>
          <p:cNvSpPr/>
          <p:nvPr/>
        </p:nvSpPr>
        <p:spPr>
          <a:xfrm>
            <a:off x="3994150" y="2296865"/>
            <a:ext cx="219075" cy="1127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E452250-A674-89AB-0B0E-21DCFA726836}"/>
              </a:ext>
            </a:extLst>
          </p:cNvPr>
          <p:cNvSpPr/>
          <p:nvPr/>
        </p:nvSpPr>
        <p:spPr>
          <a:xfrm>
            <a:off x="1773873" y="2760414"/>
            <a:ext cx="20574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3EA4ABB-AA62-5962-B64C-6FAFDD4EC37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681"/>
          <a:stretch/>
        </p:blipFill>
        <p:spPr>
          <a:xfrm>
            <a:off x="7050755" y="2274244"/>
            <a:ext cx="3600000" cy="270822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D27EF59-06DE-302D-09EA-67CD296697C8}"/>
              </a:ext>
            </a:extLst>
          </p:cNvPr>
          <p:cNvSpPr/>
          <p:nvPr/>
        </p:nvSpPr>
        <p:spPr>
          <a:xfrm>
            <a:off x="8924925" y="3391693"/>
            <a:ext cx="47625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A88728F-9E18-B7EF-E8C8-56F421F92BBC}"/>
              </a:ext>
            </a:extLst>
          </p:cNvPr>
          <p:cNvSpPr/>
          <p:nvPr/>
        </p:nvSpPr>
        <p:spPr>
          <a:xfrm>
            <a:off x="9653588" y="3931444"/>
            <a:ext cx="445293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6719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C48890-613E-8B4B-4611-24368A426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2F459CB-0BC5-EEFB-1076-1A746E3687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lang="ja-JP" altLang="en-US"/>
              <a:t>「</a:t>
            </a:r>
            <a:r>
              <a:rPr kumimoji="1" lang="en-US" altLang="ja-JP"/>
              <a:t>IPv6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5DA86CD-9466-6131-EC44-5C47718C52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A8A2F-BA2D-1EA5-A5E5-C8532056327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ラジオボタンから</a:t>
            </a:r>
            <a:r>
              <a:rPr lang="ja-JP" altLang="en-US"/>
              <a:t>「</a:t>
            </a:r>
            <a:r>
              <a:rPr kumimoji="1" lang="ja-JP" altLang="en-US"/>
              <a:t>自動</a:t>
            </a:r>
            <a:r>
              <a:rPr kumimoji="1" lang="en-US" altLang="ja-JP"/>
              <a:t>SLAAC</a:t>
            </a:r>
            <a:r>
              <a:rPr kumimoji="1" lang="ja-JP" altLang="en-US"/>
              <a:t>」を選択し、</a:t>
            </a:r>
            <a:r>
              <a:rPr lang="ja-JP" altLang="en-US"/>
              <a:t>「</a:t>
            </a:r>
            <a:r>
              <a:rPr kumimoji="1" lang="en-US" altLang="ja-JP"/>
              <a:t>IPv6</a:t>
            </a:r>
            <a:r>
              <a:rPr kumimoji="1" lang="ja-JP" altLang="en-US"/>
              <a:t>トンネル</a:t>
            </a:r>
            <a:r>
              <a:rPr lang="ja-JP" altLang="en-US"/>
              <a:t>」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をクリックします</a:t>
            </a:r>
          </a:p>
        </p:txBody>
      </p:sp>
      <p:pic>
        <p:nvPicPr>
          <p:cNvPr id="7" name="図 6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C906CD4-A4B2-92CB-608A-4CF17AC402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09785"/>
            <a:ext cx="3600000" cy="272456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9C7AA03-EDDC-D72A-64BC-82F5174E1944}"/>
              </a:ext>
            </a:extLst>
          </p:cNvPr>
          <p:cNvSpPr/>
          <p:nvPr/>
        </p:nvSpPr>
        <p:spPr>
          <a:xfrm>
            <a:off x="4318000" y="2963068"/>
            <a:ext cx="45720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6E19AA7-874A-6996-42EF-93C1835707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671254"/>
            <a:ext cx="3600000" cy="270110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1C32CD3-0958-A2DC-D42F-8378FC5ED037}"/>
              </a:ext>
            </a:extLst>
          </p:cNvPr>
          <p:cNvSpPr/>
          <p:nvPr/>
        </p:nvSpPr>
        <p:spPr>
          <a:xfrm>
            <a:off x="8164955" y="2429668"/>
            <a:ext cx="53772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FE72DCB-7466-5E7E-39FE-BE10E455EC5A}"/>
              </a:ext>
            </a:extLst>
          </p:cNvPr>
          <p:cNvSpPr/>
          <p:nvPr/>
        </p:nvSpPr>
        <p:spPr>
          <a:xfrm>
            <a:off x="9603229" y="3977481"/>
            <a:ext cx="669483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1011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EB3E83-AFD6-11C4-5E8A-C3369ED95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9AD8B62-A804-6BC7-0E84-C4E16A7404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プルダウンメニューから</a:t>
            </a:r>
            <a:r>
              <a:rPr lang="ja-JP" altLang="en-US"/>
              <a:t>「</a:t>
            </a:r>
            <a:r>
              <a:rPr kumimoji="1" lang="en-US" altLang="ja-JP"/>
              <a:t>v6 </a:t>
            </a:r>
            <a:r>
              <a:rPr kumimoji="1" lang="ja-JP" altLang="en-US"/>
              <a:t>コネクト（固定</a:t>
            </a:r>
            <a:r>
              <a:rPr kumimoji="1" lang="en-US" altLang="ja-JP"/>
              <a:t>IP</a:t>
            </a:r>
            <a:r>
              <a:rPr kumimoji="1" lang="ja-JP" altLang="en-US"/>
              <a:t>）</a:t>
            </a:r>
            <a:r>
              <a:rPr lang="ja-JP" altLang="en-US"/>
              <a:t>」</a:t>
            </a:r>
            <a:r>
              <a:rPr kumimoji="1" lang="ja-JP" altLang="en-US"/>
              <a:t>を選択し、</a:t>
            </a:r>
            <a:br>
              <a:rPr kumimoji="1" lang="en-US" altLang="ja-JP"/>
            </a:br>
            <a:r>
              <a:rPr kumimoji="1" lang="ja-JP" altLang="en-US"/>
              <a:t>　　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A5FB7E8-D4FF-9FF8-6D39-5BEB3F2AE5F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0278F88-6C1F-8B4B-ED65-2BD9CDFB507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⑥　各入力欄に情報を入力し、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 </a:t>
            </a:r>
            <a:br>
              <a:rPr kumimoji="1" lang="en-US" altLang="ja-JP"/>
            </a:br>
            <a:r>
              <a:rPr kumimoji="1" lang="ja-JP" altLang="en-US"/>
              <a:t>　　尚、入力情報は下表を参照ください</a:t>
            </a: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8063F756-3914-F9F0-1D89-C952732DA3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11442"/>
              </p:ext>
            </p:extLst>
          </p:nvPr>
        </p:nvGraphicFramePr>
        <p:xfrm>
          <a:off x="6496557" y="4336137"/>
          <a:ext cx="4708395" cy="189629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504568">
                  <a:extLst>
                    <a:ext uri="{9D8B030D-6E8A-4147-A177-3AD203B41FA5}">
                      <a16:colId xmlns:a16="http://schemas.microsoft.com/office/drawing/2014/main" val="47870710"/>
                    </a:ext>
                  </a:extLst>
                </a:gridCol>
                <a:gridCol w="2203827">
                  <a:extLst>
                    <a:ext uri="{9D8B030D-6E8A-4147-A177-3AD203B41FA5}">
                      <a16:colId xmlns:a16="http://schemas.microsoft.com/office/drawing/2014/main" val="3718193507"/>
                    </a:ext>
                  </a:extLst>
                </a:gridCol>
              </a:tblGrid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 b="0"/>
                        <a:t>固定</a:t>
                      </a:r>
                      <a:r>
                        <a:rPr kumimoji="1" lang="en-US" altLang="ja-JP" sz="1200" b="0"/>
                        <a:t>IPv4</a:t>
                      </a:r>
                      <a:r>
                        <a:rPr kumimoji="1" lang="ja-JP" altLang="en-US" sz="1200" b="0"/>
                        <a:t>アドレス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/>
                        <a:t>IPv4</a:t>
                      </a:r>
                      <a:r>
                        <a:rPr kumimoji="1" lang="ja-JP" altLang="en-US" sz="1200" b="0"/>
                        <a:t>グローバルアドレス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692031"/>
                  </a:ext>
                </a:extLst>
              </a:tr>
              <a:tr h="319283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インターフェース</a:t>
                      </a:r>
                      <a:r>
                        <a:rPr kumimoji="1" lang="en-US" altLang="ja-JP" sz="1200"/>
                        <a:t>ID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インターフェース</a:t>
                      </a:r>
                      <a:r>
                        <a:rPr kumimoji="1" lang="en-US" altLang="ja-JP" sz="1200"/>
                        <a:t>ID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9973110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トンネル終端</a:t>
                      </a:r>
                      <a:r>
                        <a:rPr kumimoji="1" lang="en-US" altLang="ja-JP" sz="1200"/>
                        <a:t>IPv6</a:t>
                      </a:r>
                      <a:r>
                        <a:rPr kumimoji="1" lang="ja-JP" altLang="en-US" sz="1200"/>
                        <a:t>アドレス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BR</a:t>
                      </a:r>
                      <a:r>
                        <a:rPr kumimoji="1" lang="ja-JP" altLang="en-US" sz="1200"/>
                        <a:t>の</a:t>
                      </a:r>
                      <a:r>
                        <a:rPr kumimoji="1" lang="en-US" altLang="ja-JP" sz="1200"/>
                        <a:t>IPv6</a:t>
                      </a:r>
                      <a:r>
                        <a:rPr kumimoji="1" lang="ja-JP" altLang="en-US" sz="1200"/>
                        <a:t>アドレス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170059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アップデートサーバー</a:t>
                      </a:r>
                      <a:r>
                        <a:rPr kumimoji="1" lang="en-US" altLang="ja-JP" sz="1200"/>
                        <a:t>URL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アップデートサーバーの</a:t>
                      </a:r>
                      <a:r>
                        <a:rPr kumimoji="1" lang="en-US" altLang="ja-JP" sz="1200"/>
                        <a:t>URL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787557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アップデートサーバーユーザ</a:t>
                      </a:r>
                      <a:r>
                        <a:rPr kumimoji="1" lang="en-US" altLang="ja-JP" sz="1200"/>
                        <a:t>ID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ユーザ名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7893352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アップデートサーバーパスワード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パスワード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3984"/>
                  </a:ext>
                </a:extLst>
              </a:tr>
            </a:tbl>
          </a:graphicData>
        </a:graphic>
      </p:graphicFrame>
      <p:pic>
        <p:nvPicPr>
          <p:cNvPr id="9" name="図 8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565FF8B-D0CE-F138-ACD4-46479C9DFC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638297"/>
            <a:ext cx="3600000" cy="262871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07ECDD6-6972-AD2D-F972-2E50D06E4F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638297"/>
            <a:ext cx="3600000" cy="242821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4F521BA-A077-88F4-5AD7-20A6FDC7D7A2}"/>
              </a:ext>
            </a:extLst>
          </p:cNvPr>
          <p:cNvSpPr/>
          <p:nvPr/>
        </p:nvSpPr>
        <p:spPr>
          <a:xfrm>
            <a:off x="3556000" y="2200275"/>
            <a:ext cx="892175" cy="9921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4C4C4BB-BB1C-D760-CB2E-51DFE4CCDAFD}"/>
              </a:ext>
            </a:extLst>
          </p:cNvPr>
          <p:cNvSpPr/>
          <p:nvPr/>
        </p:nvSpPr>
        <p:spPr>
          <a:xfrm>
            <a:off x="4384675" y="2743996"/>
            <a:ext cx="20320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5588318-4EF7-D866-1FD9-52CB4F487150}"/>
              </a:ext>
            </a:extLst>
          </p:cNvPr>
          <p:cNvSpPr/>
          <p:nvPr/>
        </p:nvSpPr>
        <p:spPr>
          <a:xfrm>
            <a:off x="8110754" y="2349500"/>
            <a:ext cx="2447545" cy="12382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DFF4754-EF0D-2B14-C498-F25E39913D89}"/>
              </a:ext>
            </a:extLst>
          </p:cNvPr>
          <p:cNvSpPr/>
          <p:nvPr/>
        </p:nvSpPr>
        <p:spPr>
          <a:xfrm>
            <a:off x="9901723" y="3671888"/>
            <a:ext cx="192396" cy="12144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13664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4E872E-3F11-F6D3-41FC-A3D7249E0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7988B77-F61C-C24C-45F1-B269233FAE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⑦　「次へ」をクリックします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6B78110-1350-3FDE-7F4C-FAC67570BD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9B61966F-9F58-EA99-593C-F56FF04CC21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⑧　「次へ」をクリックします</a:t>
            </a:r>
            <a:endParaRPr kumimoji="1" lang="ja-JP" altLang="en-US"/>
          </a:p>
        </p:txBody>
      </p:sp>
      <p:pic>
        <p:nvPicPr>
          <p:cNvPr id="7" name="図 6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4422DC9-63A3-8414-772E-A0581BBB52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23604"/>
            <a:ext cx="3600000" cy="270110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0B6BCE6-DA1E-DA02-7167-7A3A485CBCA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681"/>
          <a:stretch/>
        </p:blipFill>
        <p:spPr>
          <a:xfrm>
            <a:off x="7048106" y="1429954"/>
            <a:ext cx="3600000" cy="270822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F4ACE5A-B863-28CA-4C42-156048EEC876}"/>
              </a:ext>
            </a:extLst>
          </p:cNvPr>
          <p:cNvSpPr/>
          <p:nvPr/>
        </p:nvSpPr>
        <p:spPr>
          <a:xfrm>
            <a:off x="9650939" y="3087154"/>
            <a:ext cx="445293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328D02E-82C4-A143-9BC0-9B2FBFB2F578}"/>
              </a:ext>
            </a:extLst>
          </p:cNvPr>
          <p:cNvSpPr/>
          <p:nvPr/>
        </p:nvSpPr>
        <p:spPr>
          <a:xfrm>
            <a:off x="4086225" y="3531940"/>
            <a:ext cx="673100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26096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ABFA6C-0974-8FB0-A049-B9346312B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142DBE1-7FF8-BD48-F3FB-E6BD266E49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⑨　「次へ」をクリックします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DDE927A-7D38-C6AA-8A00-02EF7FBADE1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9674F846-4C37-287B-2C45-438EBE5227B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⑩　内容を確認し、問題がなければ</a:t>
            </a:r>
            <a:r>
              <a:rPr lang="ja-JP" altLang="en-US"/>
              <a:t>「</a:t>
            </a:r>
            <a:r>
              <a:rPr kumimoji="1" lang="ja-JP" altLang="en-US"/>
              <a:t>確認</a:t>
            </a:r>
            <a:r>
              <a:rPr lang="ja-JP" altLang="en-US"/>
              <a:t>」</a:t>
            </a:r>
            <a:r>
              <a:rPr kumimoji="1" lang="ja-JP" altLang="en-US"/>
              <a:t>をクリックして</a:t>
            </a:r>
            <a:br>
              <a:rPr kumimoji="1" lang="en-US" altLang="ja-JP"/>
            </a:br>
            <a:r>
              <a:rPr kumimoji="1" lang="ja-JP" altLang="en-US"/>
              <a:t>　　設定完了です</a:t>
            </a:r>
          </a:p>
        </p:txBody>
      </p:sp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26968E8-E9F5-D371-8200-E31756F3A7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02070"/>
            <a:ext cx="3600000" cy="268550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155841D-196F-24E0-5702-13812EF597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628780"/>
            <a:ext cx="3600000" cy="274689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4F192CF-9669-0A40-C9A7-D57F2247B963}"/>
              </a:ext>
            </a:extLst>
          </p:cNvPr>
          <p:cNvSpPr/>
          <p:nvPr/>
        </p:nvSpPr>
        <p:spPr>
          <a:xfrm>
            <a:off x="4312444" y="2763871"/>
            <a:ext cx="459581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4A8D51B-2C18-4F20-B38E-2516FAA6F646}"/>
              </a:ext>
            </a:extLst>
          </p:cNvPr>
          <p:cNvSpPr/>
          <p:nvPr/>
        </p:nvSpPr>
        <p:spPr>
          <a:xfrm>
            <a:off x="9646444" y="3285365"/>
            <a:ext cx="459581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567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en-US" altLang="ja-JP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PPPoE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en-US" altLang="ja-JP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DHCP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en-US" altLang="ja-JP"/>
          </a:p>
          <a:p>
            <a:r>
              <a:rPr lang="en-US" altLang="ja-JP"/>
              <a:t>3.</a:t>
            </a:r>
            <a:r>
              <a:rPr lang="ja-JP" altLang="en-US"/>
              <a:t>　</a:t>
            </a:r>
            <a:r>
              <a:rPr lang="ja-JP" altLang="en-US"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固定</a:t>
            </a:r>
            <a:r>
              <a:rPr lang="en-US" altLang="ja-JP"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</a:t>
            </a:r>
            <a:r>
              <a:rPr lang="ja-JP" altLang="en-US"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en-US" altLang="ja-JP"/>
          </a:p>
          <a:p>
            <a:r>
              <a:rPr lang="en-US" altLang="ja-JP"/>
              <a:t>4.</a:t>
            </a:r>
            <a:r>
              <a:rPr lang="ja-JP" altLang="en-US"/>
              <a:t>　</a:t>
            </a:r>
            <a:r>
              <a:rPr lang="en-US" altLang="ja-JP"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IPoE</a:t>
            </a:r>
            <a:r>
              <a:rPr lang="ja-JP" altLang="en-US"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：</a:t>
            </a:r>
            <a:r>
              <a:rPr lang="en-US" altLang="ja-JP"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v6</a:t>
            </a:r>
            <a:r>
              <a:rPr lang="ja-JP" altLang="en-US"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プラス設定</a:t>
            </a:r>
            <a:r>
              <a:rPr lang="ja-JP" altLang="en-US"/>
              <a:t>　</a:t>
            </a:r>
            <a:r>
              <a:rPr lang="en-US" altLang="ja-JP"/>
              <a:t>※1</a:t>
            </a:r>
          </a:p>
          <a:p>
            <a:r>
              <a:rPr lang="en-US" altLang="ja-JP"/>
              <a:t>5.</a:t>
            </a:r>
            <a:r>
              <a:rPr lang="ja-JP" altLang="en-US"/>
              <a:t>　</a:t>
            </a:r>
            <a:r>
              <a:rPr lang="en-US" altLang="ja-JP"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IPoE</a:t>
            </a:r>
            <a:r>
              <a:rPr lang="ja-JP" altLang="en-US"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：</a:t>
            </a:r>
            <a:r>
              <a:rPr lang="en-US" altLang="ja-JP"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v6</a:t>
            </a:r>
            <a:r>
              <a:rPr lang="ja-JP" altLang="en-US"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コネクト設定</a:t>
            </a:r>
            <a:r>
              <a:rPr lang="ja-JP" altLang="en-US"/>
              <a:t>　</a:t>
            </a:r>
            <a:r>
              <a:rPr lang="en-US" altLang="ja-JP"/>
              <a:t>※2</a:t>
            </a:r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r>
              <a:rPr lang="en-US" altLang="ja-JP"/>
              <a:t>※1</a:t>
            </a:r>
            <a:r>
              <a:rPr lang="ja-JP" altLang="en-US"/>
              <a:t>「</a:t>
            </a:r>
            <a:r>
              <a:rPr lang="en-US" altLang="ja-JP"/>
              <a:t>v6</a:t>
            </a:r>
            <a:r>
              <a:rPr lang="ja-JP" altLang="en-US"/>
              <a:t>プラス」は株式会社</a:t>
            </a:r>
            <a:r>
              <a:rPr lang="en-US" altLang="ja-JP"/>
              <a:t>JPIX</a:t>
            </a:r>
            <a:r>
              <a:rPr lang="ja-JP" altLang="en-US"/>
              <a:t>の登録商標です。</a:t>
            </a:r>
          </a:p>
          <a:p>
            <a:r>
              <a:rPr lang="en-US" altLang="ja-JP"/>
              <a:t>※2</a:t>
            </a:r>
            <a:r>
              <a:rPr lang="ja-JP" altLang="en-US"/>
              <a:t>「</a:t>
            </a:r>
            <a:r>
              <a:rPr lang="en-US" altLang="ja-JP"/>
              <a:t>v6 </a:t>
            </a:r>
            <a:r>
              <a:rPr lang="ja-JP" altLang="en-US"/>
              <a:t>コネクト」は株式会社朝日ネットの登録商標です。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cap="none"/>
              <a:t>1.PPPoE</a:t>
            </a:r>
            <a:r>
              <a:rPr kumimoji="1" lang="ja-JP" altLang="en-US" cap="none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左の</a:t>
            </a:r>
            <a:r>
              <a:rPr lang="ja-JP" altLang="en-US"/>
              <a:t>「</a:t>
            </a:r>
            <a:r>
              <a:rPr kumimoji="1" lang="en-US" altLang="ja-JP"/>
              <a:t>WAN</a:t>
            </a:r>
            <a:r>
              <a:rPr kumimoji="1" lang="ja-JP" altLang="en-US"/>
              <a:t>」</a:t>
            </a:r>
            <a:r>
              <a:rPr kumimoji="1" lang="en-US" altLang="ja-JP"/>
              <a:t> 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ラジオボタンから</a:t>
            </a:r>
            <a:r>
              <a:rPr lang="ja-JP" altLang="en-US"/>
              <a:t>「</a:t>
            </a:r>
            <a:r>
              <a:rPr kumimoji="1" lang="en-US" altLang="ja-JP"/>
              <a:t>PPPoE</a:t>
            </a:r>
            <a:r>
              <a:rPr kumimoji="1" lang="ja-JP" altLang="en-US"/>
              <a:t>」を選択し、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を</a:t>
            </a:r>
            <a:r>
              <a:rPr kumimoji="1" lang="en-US" altLang="ja-JP"/>
              <a:t>PPPoE</a:t>
            </a:r>
            <a:r>
              <a:rPr kumimoji="1" lang="ja-JP" altLang="en-US"/>
              <a:t>ルーターとして設定する手順について説明します</a:t>
            </a:r>
          </a:p>
        </p:txBody>
      </p:sp>
      <p:pic>
        <p:nvPicPr>
          <p:cNvPr id="9" name="図 8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DFF74DF-53C0-F64A-E8F8-E8035A3A22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538596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7DC3663-AA3A-60F5-995C-3C82969F04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2056" y="2274244"/>
            <a:ext cx="3600000" cy="28377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A9B4251-180E-6BDA-A827-ACAF34AD233B}"/>
              </a:ext>
            </a:extLst>
          </p:cNvPr>
          <p:cNvSpPr/>
          <p:nvPr/>
        </p:nvSpPr>
        <p:spPr>
          <a:xfrm>
            <a:off x="3999548" y="2294980"/>
            <a:ext cx="20574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5C9CBC6-68A8-A569-DB03-B52488097AD6}"/>
              </a:ext>
            </a:extLst>
          </p:cNvPr>
          <p:cNvSpPr/>
          <p:nvPr/>
        </p:nvSpPr>
        <p:spPr>
          <a:xfrm>
            <a:off x="1788318" y="2774156"/>
            <a:ext cx="188119" cy="952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10AEDA6-FE19-9B01-6E9D-44B342131825}"/>
              </a:ext>
            </a:extLst>
          </p:cNvPr>
          <p:cNvSpPr/>
          <p:nvPr/>
        </p:nvSpPr>
        <p:spPr>
          <a:xfrm>
            <a:off x="7988892" y="3196759"/>
            <a:ext cx="360603" cy="12858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F476BE1-0FC3-84B5-35BB-CE0072AA91D5}"/>
              </a:ext>
            </a:extLst>
          </p:cNvPr>
          <p:cNvSpPr/>
          <p:nvPr/>
        </p:nvSpPr>
        <p:spPr>
          <a:xfrm>
            <a:off x="9485154" y="3972207"/>
            <a:ext cx="458152" cy="12209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D98028-BBD6-4075-31F7-ECD559E67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733977D-D469-08CA-CB06-6D4AEFE78F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③　入力欄にプロバイダ情報を入力し「次へ」をクリックします </a:t>
            </a:r>
            <a:br>
              <a:rPr lang="en-US" altLang="ja-JP"/>
            </a:br>
            <a:r>
              <a:rPr lang="ja-JP" altLang="en-US"/>
              <a:t>　　</a:t>
            </a:r>
            <a:r>
              <a:rPr lang="en-US" altLang="ja-JP"/>
              <a:t>DNS</a:t>
            </a:r>
            <a:r>
              <a:rPr lang="ja-JP" altLang="en-US"/>
              <a:t>情報等を指定する場合は「詳細」をクリックします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90E8C12-3DB4-6502-EFD4-A083D83415A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753F8A8-EF41-6ACD-63F6-330FE2252F1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5999" y="916124"/>
            <a:ext cx="5591175" cy="5582177"/>
          </a:xfrm>
        </p:spPr>
        <p:txBody>
          <a:bodyPr/>
          <a:lstStyle/>
          <a:p>
            <a:r>
              <a:rPr kumimoji="1" lang="ja-JP" altLang="en-US"/>
              <a:t>④　入力内容を確認し、問題がなければ</a:t>
            </a:r>
            <a:r>
              <a:rPr lang="ja-JP" altLang="en-US"/>
              <a:t>「</a:t>
            </a:r>
            <a:r>
              <a:rPr kumimoji="1" lang="ja-JP" altLang="en-US"/>
              <a:t>確認</a:t>
            </a:r>
            <a:r>
              <a:rPr lang="ja-JP" altLang="en-US"/>
              <a:t>」</a:t>
            </a:r>
            <a:r>
              <a:rPr kumimoji="1" lang="ja-JP" altLang="en-US"/>
              <a:t>をクリックして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設定完了です</a:t>
            </a:r>
          </a:p>
        </p:txBody>
      </p:sp>
      <p:pic>
        <p:nvPicPr>
          <p:cNvPr id="8" name="図 7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CB2DB07-6D9F-9819-F6AF-3362F1025B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598167"/>
            <a:ext cx="3600000" cy="277266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0A9C8C6-A0F4-3A7C-1195-9BAF924B49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8300" y="1598167"/>
            <a:ext cx="3600000" cy="280309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F26DC09-DA2D-3750-613D-1F6C4BFAE2B4}"/>
              </a:ext>
            </a:extLst>
          </p:cNvPr>
          <p:cNvSpPr/>
          <p:nvPr/>
        </p:nvSpPr>
        <p:spPr>
          <a:xfrm>
            <a:off x="2613551" y="2432050"/>
            <a:ext cx="2077397" cy="3810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CC050E6-22BD-5E83-8B3B-3CD5511C60FB}"/>
              </a:ext>
            </a:extLst>
          </p:cNvPr>
          <p:cNvSpPr/>
          <p:nvPr/>
        </p:nvSpPr>
        <p:spPr>
          <a:xfrm>
            <a:off x="4317206" y="3244850"/>
            <a:ext cx="454819" cy="1206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11D9AD9-E4C9-6035-9B9C-E008AEE9F3F5}"/>
              </a:ext>
            </a:extLst>
          </p:cNvPr>
          <p:cNvSpPr/>
          <p:nvPr/>
        </p:nvSpPr>
        <p:spPr>
          <a:xfrm>
            <a:off x="9554591" y="3429000"/>
            <a:ext cx="456248" cy="984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7981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696CB1-9748-C679-3A12-06D803BDA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2.DHCP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AE777E-1C4E-D157-120D-D85DDF7C50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左の</a:t>
            </a:r>
            <a:r>
              <a:rPr lang="ja-JP" altLang="en-US"/>
              <a:t>「</a:t>
            </a:r>
            <a:r>
              <a:rPr kumimoji="1" lang="en-US" altLang="ja-JP"/>
              <a:t>WAN</a:t>
            </a:r>
            <a:r>
              <a:rPr kumimoji="1" lang="ja-JP" altLang="en-US"/>
              <a:t>」</a:t>
            </a:r>
            <a:r>
              <a:rPr kumimoji="1" lang="en-US" altLang="ja-JP"/>
              <a:t> 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3BA058D-EEC6-3046-3E46-5A4A494D17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933A1656-7C84-54F1-6C08-F32E4CEF25C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ラジオボタンから</a:t>
            </a:r>
            <a:r>
              <a:rPr lang="ja-JP" altLang="en-US"/>
              <a:t>「</a:t>
            </a:r>
            <a:r>
              <a:rPr kumimoji="1" lang="en-US" altLang="ja-JP"/>
              <a:t>DHCP</a:t>
            </a:r>
            <a:r>
              <a:rPr kumimoji="1" lang="ja-JP" altLang="en-US"/>
              <a:t>」を選択し、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ACD82A7-A216-005A-3779-53FDD245917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を</a:t>
            </a:r>
            <a:r>
              <a:rPr kumimoji="1" lang="en-US" altLang="ja-JP"/>
              <a:t>DHCP</a:t>
            </a:r>
            <a:r>
              <a:rPr kumimoji="1" lang="ja-JP" altLang="en-US"/>
              <a:t>ルーターとして設定する手順について説明します</a:t>
            </a:r>
          </a:p>
        </p:txBody>
      </p:sp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D687B68-6EB5-17FD-A004-E08D42D758C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408103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0CCB880-B2B4-CE99-DD88-2FD980DB5BCB}"/>
              </a:ext>
            </a:extLst>
          </p:cNvPr>
          <p:cNvSpPr/>
          <p:nvPr/>
        </p:nvSpPr>
        <p:spPr>
          <a:xfrm>
            <a:off x="3864977" y="2302125"/>
            <a:ext cx="218148" cy="1071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7883F0D-91ED-76F4-7FB5-C0F4DC00AD79}"/>
              </a:ext>
            </a:extLst>
          </p:cNvPr>
          <p:cNvSpPr/>
          <p:nvPr/>
        </p:nvSpPr>
        <p:spPr>
          <a:xfrm>
            <a:off x="1647081" y="2767056"/>
            <a:ext cx="205740" cy="1047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2391CB40-BCBC-7CF3-D48B-178072D513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274244"/>
            <a:ext cx="3600000" cy="27634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AB2CF73-785C-064C-C48E-843A35DF8C67}"/>
              </a:ext>
            </a:extLst>
          </p:cNvPr>
          <p:cNvSpPr/>
          <p:nvPr/>
        </p:nvSpPr>
        <p:spPr>
          <a:xfrm>
            <a:off x="8916034" y="3196122"/>
            <a:ext cx="310515" cy="12284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5E38EDC-9A24-0130-40FD-48A00ED53FC1}"/>
              </a:ext>
            </a:extLst>
          </p:cNvPr>
          <p:cNvSpPr/>
          <p:nvPr/>
        </p:nvSpPr>
        <p:spPr>
          <a:xfrm>
            <a:off x="9636760" y="3966668"/>
            <a:ext cx="472440" cy="12699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053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DC5920-AF2A-6896-43C1-43CFB9312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6BAB126-8532-CDDF-1B92-AD6DE6947A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lang="ja-JP" altLang="en-US"/>
              <a:t>「次へ」をクリックします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F3AE895-9872-8E9B-1C27-28F2B2651BA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84B04D82-7EE6-2FC4-AE45-16C66492310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「確認」をクリックして設定完了です</a:t>
            </a:r>
          </a:p>
        </p:txBody>
      </p:sp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2A57819-6F34-6581-6FDD-F71B01BAF8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387354"/>
            <a:ext cx="3600000" cy="274901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2FCAC39-C727-525E-02B7-97D3B1C974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389923"/>
            <a:ext cx="3600000" cy="274644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4B0C3BB-59F8-EC8C-E462-CC925C2C6F87}"/>
              </a:ext>
            </a:extLst>
          </p:cNvPr>
          <p:cNvSpPr/>
          <p:nvPr/>
        </p:nvSpPr>
        <p:spPr>
          <a:xfrm>
            <a:off x="4323397" y="2609850"/>
            <a:ext cx="453391" cy="11525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E0FF720-190D-57AA-E3E1-66C7B64F0A2F}"/>
              </a:ext>
            </a:extLst>
          </p:cNvPr>
          <p:cNvSpPr/>
          <p:nvPr/>
        </p:nvSpPr>
        <p:spPr>
          <a:xfrm>
            <a:off x="9633585" y="2827631"/>
            <a:ext cx="458153" cy="11906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869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B911C5-0BB9-E31B-BE78-C258BCB11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3.</a:t>
            </a:r>
            <a:r>
              <a:rPr kumimoji="1" lang="ja-JP" altLang="en-US"/>
              <a:t>固定</a:t>
            </a:r>
            <a:r>
              <a:rPr kumimoji="1" lang="en-US" altLang="ja-JP"/>
              <a:t>IP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ADF9FC-3FD6-23A5-EFE7-999F046904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左の</a:t>
            </a:r>
            <a:r>
              <a:rPr lang="ja-JP" altLang="en-US"/>
              <a:t>「</a:t>
            </a:r>
            <a:r>
              <a:rPr kumimoji="1" lang="en-US" altLang="ja-JP"/>
              <a:t>WAN</a:t>
            </a:r>
            <a:r>
              <a:rPr kumimoji="1" lang="ja-JP" altLang="en-US"/>
              <a:t>」</a:t>
            </a:r>
            <a:r>
              <a:rPr kumimoji="1" lang="en-US" altLang="ja-JP"/>
              <a:t> 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760D9-8BE5-48A6-D5E9-75CFB11CF00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A8CB09AA-03EF-0ECD-70AF-E1E7C254C09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ラジオボタンから</a:t>
            </a:r>
            <a:r>
              <a:rPr lang="ja-JP" altLang="en-US"/>
              <a:t>「</a:t>
            </a:r>
            <a:r>
              <a:rPr kumimoji="1" lang="ja-JP" altLang="en-US"/>
              <a:t>固定</a:t>
            </a:r>
            <a:r>
              <a:rPr kumimoji="1" lang="en-US" altLang="ja-JP"/>
              <a:t>IP</a:t>
            </a:r>
            <a:r>
              <a:rPr kumimoji="1" lang="ja-JP" altLang="en-US"/>
              <a:t>」を選択し、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EF470336-558C-10BD-EEBF-5E79F50BE40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を固定</a:t>
            </a:r>
            <a:r>
              <a:rPr kumimoji="1" lang="en-US" altLang="ja-JP"/>
              <a:t>IP</a:t>
            </a:r>
            <a:r>
              <a:rPr kumimoji="1" lang="ja-JP" altLang="en-US"/>
              <a:t>ルーターとして設定する手順について説明します</a:t>
            </a:r>
          </a:p>
        </p:txBody>
      </p:sp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9D9F2E6-D451-958B-D14B-5744C5CF4CC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538596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138BA91-5DCB-0808-3B55-56A548B5FBBE}"/>
              </a:ext>
            </a:extLst>
          </p:cNvPr>
          <p:cNvSpPr/>
          <p:nvPr/>
        </p:nvSpPr>
        <p:spPr>
          <a:xfrm>
            <a:off x="3994150" y="2296865"/>
            <a:ext cx="219075" cy="1127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B6534D0-B548-63CB-D130-C2D6386A50F0}"/>
              </a:ext>
            </a:extLst>
          </p:cNvPr>
          <p:cNvSpPr/>
          <p:nvPr/>
        </p:nvSpPr>
        <p:spPr>
          <a:xfrm>
            <a:off x="1773873" y="2760414"/>
            <a:ext cx="20574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113AB14-F9CB-C161-CE85-777E00BB0A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8300" y="2274244"/>
            <a:ext cx="3600000" cy="273242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D50E725-7AA9-98A9-E883-5020F9697D96}"/>
              </a:ext>
            </a:extLst>
          </p:cNvPr>
          <p:cNvSpPr/>
          <p:nvPr/>
        </p:nvSpPr>
        <p:spPr>
          <a:xfrm>
            <a:off x="9592991" y="3175731"/>
            <a:ext cx="315277" cy="1381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2CD0E60-6C13-2C53-A3F1-872C451C6C05}"/>
              </a:ext>
            </a:extLst>
          </p:cNvPr>
          <p:cNvSpPr/>
          <p:nvPr/>
        </p:nvSpPr>
        <p:spPr>
          <a:xfrm>
            <a:off x="9540603" y="3949911"/>
            <a:ext cx="472441" cy="1381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077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7321BA-ED59-AB52-2918-8F536F011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5FA208D-69E3-51F5-3045-3E5269DB34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各項目を入力し、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6E28F33-0AD7-6E0A-62CF-855B1E6CF9C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BBA2BEB5-76EE-FB56-75C3-EB16A6807DC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</a:t>
            </a:r>
            <a:r>
              <a:rPr lang="ja-JP" altLang="en-US"/>
              <a:t>入力内容を確認し、問題がなければ「確認」をクリック</a:t>
            </a:r>
            <a:br>
              <a:rPr lang="en-US" altLang="ja-JP"/>
            </a:br>
            <a:r>
              <a:rPr lang="ja-JP" altLang="en-US"/>
              <a:t>　　して設定完了です</a:t>
            </a:r>
            <a:endParaRPr kumimoji="1" lang="ja-JP" altLang="en-US"/>
          </a:p>
        </p:txBody>
      </p:sp>
      <p:pic>
        <p:nvPicPr>
          <p:cNvPr id="8" name="図 7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7445186-90EE-36BD-6162-E9DC0FEAA8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766" y="1407693"/>
            <a:ext cx="3600000" cy="2760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FCB9921-512B-B8FE-DDF0-D5AC67D475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613433"/>
            <a:ext cx="3600000" cy="274222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F8DF678-1096-5F13-2153-EB5CF8B43912}"/>
              </a:ext>
            </a:extLst>
          </p:cNvPr>
          <p:cNvSpPr/>
          <p:nvPr/>
        </p:nvSpPr>
        <p:spPr>
          <a:xfrm>
            <a:off x="2628619" y="2234566"/>
            <a:ext cx="1332465" cy="92456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07AE9A6-EEA5-F33B-A21C-6B77E6143FAD}"/>
              </a:ext>
            </a:extLst>
          </p:cNvPr>
          <p:cNvSpPr/>
          <p:nvPr/>
        </p:nvSpPr>
        <p:spPr>
          <a:xfrm>
            <a:off x="4286204" y="3585768"/>
            <a:ext cx="454071" cy="12144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8DA0201-DDF7-602D-0962-371F975088A4}"/>
              </a:ext>
            </a:extLst>
          </p:cNvPr>
          <p:cNvSpPr/>
          <p:nvPr/>
        </p:nvSpPr>
        <p:spPr>
          <a:xfrm>
            <a:off x="9643904" y="3987641"/>
            <a:ext cx="462916" cy="12223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503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9DC1C8-85CB-936E-3BF6-8953529B6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4.IP</a:t>
            </a:r>
            <a:r>
              <a:rPr kumimoji="1" lang="en-US" altLang="ja-JP" cap="none"/>
              <a:t>o</a:t>
            </a:r>
            <a:r>
              <a:rPr kumimoji="1" lang="en-US" altLang="ja-JP"/>
              <a:t>E</a:t>
            </a:r>
            <a:r>
              <a:rPr kumimoji="1" lang="ja-JP" altLang="en-US"/>
              <a:t>：</a:t>
            </a:r>
            <a:r>
              <a:rPr kumimoji="1" lang="en-US" altLang="ja-JP" cap="none"/>
              <a:t>v</a:t>
            </a:r>
            <a:r>
              <a:rPr kumimoji="1" lang="en-US" altLang="ja-JP"/>
              <a:t>6</a:t>
            </a:r>
            <a:r>
              <a:rPr kumimoji="1" lang="ja-JP" altLang="en-US"/>
              <a:t>プラス設定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B3F0CE3-0856-82C2-D695-3FDAFAA35F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左の</a:t>
            </a:r>
            <a:r>
              <a:rPr lang="ja-JP" altLang="en-US"/>
              <a:t>「</a:t>
            </a:r>
            <a:r>
              <a:rPr kumimoji="1" lang="en-US" altLang="ja-JP"/>
              <a:t>WAN</a:t>
            </a:r>
            <a:r>
              <a:rPr kumimoji="1" lang="ja-JP" altLang="en-US"/>
              <a:t>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5691A63-0DFB-AC54-CDB4-C0E2B4A0778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D1A8D12-3637-097F-94F6-1C3C8E458F2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ラジオボタンから</a:t>
            </a:r>
            <a:r>
              <a:rPr lang="ja-JP" altLang="en-US"/>
              <a:t>「</a:t>
            </a:r>
            <a:r>
              <a:rPr kumimoji="1" lang="en-US" altLang="ja-JP"/>
              <a:t>IPv6</a:t>
            </a:r>
            <a:r>
              <a:rPr kumimoji="1" lang="ja-JP" altLang="en-US"/>
              <a:t>トンネル</a:t>
            </a:r>
            <a:r>
              <a:rPr lang="ja-JP" altLang="en-US"/>
              <a:t>」</a:t>
            </a:r>
            <a:r>
              <a:rPr kumimoji="1" lang="ja-JP" altLang="en-US"/>
              <a:t>を選択し、</a:t>
            </a:r>
            <a:endParaRPr kumimoji="1" lang="en-US" altLang="ja-JP"/>
          </a:p>
          <a:p>
            <a:pPr indent="361950">
              <a:lnSpc>
                <a:spcPts val="1200"/>
              </a:lnSpc>
            </a:pP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2D390BC-7BEC-6C22-9E7D-2C44A44199C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を</a:t>
            </a:r>
            <a:r>
              <a:rPr kumimoji="1" lang="en-US" altLang="ja-JP"/>
              <a:t>IPoE</a:t>
            </a:r>
            <a:r>
              <a:rPr kumimoji="1" lang="ja-JP" altLang="en-US"/>
              <a:t>：</a:t>
            </a:r>
            <a:r>
              <a:rPr kumimoji="1" lang="en-US" altLang="ja-JP"/>
              <a:t>v6</a:t>
            </a:r>
            <a:r>
              <a:rPr kumimoji="1" lang="ja-JP" altLang="en-US"/>
              <a:t>プラスで設定する手順について説明します</a:t>
            </a:r>
          </a:p>
        </p:txBody>
      </p:sp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A8F4E21-8CEB-D3F8-A8A8-C0DC4C8630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538596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92FDD84-3427-5465-7AC8-46A7C49904A4}"/>
              </a:ext>
            </a:extLst>
          </p:cNvPr>
          <p:cNvSpPr/>
          <p:nvPr/>
        </p:nvSpPr>
        <p:spPr>
          <a:xfrm>
            <a:off x="3994150" y="2296865"/>
            <a:ext cx="219075" cy="1127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FE75FD6-753F-1A23-36D5-2D89BCBB8945}"/>
              </a:ext>
            </a:extLst>
          </p:cNvPr>
          <p:cNvSpPr/>
          <p:nvPr/>
        </p:nvSpPr>
        <p:spPr>
          <a:xfrm>
            <a:off x="1773873" y="2760414"/>
            <a:ext cx="20574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B28A8E1-DCE7-EE67-5494-C757901EBE1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681"/>
          <a:stretch/>
        </p:blipFill>
        <p:spPr>
          <a:xfrm>
            <a:off x="7050755" y="2274244"/>
            <a:ext cx="3600000" cy="270822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218B99E-D308-904B-39EF-EDC4EF04D126}"/>
              </a:ext>
            </a:extLst>
          </p:cNvPr>
          <p:cNvSpPr/>
          <p:nvPr/>
        </p:nvSpPr>
        <p:spPr>
          <a:xfrm>
            <a:off x="8924925" y="3391693"/>
            <a:ext cx="47625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96935E0-D997-603E-86B4-FDDFD81E21CC}"/>
              </a:ext>
            </a:extLst>
          </p:cNvPr>
          <p:cNvSpPr/>
          <p:nvPr/>
        </p:nvSpPr>
        <p:spPr>
          <a:xfrm>
            <a:off x="9653588" y="3931444"/>
            <a:ext cx="445293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659464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MRB操作マニュアル（WAN設定）</Template>
  <TotalTime>419</TotalTime>
  <Words>933</Words>
  <Application>Microsoft Office PowerPoint</Application>
  <PresentationFormat>ワイド画面</PresentationFormat>
  <Paragraphs>106</Paragraphs>
  <Slides>18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22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1.PPPoE設定</vt:lpstr>
      <vt:lpstr>PowerPoint プレゼンテーション</vt:lpstr>
      <vt:lpstr>2.DHCP設定</vt:lpstr>
      <vt:lpstr>PowerPoint プレゼンテーション</vt:lpstr>
      <vt:lpstr>3.固定IP設定</vt:lpstr>
      <vt:lpstr>PowerPoint プレゼンテーション</vt:lpstr>
      <vt:lpstr>4.IPoE：v6プラス設定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5.IPoE：v6 コネクト設定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2</cp:revision>
  <dcterms:created xsi:type="dcterms:W3CDTF">2025-04-16T07:45:54Z</dcterms:created>
  <dcterms:modified xsi:type="dcterms:W3CDTF">2025-07-22T02:14:15Z</dcterms:modified>
</cp:coreProperties>
</file>