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7CFAC-FDC2-4105-AA76-850912B3E20D}" v="10" dt="2025-06-24T04:20:07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23873F50-3F4F-418F-8E0A-C50262142479}"/>
    <pc:docChg chg="undo custSel delSld modSld">
      <pc:chgData name="Technol.Corp 櫻庭竜太" userId="f291aa17-b8e0-4fe2-8f83-ae8a96cc9266" providerId="ADAL" clId="{23873F50-3F4F-418F-8E0A-C50262142479}" dt="2025-04-30T05:46:57.424" v="293" actId="207"/>
      <pc:docMkLst>
        <pc:docMk/>
      </pc:docMkLst>
      <pc:sldChg chg="modSp mod">
        <pc:chgData name="Technol.Corp 櫻庭竜太" userId="f291aa17-b8e0-4fe2-8f83-ae8a96cc9266" providerId="ADAL" clId="{23873F50-3F4F-418F-8E0A-C50262142479}" dt="2025-04-30T05:46:31.268" v="29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23873F50-3F4F-418F-8E0A-C50262142479}" dt="2025-04-30T05:46:31.268" v="29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23873F50-3F4F-418F-8E0A-C50262142479}" dt="2025-04-30T05:46:57.424" v="293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23873F50-3F4F-418F-8E0A-C50262142479}" dt="2025-04-30T05:46:57.424" v="293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23873F50-3F4F-418F-8E0A-C50262142479}" dt="2025-04-30T05:43:26.466" v="204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23873F50-3F4F-418F-8E0A-C50262142479}" dt="2025-04-30T05:29:37.027" v="1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23873F50-3F4F-418F-8E0A-C50262142479}" dt="2025-04-30T05:28:31.408" v="110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23873F50-3F4F-418F-8E0A-C50262142479}" dt="2025-04-30T05:29:05.003" v="159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23873F50-3F4F-418F-8E0A-C50262142479}" dt="2025-04-30T05:28:21.280" v="8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23873F50-3F4F-418F-8E0A-C50262142479}" dt="2025-04-30T05:43:03.226" v="200" actId="14100"/>
          <ac:spMkLst>
            <pc:docMk/>
            <pc:sldMk cId="3175047991" sldId="258"/>
            <ac:spMk id="12" creationId="{7096C766-DA2D-90D8-51DE-9BCC0AE72467}"/>
          </ac:spMkLst>
        </pc:spChg>
        <pc:spChg chg="add mod">
          <ac:chgData name="Technol.Corp 櫻庭竜太" userId="f291aa17-b8e0-4fe2-8f83-ae8a96cc9266" providerId="ADAL" clId="{23873F50-3F4F-418F-8E0A-C50262142479}" dt="2025-04-30T05:43:26.466" v="204" actId="14100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23873F50-3F4F-418F-8E0A-C50262142479}" dt="2025-04-30T05:42:37.774" v="196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23873F50-3F4F-418F-8E0A-C50262142479}" dt="2025-04-30T05:42:10.597" v="194" actId="1076"/>
          <ac:picMkLst>
            <pc:docMk/>
            <pc:sldMk cId="3175047991" sldId="258"/>
            <ac:picMk id="11" creationId="{1EA104CE-CA1C-78CE-D0D9-132D447645C8}"/>
          </ac:picMkLst>
        </pc:picChg>
      </pc:sldChg>
      <pc:sldChg chg="addSp delSp modSp mod">
        <pc:chgData name="Technol.Corp 櫻庭竜太" userId="f291aa17-b8e0-4fe2-8f83-ae8a96cc9266" providerId="ADAL" clId="{23873F50-3F4F-418F-8E0A-C50262142479}" dt="2025-04-30T05:46:18.801" v="289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23873F50-3F4F-418F-8E0A-C50262142479}" dt="2025-04-30T05:46:18.801" v="289" actId="1076"/>
          <ac:spMkLst>
            <pc:docMk/>
            <pc:sldMk cId="579924448" sldId="259"/>
            <ac:spMk id="9" creationId="{1C8FCFF5-F838-3141-AAB8-EE51BDFF75F9}"/>
          </ac:spMkLst>
        </pc:spChg>
        <pc:picChg chg="add mod ord">
          <ac:chgData name="Technol.Corp 櫻庭竜太" userId="f291aa17-b8e0-4fe2-8f83-ae8a96cc9266" providerId="ADAL" clId="{23873F50-3F4F-418F-8E0A-C50262142479}" dt="2025-04-30T05:46:06.624" v="288" actId="1076"/>
          <ac:picMkLst>
            <pc:docMk/>
            <pc:sldMk cId="579924448" sldId="259"/>
            <ac:picMk id="10" creationId="{8E60181F-9EF6-E098-5FCD-9F940BE6480E}"/>
          </ac:picMkLst>
        </pc:picChg>
      </pc:sldChg>
      <pc:sldChg chg="del">
        <pc:chgData name="Technol.Corp 櫻庭竜太" userId="f291aa17-b8e0-4fe2-8f83-ae8a96cc9266" providerId="ADAL" clId="{23873F50-3F4F-418F-8E0A-C50262142479}" dt="2025-04-30T05:27:38.575" v="15" actId="47"/>
        <pc:sldMkLst>
          <pc:docMk/>
          <pc:sldMk cId="2586673929" sldId="260"/>
        </pc:sldMkLst>
      </pc:sldChg>
      <pc:sldChg chg="del">
        <pc:chgData name="Technol.Corp 櫻庭竜太" userId="f291aa17-b8e0-4fe2-8f83-ae8a96cc9266" providerId="ADAL" clId="{23873F50-3F4F-418F-8E0A-C50262142479}" dt="2025-04-30T05:27:37.188" v="14" actId="47"/>
        <pc:sldMkLst>
          <pc:docMk/>
          <pc:sldMk cId="1933273433" sldId="261"/>
        </pc:sldMkLst>
      </pc:sldChg>
      <pc:sldChg chg="del">
        <pc:chgData name="Technol.Corp 櫻庭竜太" userId="f291aa17-b8e0-4fe2-8f83-ae8a96cc9266" providerId="ADAL" clId="{23873F50-3F4F-418F-8E0A-C50262142479}" dt="2025-04-30T05:27:34.698" v="13" actId="47"/>
        <pc:sldMkLst>
          <pc:docMk/>
          <pc:sldMk cId="3458125100" sldId="262"/>
        </pc:sldMkLst>
      </pc:sldChg>
      <pc:sldChg chg="del">
        <pc:chgData name="Technol.Corp 櫻庭竜太" userId="f291aa17-b8e0-4fe2-8f83-ae8a96cc9266" providerId="ADAL" clId="{23873F50-3F4F-418F-8E0A-C50262142479}" dt="2025-04-30T05:27:34.085" v="12" actId="47"/>
        <pc:sldMkLst>
          <pc:docMk/>
          <pc:sldMk cId="4236785784" sldId="263"/>
        </pc:sldMkLst>
      </pc:sldChg>
      <pc:sldChg chg="del">
        <pc:chgData name="Technol.Corp 櫻庭竜太" userId="f291aa17-b8e0-4fe2-8f83-ae8a96cc9266" providerId="ADAL" clId="{23873F50-3F4F-418F-8E0A-C50262142479}" dt="2025-04-30T05:27:33.856" v="11" actId="47"/>
        <pc:sldMkLst>
          <pc:docMk/>
          <pc:sldMk cId="3176401895" sldId="264"/>
        </pc:sldMkLst>
      </pc:sldChg>
      <pc:sldChg chg="del">
        <pc:chgData name="Technol.Corp 櫻庭竜太" userId="f291aa17-b8e0-4fe2-8f83-ae8a96cc9266" providerId="ADAL" clId="{23873F50-3F4F-418F-8E0A-C50262142479}" dt="2025-04-30T05:27:33.625" v="10" actId="47"/>
        <pc:sldMkLst>
          <pc:docMk/>
          <pc:sldMk cId="3802580703" sldId="265"/>
        </pc:sldMkLst>
      </pc:sldChg>
      <pc:sldChg chg="del">
        <pc:chgData name="Technol.Corp 櫻庭竜太" userId="f291aa17-b8e0-4fe2-8f83-ae8a96cc9266" providerId="ADAL" clId="{23873F50-3F4F-418F-8E0A-C50262142479}" dt="2025-04-30T05:27:33.395" v="9" actId="47"/>
        <pc:sldMkLst>
          <pc:docMk/>
          <pc:sldMk cId="1808270522" sldId="266"/>
        </pc:sldMkLst>
      </pc:sldChg>
      <pc:sldChg chg="del">
        <pc:chgData name="Technol.Corp 櫻庭竜太" userId="f291aa17-b8e0-4fe2-8f83-ae8a96cc9266" providerId="ADAL" clId="{23873F50-3F4F-418F-8E0A-C50262142479}" dt="2025-04-30T05:27:33.188" v="8" actId="47"/>
        <pc:sldMkLst>
          <pc:docMk/>
          <pc:sldMk cId="1412121496" sldId="267"/>
        </pc:sldMkLst>
      </pc:sldChg>
      <pc:sldChg chg="del">
        <pc:chgData name="Technol.Corp 櫻庭竜太" userId="f291aa17-b8e0-4fe2-8f83-ae8a96cc9266" providerId="ADAL" clId="{23873F50-3F4F-418F-8E0A-C50262142479}" dt="2025-04-30T05:27:32.964" v="7" actId="47"/>
        <pc:sldMkLst>
          <pc:docMk/>
          <pc:sldMk cId="1123096353" sldId="268"/>
        </pc:sldMkLst>
      </pc:sldChg>
      <pc:sldChg chg="del">
        <pc:chgData name="Technol.Corp 櫻庭竜太" userId="f291aa17-b8e0-4fe2-8f83-ae8a96cc9266" providerId="ADAL" clId="{23873F50-3F4F-418F-8E0A-C50262142479}" dt="2025-04-30T05:27:32.756" v="6" actId="47"/>
        <pc:sldMkLst>
          <pc:docMk/>
          <pc:sldMk cId="3296516491" sldId="269"/>
        </pc:sldMkLst>
      </pc:sldChg>
      <pc:sldChg chg="del">
        <pc:chgData name="Technol.Corp 櫻庭竜太" userId="f291aa17-b8e0-4fe2-8f83-ae8a96cc9266" providerId="ADAL" clId="{23873F50-3F4F-418F-8E0A-C50262142479}" dt="2025-04-30T05:27:32.501" v="5" actId="47"/>
        <pc:sldMkLst>
          <pc:docMk/>
          <pc:sldMk cId="272773063" sldId="270"/>
        </pc:sldMkLst>
      </pc:sldChg>
      <pc:sldChg chg="del">
        <pc:chgData name="Technol.Corp 櫻庭竜太" userId="f291aa17-b8e0-4fe2-8f83-ae8a96cc9266" providerId="ADAL" clId="{23873F50-3F4F-418F-8E0A-C50262142479}" dt="2025-04-30T05:27:32.214" v="4" actId="47"/>
        <pc:sldMkLst>
          <pc:docMk/>
          <pc:sldMk cId="3818370127" sldId="271"/>
        </pc:sldMkLst>
      </pc:sldChg>
      <pc:sldChg chg="del">
        <pc:chgData name="Technol.Corp 櫻庭竜太" userId="f291aa17-b8e0-4fe2-8f83-ae8a96cc9266" providerId="ADAL" clId="{23873F50-3F4F-418F-8E0A-C50262142479}" dt="2025-04-30T05:27:31.907" v="3" actId="47"/>
        <pc:sldMkLst>
          <pc:docMk/>
          <pc:sldMk cId="2641250289" sldId="272"/>
        </pc:sldMkLst>
      </pc:sldChg>
      <pc:sldChg chg="del">
        <pc:chgData name="Technol.Corp 櫻庭竜太" userId="f291aa17-b8e0-4fe2-8f83-ae8a96cc9266" providerId="ADAL" clId="{23873F50-3F4F-418F-8E0A-C50262142479}" dt="2025-04-30T05:27:31.622" v="2" actId="47"/>
        <pc:sldMkLst>
          <pc:docMk/>
          <pc:sldMk cId="20039984" sldId="273"/>
        </pc:sldMkLst>
      </pc:sldChg>
      <pc:sldChg chg="del">
        <pc:chgData name="Technol.Corp 櫻庭竜太" userId="f291aa17-b8e0-4fe2-8f83-ae8a96cc9266" providerId="ADAL" clId="{23873F50-3F4F-418F-8E0A-C50262142479}" dt="2025-04-30T05:27:31.263" v="1" actId="47"/>
        <pc:sldMkLst>
          <pc:docMk/>
          <pc:sldMk cId="3130190606" sldId="274"/>
        </pc:sldMkLst>
      </pc:sldChg>
      <pc:sldChg chg="del">
        <pc:chgData name="Technol.Corp 櫻庭竜太" userId="f291aa17-b8e0-4fe2-8f83-ae8a96cc9266" providerId="ADAL" clId="{23873F50-3F4F-418F-8E0A-C50262142479}" dt="2025-04-30T05:27:30.633" v="0" actId="47"/>
        <pc:sldMkLst>
          <pc:docMk/>
          <pc:sldMk cId="3659696835" sldId="275"/>
        </pc:sldMkLst>
      </pc:sldChg>
    </pc:docChg>
  </pc:docChgLst>
  <pc:docChgLst>
    <pc:chgData name="Technol.Corp 櫻庭竜太" userId="f291aa17-b8e0-4fe2-8f83-ae8a96cc9266" providerId="ADAL" clId="{3717CFAC-FDC2-4105-AA76-850912B3E20D}"/>
    <pc:docChg chg="modSld">
      <pc:chgData name="Technol.Corp 櫻庭竜太" userId="f291aa17-b8e0-4fe2-8f83-ae8a96cc9266" providerId="ADAL" clId="{3717CFAC-FDC2-4105-AA76-850912B3E20D}" dt="2025-06-24T04:20:07.675" v="37"/>
      <pc:docMkLst>
        <pc:docMk/>
      </pc:docMkLst>
      <pc:sldChg chg="modSp mod">
        <pc:chgData name="Technol.Corp 櫻庭竜太" userId="f291aa17-b8e0-4fe2-8f83-ae8a96cc9266" providerId="ADAL" clId="{3717CFAC-FDC2-4105-AA76-850912B3E20D}" dt="2025-06-24T04:20:07.675" v="37"/>
        <pc:sldMkLst>
          <pc:docMk/>
          <pc:sldMk cId="3175047991" sldId="258"/>
        </pc:sldMkLst>
        <pc:spChg chg="mod">
          <ac:chgData name="Technol.Corp 櫻庭竜太" userId="f291aa17-b8e0-4fe2-8f83-ae8a96cc9266" providerId="ADAL" clId="{3717CFAC-FDC2-4105-AA76-850912B3E20D}" dt="2025-06-24T04:20:07.675" v="37"/>
          <ac:spMkLst>
            <pc:docMk/>
            <pc:sldMk cId="3175047991" sldId="258"/>
            <ac:spMk id="7" creationId="{7C7D7FB3-BAF8-8BCD-4AFA-7EA044971F0A}"/>
          </ac:spMkLst>
        </pc:spChg>
      </pc:sldChg>
    </pc:docChg>
  </pc:docChgLst>
  <pc:docChgLst>
    <pc:chgData name="Technol.Corp 櫻庭竜太" userId="f291aa17-b8e0-4fe2-8f83-ae8a96cc9266" providerId="ADAL" clId="{80C2B9FB-301C-4B4A-8C49-AD0FCE02CA4E}"/>
    <pc:docChg chg="modSld">
      <pc:chgData name="Technol.Corp 櫻庭竜太" userId="f291aa17-b8e0-4fe2-8f83-ae8a96cc9266" providerId="ADAL" clId="{80C2B9FB-301C-4B4A-8C49-AD0FCE02CA4E}" dt="2025-06-05T01:02:15.918" v="717"/>
      <pc:docMkLst>
        <pc:docMk/>
      </pc:docMkLst>
      <pc:sldChg chg="modSp mod">
        <pc:chgData name="Technol.Corp 櫻庭竜太" userId="f291aa17-b8e0-4fe2-8f83-ae8a96cc9266" providerId="ADAL" clId="{80C2B9FB-301C-4B4A-8C49-AD0FCE02CA4E}" dt="2025-06-05T01:00:05.292" v="671"/>
        <pc:sldMkLst>
          <pc:docMk/>
          <pc:sldMk cId="3175047991" sldId="258"/>
        </pc:sldMkLst>
        <pc:spChg chg="mod">
          <ac:chgData name="Technol.Corp 櫻庭竜太" userId="f291aa17-b8e0-4fe2-8f83-ae8a96cc9266" providerId="ADAL" clId="{80C2B9FB-301C-4B4A-8C49-AD0FCE02CA4E}" dt="2025-06-05T01:00:05.292" v="671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80C2B9FB-301C-4B4A-8C49-AD0FCE02CA4E}" dt="2025-06-05T01:02:15.918" v="717"/>
        <pc:sldMkLst>
          <pc:docMk/>
          <pc:sldMk cId="579924448" sldId="259"/>
        </pc:sldMkLst>
        <pc:spChg chg="mod">
          <ac:chgData name="Technol.Corp 櫻庭竜太" userId="f291aa17-b8e0-4fe2-8f83-ae8a96cc9266" providerId="ADAL" clId="{80C2B9FB-301C-4B4A-8C49-AD0FCE02CA4E}" dt="2025-06-05T01:02:15.918" v="717"/>
          <ac:spMkLst>
            <pc:docMk/>
            <pc:sldMk cId="579924448" sldId="259"/>
            <ac:spMk id="3" creationId="{5BEE9175-DFFD-60C6-2C7D-7B4FC379E853}"/>
          </ac:spMkLst>
        </pc:spChg>
      </pc:sldChg>
    </pc:docChg>
  </pc:docChgLst>
  <pc:docChgLst>
    <pc:chgData name="Technol.Corp 櫻庭竜太" userId="f291aa17-b8e0-4fe2-8f83-ae8a96cc9266" providerId="ADAL" clId="{00C2D8E8-0A4A-4297-9838-B671A7CCD99E}"/>
    <pc:docChg chg="undo custSel modSld">
      <pc:chgData name="Technol.Corp 櫻庭竜太" userId="f291aa17-b8e0-4fe2-8f83-ae8a96cc9266" providerId="ADAL" clId="{00C2D8E8-0A4A-4297-9838-B671A7CCD99E}" dt="2025-04-30T04:36:51.918" v="1377" actId="207"/>
      <pc:docMkLst>
        <pc:docMk/>
      </pc:docMkLst>
      <pc:sldChg chg="modSp mod">
        <pc:chgData name="Technol.Corp 櫻庭竜太" userId="f291aa17-b8e0-4fe2-8f83-ae8a96cc9266" providerId="ADAL" clId="{00C2D8E8-0A4A-4297-9838-B671A7CCD99E}" dt="2025-04-30T04:36:51.918" v="137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00C2D8E8-0A4A-4297-9838-B671A7CCD99E}" dt="2025-04-30T04:36:51.918" v="137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00C2D8E8-0A4A-4297-9838-B671A7CCD99E}" dt="2025-04-30T04:31:11.629" v="137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0C2D8E8-0A4A-4297-9838-B671A7CCD99E}" dt="2025-04-30T04:17:27.771" v="1032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00C2D8E8-0A4A-4297-9838-B671A7CCD99E}" dt="2025-04-30T04:31:11.629" v="1375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00C2D8E8-0A4A-4297-9838-B671A7CCD99E}" dt="2025-04-30T00:15:35.389" v="55" actId="1582"/>
          <ac:spMkLst>
            <pc:docMk/>
            <pc:sldMk cId="3175047991" sldId="258"/>
            <ac:spMk id="15" creationId="{8A64A046-4BCD-82BE-5A0C-7F9BA36D296C}"/>
          </ac:spMkLst>
        </pc:spChg>
        <pc:spChg chg="add mod">
          <ac:chgData name="Technol.Corp 櫻庭竜太" userId="f291aa17-b8e0-4fe2-8f83-ae8a96cc9266" providerId="ADAL" clId="{00C2D8E8-0A4A-4297-9838-B671A7CCD99E}" dt="2025-04-30T00:16:03.993" v="59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00C2D8E8-0A4A-4297-9838-B671A7CCD99E}" dt="2025-04-30T00:08:24.349" v="15" actId="1076"/>
          <ac:picMkLst>
            <pc:docMk/>
            <pc:sldMk cId="3175047991" sldId="258"/>
            <ac:picMk id="10" creationId="{4A817830-7070-3B0F-31F8-F301AC19B47D}"/>
          </ac:picMkLst>
        </pc:picChg>
      </pc:sldChg>
      <pc:sldChg chg="addSp modSp mod">
        <pc:chgData name="Technol.Corp 櫻庭竜太" userId="f291aa17-b8e0-4fe2-8f83-ae8a96cc9266" providerId="ADAL" clId="{00C2D8E8-0A4A-4297-9838-B671A7CCD99E}" dt="2025-04-30T00:18:12.938" v="74" actId="14100"/>
        <pc:sldMkLst>
          <pc:docMk/>
          <pc:sldMk cId="579924448" sldId="259"/>
        </pc:sldMkLst>
        <pc:spChg chg="add mod">
          <ac:chgData name="Technol.Corp 櫻庭竜太" userId="f291aa17-b8e0-4fe2-8f83-ae8a96cc9266" providerId="ADAL" clId="{00C2D8E8-0A4A-4297-9838-B671A7CCD99E}" dt="2025-04-30T00:18:12.938" v="74" actId="14100"/>
          <ac:spMkLst>
            <pc:docMk/>
            <pc:sldMk cId="579924448" sldId="259"/>
            <ac:spMk id="9" creationId="{1C8FCFF5-F838-3141-AAB8-EE51BDFF75F9}"/>
          </ac:spMkLst>
        </pc:spChg>
      </pc:sldChg>
      <pc:sldChg chg="addSp modSp mod">
        <pc:chgData name="Technol.Corp 櫻庭竜太" userId="f291aa17-b8e0-4fe2-8f83-ae8a96cc9266" providerId="ADAL" clId="{00C2D8E8-0A4A-4297-9838-B671A7CCD99E}" dt="2025-04-30T04:17:38.716" v="1037"/>
        <pc:sldMkLst>
          <pc:docMk/>
          <pc:sldMk cId="2586673929" sldId="260"/>
        </pc:sldMkLst>
      </pc:sldChg>
      <pc:sldChg chg="addSp modSp mod">
        <pc:chgData name="Technol.Corp 櫻庭竜太" userId="f291aa17-b8e0-4fe2-8f83-ae8a96cc9266" providerId="ADAL" clId="{00C2D8E8-0A4A-4297-9838-B671A7CCD99E}" dt="2025-04-30T00:24:53.841" v="126" actId="14100"/>
        <pc:sldMkLst>
          <pc:docMk/>
          <pc:sldMk cId="1933273433" sldId="261"/>
        </pc:sldMkLst>
      </pc:sldChg>
      <pc:sldChg chg="addSp modSp mod">
        <pc:chgData name="Technol.Corp 櫻庭竜太" userId="f291aa17-b8e0-4fe2-8f83-ae8a96cc9266" providerId="ADAL" clId="{00C2D8E8-0A4A-4297-9838-B671A7CCD99E}" dt="2025-04-30T00:33:07.672" v="149" actId="1076"/>
        <pc:sldMkLst>
          <pc:docMk/>
          <pc:sldMk cId="3458125100" sldId="262"/>
        </pc:sldMkLst>
      </pc:sldChg>
      <pc:sldChg chg="addSp modSp mod">
        <pc:chgData name="Technol.Corp 櫻庭竜太" userId="f291aa17-b8e0-4fe2-8f83-ae8a96cc9266" providerId="ADAL" clId="{00C2D8E8-0A4A-4297-9838-B671A7CCD99E}" dt="2025-04-30T04:17:59.862" v="1047"/>
        <pc:sldMkLst>
          <pc:docMk/>
          <pc:sldMk cId="4236785784" sldId="263"/>
        </pc:sldMkLst>
      </pc:sldChg>
      <pc:sldChg chg="addSp modSp mod">
        <pc:chgData name="Technol.Corp 櫻庭竜太" userId="f291aa17-b8e0-4fe2-8f83-ae8a96cc9266" providerId="ADAL" clId="{00C2D8E8-0A4A-4297-9838-B671A7CCD99E}" dt="2025-04-30T04:22:12.732" v="1153" actId="20577"/>
        <pc:sldMkLst>
          <pc:docMk/>
          <pc:sldMk cId="3176401895" sldId="264"/>
        </pc:sldMkLst>
      </pc:sldChg>
      <pc:sldChg chg="addSp modSp mod">
        <pc:chgData name="Technol.Corp 櫻庭竜太" userId="f291aa17-b8e0-4fe2-8f83-ae8a96cc9266" providerId="ADAL" clId="{00C2D8E8-0A4A-4297-9838-B671A7CCD99E}" dt="2025-04-30T04:18:28.914" v="1052"/>
        <pc:sldMkLst>
          <pc:docMk/>
          <pc:sldMk cId="3802580703" sldId="265"/>
        </pc:sldMkLst>
      </pc:sldChg>
      <pc:sldChg chg="addSp modSp mod">
        <pc:chgData name="Technol.Corp 櫻庭竜太" userId="f291aa17-b8e0-4fe2-8f83-ae8a96cc9266" providerId="ADAL" clId="{00C2D8E8-0A4A-4297-9838-B671A7CCD99E}" dt="2025-04-30T04:19:04.742" v="1077" actId="20577"/>
        <pc:sldMkLst>
          <pc:docMk/>
          <pc:sldMk cId="1808270522" sldId="266"/>
        </pc:sldMkLst>
      </pc:sldChg>
      <pc:sldChg chg="addSp delSp modSp mod">
        <pc:chgData name="Technol.Corp 櫻庭竜太" userId="f291aa17-b8e0-4fe2-8f83-ae8a96cc9266" providerId="ADAL" clId="{00C2D8E8-0A4A-4297-9838-B671A7CCD99E}" dt="2025-04-30T04:16:24.691" v="973"/>
        <pc:sldMkLst>
          <pc:docMk/>
          <pc:sldMk cId="1412121496" sldId="267"/>
        </pc:sldMkLst>
      </pc:sldChg>
      <pc:sldChg chg="addSp modSp mod">
        <pc:chgData name="Technol.Corp 櫻庭竜太" userId="f291aa17-b8e0-4fe2-8f83-ae8a96cc9266" providerId="ADAL" clId="{00C2D8E8-0A4A-4297-9838-B671A7CCD99E}" dt="2025-04-30T04:17:09.499" v="1013"/>
        <pc:sldMkLst>
          <pc:docMk/>
          <pc:sldMk cId="1123096353" sldId="268"/>
        </pc:sldMkLst>
      </pc:sldChg>
      <pc:sldChg chg="addSp modSp mod">
        <pc:chgData name="Technol.Corp 櫻庭竜太" userId="f291aa17-b8e0-4fe2-8f83-ae8a96cc9266" providerId="ADAL" clId="{00C2D8E8-0A4A-4297-9838-B671A7CCD99E}" dt="2025-04-30T02:16:31.213" v="480" actId="1076"/>
        <pc:sldMkLst>
          <pc:docMk/>
          <pc:sldMk cId="3296516491" sldId="269"/>
        </pc:sldMkLst>
      </pc:sldChg>
      <pc:sldChg chg="addSp modSp mod">
        <pc:chgData name="Technol.Corp 櫻庭竜太" userId="f291aa17-b8e0-4fe2-8f83-ae8a96cc9266" providerId="ADAL" clId="{00C2D8E8-0A4A-4297-9838-B671A7CCD99E}" dt="2025-04-30T02:16:49.845" v="482" actId="1076"/>
        <pc:sldMkLst>
          <pc:docMk/>
          <pc:sldMk cId="272773063" sldId="270"/>
        </pc:sldMkLst>
      </pc:sldChg>
      <pc:sldChg chg="addSp modSp mod">
        <pc:chgData name="Technol.Corp 櫻庭竜太" userId="f291aa17-b8e0-4fe2-8f83-ae8a96cc9266" providerId="ADAL" clId="{00C2D8E8-0A4A-4297-9838-B671A7CCD99E}" dt="2025-04-30T04:25:23.159" v="1305"/>
        <pc:sldMkLst>
          <pc:docMk/>
          <pc:sldMk cId="3818370127" sldId="271"/>
        </pc:sldMkLst>
      </pc:sldChg>
      <pc:sldChg chg="addSp modSp mod">
        <pc:chgData name="Technol.Corp 櫻庭竜太" userId="f291aa17-b8e0-4fe2-8f83-ae8a96cc9266" providerId="ADAL" clId="{00C2D8E8-0A4A-4297-9838-B671A7CCD99E}" dt="2025-04-30T04:20:45.769" v="1127" actId="20577"/>
        <pc:sldMkLst>
          <pc:docMk/>
          <pc:sldMk cId="2641250289" sldId="272"/>
        </pc:sldMkLst>
      </pc:sldChg>
      <pc:sldChg chg="addSp modSp mod">
        <pc:chgData name="Technol.Corp 櫻庭竜太" userId="f291aa17-b8e0-4fe2-8f83-ae8a96cc9266" providerId="ADAL" clId="{00C2D8E8-0A4A-4297-9838-B671A7CCD99E}" dt="2025-04-30T04:25:00.770" v="1295"/>
        <pc:sldMkLst>
          <pc:docMk/>
          <pc:sldMk cId="20039984" sldId="273"/>
        </pc:sldMkLst>
      </pc:sldChg>
      <pc:sldChg chg="addSp delSp modSp mod">
        <pc:chgData name="Technol.Corp 櫻庭竜太" userId="f291aa17-b8e0-4fe2-8f83-ae8a96cc9266" providerId="ADAL" clId="{00C2D8E8-0A4A-4297-9838-B671A7CCD99E}" dt="2025-04-30T04:27:23.100" v="1367" actId="1076"/>
        <pc:sldMkLst>
          <pc:docMk/>
          <pc:sldMk cId="3130190606" sldId="274"/>
        </pc:sldMkLst>
      </pc:sldChg>
      <pc:sldChg chg="addSp delSp modSp mod">
        <pc:chgData name="Technol.Corp 櫻庭竜太" userId="f291aa17-b8e0-4fe2-8f83-ae8a96cc9266" providerId="ADAL" clId="{00C2D8E8-0A4A-4297-9838-B671A7CCD99E}" dt="2025-04-30T04:24:00.084" v="1230"/>
        <pc:sldMkLst>
          <pc:docMk/>
          <pc:sldMk cId="3659696835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516A4D5-8A46-44F1-94C3-98E365994AD9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C1B2AD1-AF6C-4B9D-9417-1C065A068BF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18CC-FBC0-40E7-AF2E-A3B45D4236D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310DFB0-864D-47AF-8980-31C3543121D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BFA7-FAC8-47F6-B030-0F713AC51A09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6861-0A33-42C4-A756-2915F38DC5C6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DC2DAF-E58D-4BFA-AFFB-40A2CAF3B6C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15355D3-F4AB-45B0-885F-56CC3E2EF9F7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763036-6E7F-4F79-A6A0-B3D091003004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A0C26-373F-470B-9985-7710725B245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6F9ABF-FA10-4BE4-BBB5-DF274EE07E8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598</TotalTime>
  <Words>198</Words>
  <Application>Microsoft Office PowerPoint</Application>
  <PresentationFormat>ワイド画面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2025-04-25T05:32:54Z</dcterms:created>
  <dcterms:modified xsi:type="dcterms:W3CDTF">2025-07-22T02:30:23Z</dcterms:modified>
</cp:coreProperties>
</file>