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54271-41F0-42DD-9A1D-82DE5A9EB7F8}" v="243" dt="2025-06-24T01:36:29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10" autoAdjust="0"/>
  </p:normalViewPr>
  <p:slideViewPr>
    <p:cSldViewPr snapToGrid="0">
      <p:cViewPr varScale="1">
        <p:scale>
          <a:sx n="101" d="100"/>
          <a:sy n="101" d="100"/>
        </p:scale>
        <p:origin x="588" y="102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66052E7B-2651-4230-A13A-484C71B6A37B}"/>
    <pc:docChg chg="undo custSel addSld modSld">
      <pc:chgData name="Technol.Corp 櫻庭竜太" userId="f291aa17-b8e0-4fe2-8f83-ae8a96cc9266" providerId="ADAL" clId="{66052E7B-2651-4230-A13A-484C71B6A37B}" dt="2025-04-24T06:35:41.370" v="567" actId="207"/>
      <pc:docMkLst>
        <pc:docMk/>
      </pc:docMkLst>
      <pc:sldChg chg="modSp mod">
        <pc:chgData name="Technol.Corp 櫻庭竜太" userId="f291aa17-b8e0-4fe2-8f83-ae8a96cc9266" providerId="ADAL" clId="{66052E7B-2651-4230-A13A-484C71B6A37B}" dt="2025-04-23T08:09:14.321" v="10"/>
        <pc:sldMkLst>
          <pc:docMk/>
          <pc:sldMk cId="726390762" sldId="256"/>
        </pc:sldMkLst>
        <pc:spChg chg="mod">
          <ac:chgData name="Technol.Corp 櫻庭竜太" userId="f291aa17-b8e0-4fe2-8f83-ae8a96cc9266" providerId="ADAL" clId="{66052E7B-2651-4230-A13A-484C71B6A37B}" dt="2025-04-23T08:09:14.321" v="10"/>
          <ac:spMkLst>
            <pc:docMk/>
            <pc:sldMk cId="726390762" sldId="256"/>
            <ac:spMk id="3" creationId="{9877EF89-703B-1BE4-9FE9-7A3B7B3691C7}"/>
          </ac:spMkLst>
        </pc:spChg>
      </pc:sldChg>
      <pc:sldChg chg="modSp mod">
        <pc:chgData name="Technol.Corp 櫻庭竜太" userId="f291aa17-b8e0-4fe2-8f83-ae8a96cc9266" providerId="ADAL" clId="{66052E7B-2651-4230-A13A-484C71B6A37B}" dt="2025-04-24T06:35:41.370" v="567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66052E7B-2651-4230-A13A-484C71B6A37B}" dt="2025-04-24T06:35:41.370" v="567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addSp modSp mod">
        <pc:chgData name="Technol.Corp 櫻庭竜太" userId="f291aa17-b8e0-4fe2-8f83-ae8a96cc9266" providerId="ADAL" clId="{66052E7B-2651-4230-A13A-484C71B6A37B}" dt="2025-04-24T04:31:54.659" v="171" actId="14100"/>
        <pc:sldMkLst>
          <pc:docMk/>
          <pc:sldMk cId="3175047991" sldId="258"/>
        </pc:sldMkLst>
        <pc:spChg chg="add mod">
          <ac:chgData name="Technol.Corp 櫻庭竜太" userId="f291aa17-b8e0-4fe2-8f83-ae8a96cc9266" providerId="ADAL" clId="{66052E7B-2651-4230-A13A-484C71B6A37B}" dt="2025-04-24T04:30:39.571" v="160" actId="1582"/>
          <ac:spMkLst>
            <pc:docMk/>
            <pc:sldMk cId="3175047991" sldId="258"/>
            <ac:spMk id="12" creationId="{A5C94B7A-50A5-7463-3C7A-BFE9CDAACD59}"/>
          </ac:spMkLst>
        </pc:spChg>
        <pc:spChg chg="add mod">
          <ac:chgData name="Technol.Corp 櫻庭竜太" userId="f291aa17-b8e0-4fe2-8f83-ae8a96cc9266" providerId="ADAL" clId="{66052E7B-2651-4230-A13A-484C71B6A37B}" dt="2025-04-24T04:31:08.371" v="166" actId="14100"/>
          <ac:spMkLst>
            <pc:docMk/>
            <pc:sldMk cId="3175047991" sldId="258"/>
            <ac:spMk id="13" creationId="{AE25128A-67F4-9629-2972-44555A308B06}"/>
          </ac:spMkLst>
        </pc:spChg>
        <pc:spChg chg="add mod">
          <ac:chgData name="Technol.Corp 櫻庭竜太" userId="f291aa17-b8e0-4fe2-8f83-ae8a96cc9266" providerId="ADAL" clId="{66052E7B-2651-4230-A13A-484C71B6A37B}" dt="2025-04-24T04:31:54.659" v="171" actId="14100"/>
          <ac:spMkLst>
            <pc:docMk/>
            <pc:sldMk cId="3175047991" sldId="258"/>
            <ac:spMk id="14" creationId="{E964862D-87ED-E022-82AA-392A15AEC99A}"/>
          </ac:spMkLst>
        </pc:spChg>
        <pc:picChg chg="add mod">
          <ac:chgData name="Technol.Corp 櫻庭竜太" userId="f291aa17-b8e0-4fe2-8f83-ae8a96cc9266" providerId="ADAL" clId="{66052E7B-2651-4230-A13A-484C71B6A37B}" dt="2025-04-24T04:30:51.552" v="163" actId="1076"/>
          <ac:picMkLst>
            <pc:docMk/>
            <pc:sldMk cId="3175047991" sldId="258"/>
            <ac:picMk id="9" creationId="{50632234-A9C6-E4BE-D0D5-4CEBC75C9C15}"/>
          </ac:picMkLst>
        </pc:picChg>
        <pc:picChg chg="add mod">
          <ac:chgData name="Technol.Corp 櫻庭竜太" userId="f291aa17-b8e0-4fe2-8f83-ae8a96cc9266" providerId="ADAL" clId="{66052E7B-2651-4230-A13A-484C71B6A37B}" dt="2025-04-24T04:27:03.604" v="156" actId="1076"/>
          <ac:picMkLst>
            <pc:docMk/>
            <pc:sldMk cId="3175047991" sldId="258"/>
            <ac:picMk id="11" creationId="{0AC1D108-5420-1455-41D7-17A2929C6093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3:40.886" v="270" actId="1076"/>
        <pc:sldMkLst>
          <pc:docMk/>
          <pc:sldMk cId="2038369043" sldId="259"/>
        </pc:sldMkLst>
        <pc:spChg chg="add mod">
          <ac:chgData name="Technol.Corp 櫻庭竜太" userId="f291aa17-b8e0-4fe2-8f83-ae8a96cc9266" providerId="ADAL" clId="{66052E7B-2651-4230-A13A-484C71B6A37B}" dt="2025-04-24T04:53:22.672" v="268" actId="1582"/>
          <ac:spMkLst>
            <pc:docMk/>
            <pc:sldMk cId="2038369043" sldId="259"/>
            <ac:spMk id="10" creationId="{2DB64642-F6D5-0E1E-8AE4-0CEB3A975E66}"/>
          </ac:spMkLst>
        </pc:spChg>
        <pc:spChg chg="add mod">
          <ac:chgData name="Technol.Corp 櫻庭竜太" userId="f291aa17-b8e0-4fe2-8f83-ae8a96cc9266" providerId="ADAL" clId="{66052E7B-2651-4230-A13A-484C71B6A37B}" dt="2025-04-24T04:53:40.886" v="270" actId="1076"/>
          <ac:spMkLst>
            <pc:docMk/>
            <pc:sldMk cId="2038369043" sldId="259"/>
            <ac:spMk id="11" creationId="{E5557C2D-FBDB-DB85-51FC-B0A31B840299}"/>
          </ac:spMkLst>
        </pc:spChg>
        <pc:picChg chg="add mod">
          <ac:chgData name="Technol.Corp 櫻庭竜太" userId="f291aa17-b8e0-4fe2-8f83-ae8a96cc9266" providerId="ADAL" clId="{66052E7B-2651-4230-A13A-484C71B6A37B}" dt="2025-04-24T04:36:54.626" v="191" actId="1076"/>
          <ac:picMkLst>
            <pc:docMk/>
            <pc:sldMk cId="2038369043" sldId="259"/>
            <ac:picMk id="9" creationId="{504B95CC-AA8C-21BE-DC99-8BA6A2F6EEF9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5:52.117" v="282" actId="1076"/>
        <pc:sldMkLst>
          <pc:docMk/>
          <pc:sldMk cId="3657108417" sldId="260"/>
        </pc:sldMkLst>
        <pc:spChg chg="add mod">
          <ac:chgData name="Technol.Corp 櫻庭竜太" userId="f291aa17-b8e0-4fe2-8f83-ae8a96cc9266" providerId="ADAL" clId="{66052E7B-2651-4230-A13A-484C71B6A37B}" dt="2025-04-24T04:55:16.873" v="273" actId="14100"/>
          <ac:spMkLst>
            <pc:docMk/>
            <pc:sldMk cId="3657108417" sldId="260"/>
            <ac:spMk id="11" creationId="{9D5874D0-E8DF-6F4B-2E16-61863CFCA29C}"/>
          </ac:spMkLst>
        </pc:spChg>
        <pc:spChg chg="add mod">
          <ac:chgData name="Technol.Corp 櫻庭竜太" userId="f291aa17-b8e0-4fe2-8f83-ae8a96cc9266" providerId="ADAL" clId="{66052E7B-2651-4230-A13A-484C71B6A37B}" dt="2025-04-24T04:55:40.794" v="280" actId="1076"/>
          <ac:spMkLst>
            <pc:docMk/>
            <pc:sldMk cId="3657108417" sldId="260"/>
            <ac:spMk id="12" creationId="{84EE51BA-D7E1-F7D0-185F-C828347ACE47}"/>
          </ac:spMkLst>
        </pc:spChg>
        <pc:spChg chg="add mod">
          <ac:chgData name="Technol.Corp 櫻庭竜太" userId="f291aa17-b8e0-4fe2-8f83-ae8a96cc9266" providerId="ADAL" clId="{66052E7B-2651-4230-A13A-484C71B6A37B}" dt="2025-04-24T04:55:52.117" v="282" actId="1076"/>
          <ac:spMkLst>
            <pc:docMk/>
            <pc:sldMk cId="3657108417" sldId="260"/>
            <ac:spMk id="13" creationId="{5137C5A0-09CF-3DEA-BCBF-4469BBAF6A69}"/>
          </ac:spMkLst>
        </pc:spChg>
        <pc:picChg chg="add mod">
          <ac:chgData name="Technol.Corp 櫻庭竜太" userId="f291aa17-b8e0-4fe2-8f83-ae8a96cc9266" providerId="ADAL" clId="{66052E7B-2651-4230-A13A-484C71B6A37B}" dt="2025-04-24T04:55:34.685" v="279" actId="1076"/>
          <ac:picMkLst>
            <pc:docMk/>
            <pc:sldMk cId="3657108417" sldId="260"/>
            <ac:picMk id="8" creationId="{CE41127F-F02C-E1BE-4152-C0883FD9C1DE}"/>
          </ac:picMkLst>
        </pc:picChg>
        <pc:picChg chg="add mod">
          <ac:chgData name="Technol.Corp 櫻庭竜太" userId="f291aa17-b8e0-4fe2-8f83-ae8a96cc9266" providerId="ADAL" clId="{66052E7B-2651-4230-A13A-484C71B6A37B}" dt="2025-04-24T04:38:50.979" v="225" actId="1076"/>
          <ac:picMkLst>
            <pc:docMk/>
            <pc:sldMk cId="3657108417" sldId="260"/>
            <ac:picMk id="10" creationId="{28A38A09-64EE-F1B3-2E66-6068BCB84A89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7:40.507" v="290" actId="14100"/>
        <pc:sldMkLst>
          <pc:docMk/>
          <pc:sldMk cId="2501864419" sldId="261"/>
        </pc:sldMkLst>
        <pc:spChg chg="add mod">
          <ac:chgData name="Technol.Corp 櫻庭竜太" userId="f291aa17-b8e0-4fe2-8f83-ae8a96cc9266" providerId="ADAL" clId="{66052E7B-2651-4230-A13A-484C71B6A37B}" dt="2025-04-24T04:57:22.624" v="286" actId="14100"/>
          <ac:spMkLst>
            <pc:docMk/>
            <pc:sldMk cId="2501864419" sldId="261"/>
            <ac:spMk id="11" creationId="{A87322FF-807E-4E1D-BEDA-15CA12C82EA8}"/>
          </ac:spMkLst>
        </pc:spChg>
        <pc:spChg chg="add mod">
          <ac:chgData name="Technol.Corp 櫻庭竜太" userId="f291aa17-b8e0-4fe2-8f83-ae8a96cc9266" providerId="ADAL" clId="{66052E7B-2651-4230-A13A-484C71B6A37B}" dt="2025-04-24T04:57:40.507" v="290" actId="14100"/>
          <ac:spMkLst>
            <pc:docMk/>
            <pc:sldMk cId="2501864419" sldId="261"/>
            <ac:spMk id="12" creationId="{94577D35-FA96-069F-007F-D53BCB48749E}"/>
          </ac:spMkLst>
        </pc:spChg>
        <pc:picChg chg="add mod">
          <ac:chgData name="Technol.Corp 櫻庭竜太" userId="f291aa17-b8e0-4fe2-8f83-ae8a96cc9266" providerId="ADAL" clId="{66052E7B-2651-4230-A13A-484C71B6A37B}" dt="2025-04-24T04:50:26.895" v="237" actId="1076"/>
          <ac:picMkLst>
            <pc:docMk/>
            <pc:sldMk cId="2501864419" sldId="261"/>
            <ac:picMk id="8" creationId="{B05EDC28-96A0-C0E5-DA4C-B20D4DE5E93F}"/>
          </ac:picMkLst>
        </pc:picChg>
        <pc:picChg chg="add mod">
          <ac:chgData name="Technol.Corp 櫻庭竜太" userId="f291aa17-b8e0-4fe2-8f83-ae8a96cc9266" providerId="ADAL" clId="{66052E7B-2651-4230-A13A-484C71B6A37B}" dt="2025-04-24T04:51:06.445" v="248" actId="1076"/>
          <ac:picMkLst>
            <pc:docMk/>
            <pc:sldMk cId="2501864419" sldId="261"/>
            <ac:picMk id="10" creationId="{086F18C6-C0AE-E6B2-4339-3022773BA5B0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5:56.997" v="439" actId="478"/>
        <pc:sldMkLst>
          <pc:docMk/>
          <pc:sldMk cId="2743197823" sldId="262"/>
        </pc:sldMkLst>
        <pc:spChg chg="add mod">
          <ac:chgData name="Technol.Corp 櫻庭竜太" userId="f291aa17-b8e0-4fe2-8f83-ae8a96cc9266" providerId="ADAL" clId="{66052E7B-2651-4230-A13A-484C71B6A37B}" dt="2025-04-24T04:58:13.225" v="294" actId="14100"/>
          <ac:spMkLst>
            <pc:docMk/>
            <pc:sldMk cId="2743197823" sldId="262"/>
            <ac:spMk id="9" creationId="{7DA18C6A-1A3B-0ED9-0BB1-BDC81D5E2487}"/>
          </ac:spMkLst>
        </pc:spChg>
        <pc:picChg chg="add mod">
          <ac:chgData name="Technol.Corp 櫻庭竜太" userId="f291aa17-b8e0-4fe2-8f83-ae8a96cc9266" providerId="ADAL" clId="{66052E7B-2651-4230-A13A-484C71B6A37B}" dt="2025-04-24T04:52:03.071" v="264" actId="1076"/>
          <ac:picMkLst>
            <pc:docMk/>
            <pc:sldMk cId="2743197823" sldId="262"/>
            <ac:picMk id="8" creationId="{27D5A85B-B534-5195-216F-F267E37001BB}"/>
          </ac:picMkLst>
        </pc:picChg>
      </pc:sldChg>
      <pc:sldChg chg="addSp modSp">
        <pc:chgData name="Technol.Corp 櫻庭竜太" userId="f291aa17-b8e0-4fe2-8f83-ae8a96cc9266" providerId="ADAL" clId="{66052E7B-2651-4230-A13A-484C71B6A37B}" dt="2025-04-24T04:59:49.017" v="296"/>
        <pc:sldMkLst>
          <pc:docMk/>
          <pc:sldMk cId="3138772004" sldId="263"/>
        </pc:sldMkLst>
        <pc:spChg chg="add mod">
          <ac:chgData name="Technol.Corp 櫻庭竜太" userId="f291aa17-b8e0-4fe2-8f83-ae8a96cc9266" providerId="ADAL" clId="{66052E7B-2651-4230-A13A-484C71B6A37B}" dt="2025-04-24T04:59:35.394" v="295"/>
          <ac:spMkLst>
            <pc:docMk/>
            <pc:sldMk cId="3138772004" sldId="263"/>
            <ac:spMk id="9" creationId="{4168C31E-8236-2DE6-A55B-14F58EF25912}"/>
          </ac:spMkLst>
        </pc:spChg>
        <pc:spChg chg="add mod">
          <ac:chgData name="Technol.Corp 櫻庭竜太" userId="f291aa17-b8e0-4fe2-8f83-ae8a96cc9266" providerId="ADAL" clId="{66052E7B-2651-4230-A13A-484C71B6A37B}" dt="2025-04-24T04:59:35.394" v="295"/>
          <ac:spMkLst>
            <pc:docMk/>
            <pc:sldMk cId="3138772004" sldId="263"/>
            <ac:spMk id="10" creationId="{DCA141B4-811C-7B7D-4516-3B38247A02CD}"/>
          </ac:spMkLst>
        </pc:spChg>
        <pc:spChg chg="add mod">
          <ac:chgData name="Technol.Corp 櫻庭竜太" userId="f291aa17-b8e0-4fe2-8f83-ae8a96cc9266" providerId="ADAL" clId="{66052E7B-2651-4230-A13A-484C71B6A37B}" dt="2025-04-24T04:59:49.017" v="296"/>
          <ac:spMkLst>
            <pc:docMk/>
            <pc:sldMk cId="3138772004" sldId="263"/>
            <ac:spMk id="12" creationId="{3D914324-B244-CAC9-649F-1F82732527B5}"/>
          </ac:spMkLst>
        </pc:spChg>
        <pc:picChg chg="add mod">
          <ac:chgData name="Technol.Corp 櫻庭竜太" userId="f291aa17-b8e0-4fe2-8f83-ae8a96cc9266" providerId="ADAL" clId="{66052E7B-2651-4230-A13A-484C71B6A37B}" dt="2025-04-24T04:59:35.394" v="295"/>
          <ac:picMkLst>
            <pc:docMk/>
            <pc:sldMk cId="3138772004" sldId="263"/>
            <ac:picMk id="8" creationId="{E81A0D9A-9DB3-BB7F-825F-6BDCC9C9DA16}"/>
          </ac:picMkLst>
        </pc:picChg>
        <pc:picChg chg="add mod">
          <ac:chgData name="Technol.Corp 櫻庭竜太" userId="f291aa17-b8e0-4fe2-8f83-ae8a96cc9266" providerId="ADAL" clId="{66052E7B-2651-4230-A13A-484C71B6A37B}" dt="2025-04-24T04:59:49.017" v="296"/>
          <ac:picMkLst>
            <pc:docMk/>
            <pc:sldMk cId="3138772004" sldId="263"/>
            <ac:picMk id="11" creationId="{A0D0A543-1195-A024-F1F8-7D7D0998218E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0:30.403" v="418" actId="14100"/>
        <pc:sldMkLst>
          <pc:docMk/>
          <pc:sldMk cId="3861128140" sldId="264"/>
        </pc:sldMkLst>
        <pc:spChg chg="add del">
          <ac:chgData name="Technol.Corp 櫻庭竜太" userId="f291aa17-b8e0-4fe2-8f83-ae8a96cc9266" providerId="ADAL" clId="{66052E7B-2651-4230-A13A-484C71B6A37B}" dt="2025-04-24T05:39:37.983" v="409"/>
          <ac:spMkLst>
            <pc:docMk/>
            <pc:sldMk cId="3861128140" sldId="264"/>
            <ac:spMk id="6" creationId="{DBE0DBA0-7890-4EF9-2776-83F02DA4EE8B}"/>
          </ac:spMkLst>
        </pc:spChg>
        <pc:spChg chg="add mod">
          <ac:chgData name="Technol.Corp 櫻庭竜太" userId="f291aa17-b8e0-4fe2-8f83-ae8a96cc9266" providerId="ADAL" clId="{66052E7B-2651-4230-A13A-484C71B6A37B}" dt="2025-04-24T05:40:03.285" v="412" actId="14100"/>
          <ac:spMkLst>
            <pc:docMk/>
            <pc:sldMk cId="3861128140" sldId="264"/>
            <ac:spMk id="11" creationId="{F8E46120-6ECA-AB13-5BF6-CE7FD3BA971D}"/>
          </ac:spMkLst>
        </pc:spChg>
        <pc:spChg chg="add mod">
          <ac:chgData name="Technol.Corp 櫻庭竜太" userId="f291aa17-b8e0-4fe2-8f83-ae8a96cc9266" providerId="ADAL" clId="{66052E7B-2651-4230-A13A-484C71B6A37B}" dt="2025-04-24T05:40:30.403" v="418" actId="14100"/>
          <ac:spMkLst>
            <pc:docMk/>
            <pc:sldMk cId="3861128140" sldId="264"/>
            <ac:spMk id="12" creationId="{13964A41-B130-4C8F-8B26-F7E1215AE1B2}"/>
          </ac:spMkLst>
        </pc:spChg>
        <pc:graphicFrameChg chg="mod modGraphic">
          <ac:chgData name="Technol.Corp 櫻庭竜太" userId="f291aa17-b8e0-4fe2-8f83-ae8a96cc9266" providerId="ADAL" clId="{66052E7B-2651-4230-A13A-484C71B6A37B}" dt="2025-04-24T05:19:26.003" v="314"/>
          <ac:graphicFrameMkLst>
            <pc:docMk/>
            <pc:sldMk cId="3861128140" sldId="264"/>
            <ac:graphicFrameMk id="7" creationId="{2B928E20-F36C-8623-4B2D-6DFDD032CD07}"/>
          </ac:graphicFrameMkLst>
        </pc:graphicFrameChg>
        <pc:picChg chg="add mod">
          <ac:chgData name="Technol.Corp 櫻庭竜太" userId="f291aa17-b8e0-4fe2-8f83-ae8a96cc9266" providerId="ADAL" clId="{66052E7B-2651-4230-A13A-484C71B6A37B}" dt="2025-04-24T05:19:55.328" v="318" actId="1076"/>
          <ac:picMkLst>
            <pc:docMk/>
            <pc:sldMk cId="3861128140" sldId="264"/>
            <ac:picMk id="9" creationId="{DF04CA93-C75E-BDBF-6BB0-7964C98CAC0C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5:44:04.937" v="426" actId="1076"/>
        <pc:sldMkLst>
          <pc:docMk/>
          <pc:sldMk cId="1607471560" sldId="265"/>
        </pc:sldMkLst>
        <pc:spChg chg="add mod">
          <ac:chgData name="Technol.Corp 櫻庭竜太" userId="f291aa17-b8e0-4fe2-8f83-ae8a96cc9266" providerId="ADAL" clId="{66052E7B-2651-4230-A13A-484C71B6A37B}" dt="2025-04-24T05:43:42.793" v="422" actId="14100"/>
          <ac:spMkLst>
            <pc:docMk/>
            <pc:sldMk cId="1607471560" sldId="265"/>
            <ac:spMk id="11" creationId="{35C1A53F-5236-E4B0-F83F-519454B704C7}"/>
          </ac:spMkLst>
        </pc:spChg>
        <pc:spChg chg="add mod">
          <ac:chgData name="Technol.Corp 櫻庭竜太" userId="f291aa17-b8e0-4fe2-8f83-ae8a96cc9266" providerId="ADAL" clId="{66052E7B-2651-4230-A13A-484C71B6A37B}" dt="2025-04-24T05:43:51.945" v="424" actId="1076"/>
          <ac:spMkLst>
            <pc:docMk/>
            <pc:sldMk cId="1607471560" sldId="265"/>
            <ac:spMk id="12" creationId="{B705BBF0-F313-A986-D733-15CF823F2BDD}"/>
          </ac:spMkLst>
        </pc:spChg>
        <pc:spChg chg="add mod">
          <ac:chgData name="Technol.Corp 櫻庭竜太" userId="f291aa17-b8e0-4fe2-8f83-ae8a96cc9266" providerId="ADAL" clId="{66052E7B-2651-4230-A13A-484C71B6A37B}" dt="2025-04-24T05:44:04.937" v="426" actId="1076"/>
          <ac:spMkLst>
            <pc:docMk/>
            <pc:sldMk cId="1607471560" sldId="265"/>
            <ac:spMk id="13" creationId="{016F4907-436B-8330-2302-D02741767F7E}"/>
          </ac:spMkLst>
        </pc:spChg>
        <pc:picChg chg="add mod">
          <ac:chgData name="Technol.Corp 櫻庭竜太" userId="f291aa17-b8e0-4fe2-8f83-ae8a96cc9266" providerId="ADAL" clId="{66052E7B-2651-4230-A13A-484C71B6A37B}" dt="2025-04-24T05:21:22.083" v="339" actId="1076"/>
          <ac:picMkLst>
            <pc:docMk/>
            <pc:sldMk cId="1607471560" sldId="265"/>
            <ac:picMk id="8" creationId="{640CAE90-EABD-CFF0-6AF9-A280925AC2D7}"/>
          </ac:picMkLst>
        </pc:picChg>
        <pc:picChg chg="add mod">
          <ac:chgData name="Technol.Corp 櫻庭竜太" userId="f291aa17-b8e0-4fe2-8f83-ae8a96cc9266" providerId="ADAL" clId="{66052E7B-2651-4230-A13A-484C71B6A37B}" dt="2025-04-24T05:22:15.895" v="354" actId="1076"/>
          <ac:picMkLst>
            <pc:docMk/>
            <pc:sldMk cId="1607471560" sldId="265"/>
            <ac:picMk id="10" creationId="{6820D80F-DE0B-B70C-7419-49A14688549C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5:45:00.948" v="433" actId="14100"/>
        <pc:sldMkLst>
          <pc:docMk/>
          <pc:sldMk cId="4096094769" sldId="266"/>
        </pc:sldMkLst>
        <pc:spChg chg="add mod">
          <ac:chgData name="Technol.Corp 櫻庭竜太" userId="f291aa17-b8e0-4fe2-8f83-ae8a96cc9266" providerId="ADAL" clId="{66052E7B-2651-4230-A13A-484C71B6A37B}" dt="2025-04-24T05:44:45.288" v="430" actId="14100"/>
          <ac:spMkLst>
            <pc:docMk/>
            <pc:sldMk cId="4096094769" sldId="266"/>
            <ac:spMk id="11" creationId="{F9CD91A2-1DEE-A135-5EE0-58579F5709BD}"/>
          </ac:spMkLst>
        </pc:spChg>
        <pc:spChg chg="add mod">
          <ac:chgData name="Technol.Corp 櫻庭竜太" userId="f291aa17-b8e0-4fe2-8f83-ae8a96cc9266" providerId="ADAL" clId="{66052E7B-2651-4230-A13A-484C71B6A37B}" dt="2025-04-24T05:45:00.948" v="433" actId="14100"/>
          <ac:spMkLst>
            <pc:docMk/>
            <pc:sldMk cId="4096094769" sldId="266"/>
            <ac:spMk id="12" creationId="{7BEB6814-D2E6-6F20-87A2-28075D28A0B6}"/>
          </ac:spMkLst>
        </pc:spChg>
        <pc:picChg chg="add mod">
          <ac:chgData name="Technol.Corp 櫻庭竜太" userId="f291aa17-b8e0-4fe2-8f83-ae8a96cc9266" providerId="ADAL" clId="{66052E7B-2651-4230-A13A-484C71B6A37B}" dt="2025-04-24T05:23:34.596" v="366" actId="1076"/>
          <ac:picMkLst>
            <pc:docMk/>
            <pc:sldMk cId="4096094769" sldId="266"/>
            <ac:picMk id="8" creationId="{DFDB8412-7751-CAB4-69F7-1D2E94A94AF9}"/>
          </ac:picMkLst>
        </pc:picChg>
        <pc:picChg chg="add mod">
          <ac:chgData name="Technol.Corp 櫻庭竜太" userId="f291aa17-b8e0-4fe2-8f83-ae8a96cc9266" providerId="ADAL" clId="{66052E7B-2651-4230-A13A-484C71B6A37B}" dt="2025-04-24T05:24:39.410" v="385" actId="1076"/>
          <ac:picMkLst>
            <pc:docMk/>
            <pc:sldMk cId="4096094769" sldId="266"/>
            <ac:picMk id="10" creationId="{859280C1-3599-4B30-B61C-DB621A09513D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6:02.818" v="440" actId="478"/>
        <pc:sldMkLst>
          <pc:docMk/>
          <pc:sldMk cId="132462918" sldId="267"/>
        </pc:sldMkLst>
        <pc:spChg chg="add mod">
          <ac:chgData name="Technol.Corp 櫻庭竜太" userId="f291aa17-b8e0-4fe2-8f83-ae8a96cc9266" providerId="ADAL" clId="{66052E7B-2651-4230-A13A-484C71B6A37B}" dt="2025-04-24T05:45:30.995" v="438" actId="14100"/>
          <ac:spMkLst>
            <pc:docMk/>
            <pc:sldMk cId="132462918" sldId="267"/>
            <ac:spMk id="9" creationId="{6229704E-8635-707F-03BE-E8B62B653561}"/>
          </ac:spMkLst>
        </pc:spChg>
        <pc:picChg chg="add mod">
          <ac:chgData name="Technol.Corp 櫻庭竜太" userId="f291aa17-b8e0-4fe2-8f83-ae8a96cc9266" providerId="ADAL" clId="{66052E7B-2651-4230-A13A-484C71B6A37B}" dt="2025-04-24T05:25:55.984" v="407" actId="1076"/>
          <ac:picMkLst>
            <pc:docMk/>
            <pc:sldMk cId="132462918" sldId="267"/>
            <ac:picMk id="8" creationId="{96AE6DB0-5BFE-903E-86C4-6A23653F6A40}"/>
          </ac:picMkLst>
        </pc:picChg>
      </pc:sldChg>
      <pc:sldChg chg="addSp modSp">
        <pc:chgData name="Technol.Corp 櫻庭竜太" userId="f291aa17-b8e0-4fe2-8f83-ae8a96cc9266" providerId="ADAL" clId="{66052E7B-2651-4230-A13A-484C71B6A37B}" dt="2025-04-24T05:46:47.982" v="442"/>
        <pc:sldMkLst>
          <pc:docMk/>
          <pc:sldMk cId="4092221471" sldId="268"/>
        </pc:sldMkLst>
        <pc:spChg chg="add mod">
          <ac:chgData name="Technol.Corp 櫻庭竜太" userId="f291aa17-b8e0-4fe2-8f83-ae8a96cc9266" providerId="ADAL" clId="{66052E7B-2651-4230-A13A-484C71B6A37B}" dt="2025-04-24T05:46:31.228" v="441"/>
          <ac:spMkLst>
            <pc:docMk/>
            <pc:sldMk cId="4092221471" sldId="268"/>
            <ac:spMk id="9" creationId="{4D53B41B-7CC1-8D41-E9DF-AA9FFE0A9AEB}"/>
          </ac:spMkLst>
        </pc:spChg>
        <pc:spChg chg="add mod">
          <ac:chgData name="Technol.Corp 櫻庭竜太" userId="f291aa17-b8e0-4fe2-8f83-ae8a96cc9266" providerId="ADAL" clId="{66052E7B-2651-4230-A13A-484C71B6A37B}" dt="2025-04-24T05:46:31.228" v="441"/>
          <ac:spMkLst>
            <pc:docMk/>
            <pc:sldMk cId="4092221471" sldId="268"/>
            <ac:spMk id="10" creationId="{65559B19-D369-7CF8-99EF-79377C024055}"/>
          </ac:spMkLst>
        </pc:spChg>
        <pc:spChg chg="add mod">
          <ac:chgData name="Technol.Corp 櫻庭竜太" userId="f291aa17-b8e0-4fe2-8f83-ae8a96cc9266" providerId="ADAL" clId="{66052E7B-2651-4230-A13A-484C71B6A37B}" dt="2025-04-24T05:46:47.982" v="442"/>
          <ac:spMkLst>
            <pc:docMk/>
            <pc:sldMk cId="4092221471" sldId="268"/>
            <ac:spMk id="12" creationId="{6161C622-2757-324F-81A9-4213E967B87E}"/>
          </ac:spMkLst>
        </pc:spChg>
        <pc:picChg chg="add mod">
          <ac:chgData name="Technol.Corp 櫻庭竜太" userId="f291aa17-b8e0-4fe2-8f83-ae8a96cc9266" providerId="ADAL" clId="{66052E7B-2651-4230-A13A-484C71B6A37B}" dt="2025-04-24T05:46:31.228" v="441"/>
          <ac:picMkLst>
            <pc:docMk/>
            <pc:sldMk cId="4092221471" sldId="268"/>
            <ac:picMk id="8" creationId="{9104AE6F-EB54-A03B-2FBC-470469854418}"/>
          </ac:picMkLst>
        </pc:picChg>
        <pc:picChg chg="add mod">
          <ac:chgData name="Technol.Corp 櫻庭竜太" userId="f291aa17-b8e0-4fe2-8f83-ae8a96cc9266" providerId="ADAL" clId="{66052E7B-2651-4230-A13A-484C71B6A37B}" dt="2025-04-24T05:46:47.982" v="442"/>
          <ac:picMkLst>
            <pc:docMk/>
            <pc:sldMk cId="4092221471" sldId="268"/>
            <ac:picMk id="11" creationId="{A9568DE2-9F19-0432-F1FF-6924B610270B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6:32:16.496" v="530" actId="14100"/>
        <pc:sldMkLst>
          <pc:docMk/>
          <pc:sldMk cId="3519476914" sldId="269"/>
        </pc:sldMkLst>
        <pc:spChg chg="add mod">
          <ac:chgData name="Technol.Corp 櫻庭竜太" userId="f291aa17-b8e0-4fe2-8f83-ae8a96cc9266" providerId="ADAL" clId="{66052E7B-2651-4230-A13A-484C71B6A37B}" dt="2025-04-24T06:31:56.626" v="526" actId="14100"/>
          <ac:spMkLst>
            <pc:docMk/>
            <pc:sldMk cId="3519476914" sldId="269"/>
            <ac:spMk id="10" creationId="{33A81433-AA04-A5DD-797F-7AF942D812CC}"/>
          </ac:spMkLst>
        </pc:spChg>
        <pc:spChg chg="add mod">
          <ac:chgData name="Technol.Corp 櫻庭竜太" userId="f291aa17-b8e0-4fe2-8f83-ae8a96cc9266" providerId="ADAL" clId="{66052E7B-2651-4230-A13A-484C71B6A37B}" dt="2025-04-24T06:32:16.496" v="530" actId="14100"/>
          <ac:spMkLst>
            <pc:docMk/>
            <pc:sldMk cId="3519476914" sldId="269"/>
            <ac:spMk id="11" creationId="{1639A1E1-64D9-B62F-E5B2-D387017B3854}"/>
          </ac:spMkLst>
        </pc:spChg>
        <pc:picChg chg="add mod">
          <ac:chgData name="Technol.Corp 櫻庭竜太" userId="f291aa17-b8e0-4fe2-8f83-ae8a96cc9266" providerId="ADAL" clId="{66052E7B-2651-4230-A13A-484C71B6A37B}" dt="2025-04-24T05:52:42.560" v="463" actId="1076"/>
          <ac:picMkLst>
            <pc:docMk/>
            <pc:sldMk cId="3519476914" sldId="269"/>
            <ac:picMk id="9" creationId="{F8EE036C-43A3-8662-37AC-91797D8DCFEA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3:11.072" v="541" actId="14100"/>
        <pc:sldMkLst>
          <pc:docMk/>
          <pc:sldMk cId="1629695061" sldId="270"/>
        </pc:sldMkLst>
        <pc:spChg chg="mod">
          <ac:chgData name="Technol.Corp 櫻庭竜太" userId="f291aa17-b8e0-4fe2-8f83-ae8a96cc9266" providerId="ADAL" clId="{66052E7B-2651-4230-A13A-484C71B6A37B}" dt="2025-04-24T00:58:58.417" v="36"/>
          <ac:spMkLst>
            <pc:docMk/>
            <pc:sldMk cId="1629695061" sldId="270"/>
            <ac:spMk id="3" creationId="{0B3FCD8B-A05B-1712-1E98-9714FB8F6256}"/>
          </ac:spMkLst>
        </pc:spChg>
        <pc:spChg chg="mod">
          <ac:chgData name="Technol.Corp 櫻庭竜太" userId="f291aa17-b8e0-4fe2-8f83-ae8a96cc9266" providerId="ADAL" clId="{66052E7B-2651-4230-A13A-484C71B6A37B}" dt="2025-04-24T00:59:15.071" v="78"/>
          <ac:spMkLst>
            <pc:docMk/>
            <pc:sldMk cId="1629695061" sldId="270"/>
            <ac:spMk id="6" creationId="{30EF148A-E6C4-ECF4-D3E1-5943FA7BBEAA}"/>
          </ac:spMkLst>
        </pc:spChg>
        <pc:spChg chg="add mod">
          <ac:chgData name="Technol.Corp 櫻庭竜太" userId="f291aa17-b8e0-4fe2-8f83-ae8a96cc9266" providerId="ADAL" clId="{66052E7B-2651-4230-A13A-484C71B6A37B}" dt="2025-04-24T06:32:34.880" v="533" actId="14100"/>
          <ac:spMkLst>
            <pc:docMk/>
            <pc:sldMk cId="1629695061" sldId="270"/>
            <ac:spMk id="11" creationId="{1FF7803B-2D03-0731-2EA2-8F4A43D4175F}"/>
          </ac:spMkLst>
        </pc:spChg>
        <pc:spChg chg="add mod">
          <ac:chgData name="Technol.Corp 櫻庭竜太" userId="f291aa17-b8e0-4fe2-8f83-ae8a96cc9266" providerId="ADAL" clId="{66052E7B-2651-4230-A13A-484C71B6A37B}" dt="2025-04-24T06:32:53.374" v="537" actId="14100"/>
          <ac:spMkLst>
            <pc:docMk/>
            <pc:sldMk cId="1629695061" sldId="270"/>
            <ac:spMk id="12" creationId="{16FCFCBC-7415-9941-517A-88BD30F4667C}"/>
          </ac:spMkLst>
        </pc:spChg>
        <pc:spChg chg="add mod">
          <ac:chgData name="Technol.Corp 櫻庭竜太" userId="f291aa17-b8e0-4fe2-8f83-ae8a96cc9266" providerId="ADAL" clId="{66052E7B-2651-4230-A13A-484C71B6A37B}" dt="2025-04-24T06:33:11.072" v="541" actId="14100"/>
          <ac:spMkLst>
            <pc:docMk/>
            <pc:sldMk cId="1629695061" sldId="270"/>
            <ac:spMk id="13" creationId="{ED4CE6F0-32C7-EE07-0437-8F0E710217C4}"/>
          </ac:spMkLst>
        </pc:spChg>
        <pc:picChg chg="add mod">
          <ac:chgData name="Technol.Corp 櫻庭竜太" userId="f291aa17-b8e0-4fe2-8f83-ae8a96cc9266" providerId="ADAL" clId="{66052E7B-2651-4230-A13A-484C71B6A37B}" dt="2025-04-24T06:27:30.131" v="476" actId="1076"/>
          <ac:picMkLst>
            <pc:docMk/>
            <pc:sldMk cId="1629695061" sldId="270"/>
            <ac:picMk id="8" creationId="{2AB67084-2371-6B29-C740-185D0B1BAB7E}"/>
          </ac:picMkLst>
        </pc:picChg>
        <pc:picChg chg="add mod">
          <ac:chgData name="Technol.Corp 櫻庭竜太" userId="f291aa17-b8e0-4fe2-8f83-ae8a96cc9266" providerId="ADAL" clId="{66052E7B-2651-4230-A13A-484C71B6A37B}" dt="2025-04-24T06:28:24.084" v="485" actId="1076"/>
          <ac:picMkLst>
            <pc:docMk/>
            <pc:sldMk cId="1629695061" sldId="270"/>
            <ac:picMk id="10" creationId="{58FDD99D-E28C-86CA-1678-022A16F2667F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4:09.231" v="553" actId="14100"/>
        <pc:sldMkLst>
          <pc:docMk/>
          <pc:sldMk cId="2530674243" sldId="271"/>
        </pc:sldMkLst>
        <pc:spChg chg="mod">
          <ac:chgData name="Technol.Corp 櫻庭竜太" userId="f291aa17-b8e0-4fe2-8f83-ae8a96cc9266" providerId="ADAL" clId="{66052E7B-2651-4230-A13A-484C71B6A37B}" dt="2025-04-24T00:59:35.317" v="94"/>
          <ac:spMkLst>
            <pc:docMk/>
            <pc:sldMk cId="2530674243" sldId="271"/>
            <ac:spMk id="3" creationId="{CA319523-D7CB-2C93-1933-F22178431589}"/>
          </ac:spMkLst>
        </pc:spChg>
        <pc:spChg chg="mod">
          <ac:chgData name="Technol.Corp 櫻庭竜太" userId="f291aa17-b8e0-4fe2-8f83-ae8a96cc9266" providerId="ADAL" clId="{66052E7B-2651-4230-A13A-484C71B6A37B}" dt="2025-04-24T00:59:55" v="109"/>
          <ac:spMkLst>
            <pc:docMk/>
            <pc:sldMk cId="2530674243" sldId="271"/>
            <ac:spMk id="6" creationId="{A04DDC2F-2563-4FD7-7949-8DE7A062CC14}"/>
          </ac:spMkLst>
        </pc:spChg>
        <pc:spChg chg="add mod">
          <ac:chgData name="Technol.Corp 櫻庭竜太" userId="f291aa17-b8e0-4fe2-8f83-ae8a96cc9266" providerId="ADAL" clId="{66052E7B-2651-4230-A13A-484C71B6A37B}" dt="2025-04-24T06:33:34.402" v="545" actId="14100"/>
          <ac:spMkLst>
            <pc:docMk/>
            <pc:sldMk cId="2530674243" sldId="271"/>
            <ac:spMk id="11" creationId="{6FAB8DFF-4BB5-E2A0-2C6A-3A15FF61C7DA}"/>
          </ac:spMkLst>
        </pc:spChg>
        <pc:spChg chg="add mod">
          <ac:chgData name="Technol.Corp 櫻庭竜太" userId="f291aa17-b8e0-4fe2-8f83-ae8a96cc9266" providerId="ADAL" clId="{66052E7B-2651-4230-A13A-484C71B6A37B}" dt="2025-04-24T06:34:09.231" v="553" actId="14100"/>
          <ac:spMkLst>
            <pc:docMk/>
            <pc:sldMk cId="2530674243" sldId="271"/>
            <ac:spMk id="12" creationId="{9FBF4BD8-147D-8F09-2554-52561B6CD5DB}"/>
          </ac:spMkLst>
        </pc:spChg>
        <pc:picChg chg="add mod">
          <ac:chgData name="Technol.Corp 櫻庭竜太" userId="f291aa17-b8e0-4fe2-8f83-ae8a96cc9266" providerId="ADAL" clId="{66052E7B-2651-4230-A13A-484C71B6A37B}" dt="2025-04-24T06:29:16.047" v="497" actId="1076"/>
          <ac:picMkLst>
            <pc:docMk/>
            <pc:sldMk cId="2530674243" sldId="271"/>
            <ac:picMk id="8" creationId="{BB9C5789-1715-CBDE-AEE6-3B7BB9A3E3BC}"/>
          </ac:picMkLst>
        </pc:picChg>
        <pc:picChg chg="add mod">
          <ac:chgData name="Technol.Corp 櫻庭竜太" userId="f291aa17-b8e0-4fe2-8f83-ae8a96cc9266" providerId="ADAL" clId="{66052E7B-2651-4230-A13A-484C71B6A37B}" dt="2025-04-24T06:30:15.588" v="510" actId="1076"/>
          <ac:picMkLst>
            <pc:docMk/>
            <pc:sldMk cId="2530674243" sldId="271"/>
            <ac:picMk id="10" creationId="{7D5A5227-529B-DFAC-8185-28013A8E2A4C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4:39.829" v="561" actId="14100"/>
        <pc:sldMkLst>
          <pc:docMk/>
          <pc:sldMk cId="2317069646" sldId="272"/>
        </pc:sldMkLst>
        <pc:spChg chg="mod">
          <ac:chgData name="Technol.Corp 櫻庭竜太" userId="f291aa17-b8e0-4fe2-8f83-ae8a96cc9266" providerId="ADAL" clId="{66052E7B-2651-4230-A13A-484C71B6A37B}" dt="2025-04-24T01:00:16.188" v="127"/>
          <ac:spMkLst>
            <pc:docMk/>
            <pc:sldMk cId="2317069646" sldId="272"/>
            <ac:spMk id="3" creationId="{998CD2AE-5297-CBC8-E733-EF24DFAFDF50}"/>
          </ac:spMkLst>
        </pc:spChg>
        <pc:spChg chg="add mod">
          <ac:chgData name="Technol.Corp 櫻庭竜太" userId="f291aa17-b8e0-4fe2-8f83-ae8a96cc9266" providerId="ADAL" clId="{66052E7B-2651-4230-A13A-484C71B6A37B}" dt="2025-04-24T06:34:39.829" v="561" actId="14100"/>
          <ac:spMkLst>
            <pc:docMk/>
            <pc:sldMk cId="2317069646" sldId="272"/>
            <ac:spMk id="9" creationId="{8C44C37C-52F0-4E6D-FD82-2049A65892A2}"/>
          </ac:spMkLst>
        </pc:spChg>
        <pc:picChg chg="add mod">
          <ac:chgData name="Technol.Corp 櫻庭竜太" userId="f291aa17-b8e0-4fe2-8f83-ae8a96cc9266" providerId="ADAL" clId="{66052E7B-2651-4230-A13A-484C71B6A37B}" dt="2025-04-24T06:34:29.372" v="558" actId="1076"/>
          <ac:picMkLst>
            <pc:docMk/>
            <pc:sldMk cId="2317069646" sldId="272"/>
            <ac:picMk id="8" creationId="{DDAB47EA-BBCF-FCA8-C819-A0D3DC8EC3FE}"/>
          </ac:picMkLst>
        </pc:picChg>
      </pc:sldChg>
    </pc:docChg>
  </pc:docChgLst>
  <pc:docChgLst>
    <pc:chgData name="Technol.Corp 櫻庭竜太" userId="f291aa17-b8e0-4fe2-8f83-ae8a96cc9266" providerId="ADAL" clId="{4EC54271-41F0-42DD-9A1D-82DE5A9EB7F8}"/>
    <pc:docChg chg="undo custSel addSld delSld modSld sldOrd">
      <pc:chgData name="Technol.Corp 櫻庭竜太" userId="f291aa17-b8e0-4fe2-8f83-ae8a96cc9266" providerId="ADAL" clId="{4EC54271-41F0-42DD-9A1D-82DE5A9EB7F8}" dt="2025-06-24T01:36:37.235" v="1331" actId="207"/>
      <pc:docMkLst>
        <pc:docMk/>
      </pc:docMkLst>
      <pc:sldChg chg="addSp modSp mod">
        <pc:chgData name="Technol.Corp 櫻庭竜太" userId="f291aa17-b8e0-4fe2-8f83-ae8a96cc9266" providerId="ADAL" clId="{4EC54271-41F0-42DD-9A1D-82DE5A9EB7F8}" dt="2025-06-24T01:36:37.235" v="1331" actId="207"/>
        <pc:sldMkLst>
          <pc:docMk/>
          <pc:sldMk cId="1907053450" sldId="257"/>
        </pc:sldMkLst>
        <pc:spChg chg="add mod">
          <ac:chgData name="Technol.Corp 櫻庭竜太" userId="f291aa17-b8e0-4fe2-8f83-ae8a96cc9266" providerId="ADAL" clId="{4EC54271-41F0-42DD-9A1D-82DE5A9EB7F8}" dt="2025-06-23T23:39:21.397" v="620" actId="14100"/>
          <ac:spMkLst>
            <pc:docMk/>
            <pc:sldMk cId="1907053450" sldId="257"/>
            <ac:spMk id="2" creationId="{43BAD4B6-7902-5838-96E9-2B5A25C347A0}"/>
          </ac:spMkLst>
        </pc:spChg>
        <pc:spChg chg="mod">
          <ac:chgData name="Technol.Corp 櫻庭竜太" userId="f291aa17-b8e0-4fe2-8f83-ae8a96cc9266" providerId="ADAL" clId="{4EC54271-41F0-42DD-9A1D-82DE5A9EB7F8}" dt="2025-06-24T01:36:37.235" v="1331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modSp add mod ord">
        <pc:chgData name="Technol.Corp 櫻庭竜太" userId="f291aa17-b8e0-4fe2-8f83-ae8a96cc9266" providerId="ADAL" clId="{4EC54271-41F0-42DD-9A1D-82DE5A9EB7F8}" dt="2025-06-23T23:42:39.152" v="750" actId="20577"/>
        <pc:sldMkLst>
          <pc:docMk/>
          <pc:sldMk cId="3395837754" sldId="273"/>
        </pc:sldMkLst>
        <pc:spChg chg="mod">
          <ac:chgData name="Technol.Corp 櫻庭竜太" userId="f291aa17-b8e0-4fe2-8f83-ae8a96cc9266" providerId="ADAL" clId="{4EC54271-41F0-42DD-9A1D-82DE5A9EB7F8}" dt="2025-06-23T23:42:14.239" v="708"/>
          <ac:spMkLst>
            <pc:docMk/>
            <pc:sldMk cId="3395837754" sldId="273"/>
            <ac:spMk id="2" creationId="{6059DDB6-C088-7FAF-2095-0A82008766B2}"/>
          </ac:spMkLst>
        </pc:spChg>
        <pc:spChg chg="mod">
          <ac:chgData name="Technol.Corp 櫻庭竜太" userId="f291aa17-b8e0-4fe2-8f83-ae8a96cc9266" providerId="ADAL" clId="{4EC54271-41F0-42DD-9A1D-82DE5A9EB7F8}" dt="2025-06-23T23:42:39.152" v="750" actId="20577"/>
          <ac:spMkLst>
            <pc:docMk/>
            <pc:sldMk cId="3395837754" sldId="273"/>
            <ac:spMk id="7" creationId="{AF5B84F2-1411-42A2-30B0-3C57B29493BE}"/>
          </ac:spMkLst>
        </pc:spChg>
      </pc:sldChg>
      <pc:sldChg chg="addSp delSp modSp add mod ord">
        <pc:chgData name="Technol.Corp 櫻庭竜太" userId="f291aa17-b8e0-4fe2-8f83-ae8a96cc9266" providerId="ADAL" clId="{4EC54271-41F0-42DD-9A1D-82DE5A9EB7F8}" dt="2025-06-24T00:02:01.827" v="990" actId="1076"/>
        <pc:sldMkLst>
          <pc:docMk/>
          <pc:sldMk cId="3545094941" sldId="274"/>
        </pc:sldMkLst>
        <pc:spChg chg="mod">
          <ac:chgData name="Technol.Corp 櫻庭竜太" userId="f291aa17-b8e0-4fe2-8f83-ae8a96cc9266" providerId="ADAL" clId="{4EC54271-41F0-42DD-9A1D-82DE5A9EB7F8}" dt="2025-06-24T00:01:53.228" v="989" actId="14100"/>
          <ac:spMkLst>
            <pc:docMk/>
            <pc:sldMk cId="3545094941" sldId="274"/>
            <ac:spMk id="11" creationId="{D0F75010-B395-3D96-F63F-6EB44615AA2E}"/>
          </ac:spMkLst>
        </pc:spChg>
        <pc:spChg chg="mod">
          <ac:chgData name="Technol.Corp 櫻庭竜太" userId="f291aa17-b8e0-4fe2-8f83-ae8a96cc9266" providerId="ADAL" clId="{4EC54271-41F0-42DD-9A1D-82DE5A9EB7F8}" dt="2025-06-24T00:02:01.827" v="990" actId="1076"/>
          <ac:spMkLst>
            <pc:docMk/>
            <pc:sldMk cId="3545094941" sldId="274"/>
            <ac:spMk id="12" creationId="{DF63E9F6-7819-B817-AA52-D37E187A1B77}"/>
          </ac:spMkLst>
        </pc:spChg>
        <pc:graphicFrameChg chg="mod modGraphic">
          <ac:chgData name="Technol.Corp 櫻庭竜太" userId="f291aa17-b8e0-4fe2-8f83-ae8a96cc9266" providerId="ADAL" clId="{4EC54271-41F0-42DD-9A1D-82DE5A9EB7F8}" dt="2025-06-23T23:47:33.068" v="940"/>
          <ac:graphicFrameMkLst>
            <pc:docMk/>
            <pc:sldMk cId="3545094941" sldId="274"/>
            <ac:graphicFrameMk id="7" creationId="{2FCE3154-8461-30AC-35DE-3814DC634F98}"/>
          </ac:graphicFrameMkLst>
        </pc:graphicFrameChg>
        <pc:picChg chg="del">
          <ac:chgData name="Technol.Corp 櫻庭竜太" userId="f291aa17-b8e0-4fe2-8f83-ae8a96cc9266" providerId="ADAL" clId="{4EC54271-41F0-42DD-9A1D-82DE5A9EB7F8}" dt="2025-06-24T00:00:51.279" v="944" actId="478"/>
          <ac:picMkLst>
            <pc:docMk/>
            <pc:sldMk cId="3545094941" sldId="274"/>
            <ac:picMk id="9" creationId="{2C3EFAAD-6D99-6A64-D864-C74A9242C2EF}"/>
          </ac:picMkLst>
        </pc:picChg>
        <pc:picChg chg="add mod ord">
          <ac:chgData name="Technol.Corp 櫻庭竜太" userId="f291aa17-b8e0-4fe2-8f83-ae8a96cc9266" providerId="ADAL" clId="{4EC54271-41F0-42DD-9A1D-82DE5A9EB7F8}" dt="2025-06-24T00:01:40.758" v="988" actId="167"/>
          <ac:picMkLst>
            <pc:docMk/>
            <pc:sldMk cId="3545094941" sldId="274"/>
            <ac:picMk id="10" creationId="{1F2FF667-3A67-2DE7-DDD6-DDB24279CA18}"/>
          </ac:picMkLst>
        </pc:picChg>
      </pc:sldChg>
      <pc:sldChg chg="add ord">
        <pc:chgData name="Technol.Corp 櫻庭竜太" userId="f291aa17-b8e0-4fe2-8f83-ae8a96cc9266" providerId="ADAL" clId="{4EC54271-41F0-42DD-9A1D-82DE5A9EB7F8}" dt="2025-06-24T00:04:02.021" v="993"/>
        <pc:sldMkLst>
          <pc:docMk/>
          <pc:sldMk cId="3006178211" sldId="275"/>
        </pc:sldMkLst>
      </pc:sldChg>
      <pc:sldChg chg="addSp delSp modSp add del mod ord">
        <pc:chgData name="Technol.Corp 櫻庭竜太" userId="f291aa17-b8e0-4fe2-8f83-ae8a96cc9266" providerId="ADAL" clId="{4EC54271-41F0-42DD-9A1D-82DE5A9EB7F8}" dt="2025-06-24T00:27:03.092" v="1056" actId="1076"/>
        <pc:sldMkLst>
          <pc:docMk/>
          <pc:sldMk cId="1632400768" sldId="276"/>
        </pc:sldMkLst>
        <pc:spChg chg="mod">
          <ac:chgData name="Technol.Corp 櫻庭竜太" userId="f291aa17-b8e0-4fe2-8f83-ae8a96cc9266" providerId="ADAL" clId="{4EC54271-41F0-42DD-9A1D-82DE5A9EB7F8}" dt="2025-06-24T00:27:03.092" v="1056" actId="1076"/>
          <ac:spMkLst>
            <pc:docMk/>
            <pc:sldMk cId="1632400768" sldId="276"/>
            <ac:spMk id="12" creationId="{79E7FB1D-12A9-03CB-8E16-F7529A3C671C}"/>
          </ac:spMkLst>
        </pc:spChg>
        <pc:picChg chg="del">
          <ac:chgData name="Technol.Corp 櫻庭竜太" userId="f291aa17-b8e0-4fe2-8f83-ae8a96cc9266" providerId="ADAL" clId="{4EC54271-41F0-42DD-9A1D-82DE5A9EB7F8}" dt="2025-06-24T00:24:13.083" v="1035" actId="478"/>
          <ac:picMkLst>
            <pc:docMk/>
            <pc:sldMk cId="1632400768" sldId="276"/>
            <ac:picMk id="8" creationId="{540F2BDF-B1CE-3E88-C2B3-8614AC8710BE}"/>
          </ac:picMkLst>
        </pc:picChg>
        <pc:picChg chg="add mod ord">
          <ac:chgData name="Technol.Corp 櫻庭竜太" userId="f291aa17-b8e0-4fe2-8f83-ae8a96cc9266" providerId="ADAL" clId="{4EC54271-41F0-42DD-9A1D-82DE5A9EB7F8}" dt="2025-06-24T00:24:47.897" v="1043" actId="167"/>
          <ac:picMkLst>
            <pc:docMk/>
            <pc:sldMk cId="1632400768" sldId="276"/>
            <ac:picMk id="9" creationId="{AFCC2BF6-4B6E-BB3D-4583-46E2C018F4C7}"/>
          </ac:picMkLst>
        </pc:picChg>
        <pc:picChg chg="del">
          <ac:chgData name="Technol.Corp 櫻庭竜太" userId="f291aa17-b8e0-4fe2-8f83-ae8a96cc9266" providerId="ADAL" clId="{4EC54271-41F0-42DD-9A1D-82DE5A9EB7F8}" dt="2025-06-24T00:26:16.578" v="1048" actId="478"/>
          <ac:picMkLst>
            <pc:docMk/>
            <pc:sldMk cId="1632400768" sldId="276"/>
            <ac:picMk id="10" creationId="{90FAAF5A-C61D-CED5-8FEA-9845529AE8FF}"/>
          </ac:picMkLst>
        </pc:picChg>
        <pc:picChg chg="add mod ord">
          <ac:chgData name="Technol.Corp 櫻庭竜太" userId="f291aa17-b8e0-4fe2-8f83-ae8a96cc9266" providerId="ADAL" clId="{4EC54271-41F0-42DD-9A1D-82DE5A9EB7F8}" dt="2025-06-24T00:26:39.097" v="1052" actId="167"/>
          <ac:picMkLst>
            <pc:docMk/>
            <pc:sldMk cId="1632400768" sldId="276"/>
            <ac:picMk id="14" creationId="{BB647E76-3BDF-7C7C-0C3A-418D1112FBDC}"/>
          </ac:picMkLst>
        </pc:picChg>
      </pc:sldChg>
      <pc:sldChg chg="addSp delSp modSp new mod">
        <pc:chgData name="Technol.Corp 櫻庭竜太" userId="f291aa17-b8e0-4fe2-8f83-ae8a96cc9266" providerId="ADAL" clId="{4EC54271-41F0-42DD-9A1D-82DE5A9EB7F8}" dt="2025-06-24T01:34:16.497" v="1329" actId="5793"/>
        <pc:sldMkLst>
          <pc:docMk/>
          <pc:sldMk cId="3894080318" sldId="277"/>
        </pc:sldMkLst>
        <pc:spChg chg="mod">
          <ac:chgData name="Technol.Corp 櫻庭竜太" userId="f291aa17-b8e0-4fe2-8f83-ae8a96cc9266" providerId="ADAL" clId="{4EC54271-41F0-42DD-9A1D-82DE5A9EB7F8}" dt="2025-06-24T01:26:25.302" v="1153" actId="20577"/>
          <ac:spMkLst>
            <pc:docMk/>
            <pc:sldMk cId="3894080318" sldId="277"/>
            <ac:spMk id="3" creationId="{661F62E0-9F8A-05E3-B5D4-B8F4C106B294}"/>
          </ac:spMkLst>
        </pc:spChg>
        <pc:spChg chg="mod">
          <ac:chgData name="Technol.Corp 櫻庭竜太" userId="f291aa17-b8e0-4fe2-8f83-ae8a96cc9266" providerId="ADAL" clId="{4EC54271-41F0-42DD-9A1D-82DE5A9EB7F8}" dt="2025-06-24T01:34:16.497" v="1329" actId="5793"/>
          <ac:spMkLst>
            <pc:docMk/>
            <pc:sldMk cId="3894080318" sldId="277"/>
            <ac:spMk id="6" creationId="{F9403C7D-3192-6E3C-AD42-DC5EFCD2EE2D}"/>
          </ac:spMkLst>
        </pc:spChg>
        <pc:spChg chg="add mod">
          <ac:chgData name="Technol.Corp 櫻庭竜太" userId="f291aa17-b8e0-4fe2-8f83-ae8a96cc9266" providerId="ADAL" clId="{4EC54271-41F0-42DD-9A1D-82DE5A9EB7F8}" dt="2025-06-24T00:28:42.109" v="1087" actId="1076"/>
          <ac:spMkLst>
            <pc:docMk/>
            <pc:sldMk cId="3894080318" sldId="277"/>
            <ac:spMk id="8" creationId="{445C128E-2F3B-012C-F982-E9912E135FE9}"/>
          </ac:spMkLst>
        </pc:spChg>
        <pc:picChg chg="add del mod">
          <ac:chgData name="Technol.Corp 櫻庭竜太" userId="f291aa17-b8e0-4fe2-8f83-ae8a96cc9266" providerId="ADAL" clId="{4EC54271-41F0-42DD-9A1D-82DE5A9EB7F8}" dt="2025-06-24T00:27:58.759" v="1063" actId="478"/>
          <ac:picMkLst>
            <pc:docMk/>
            <pc:sldMk cId="3894080318" sldId="277"/>
            <ac:picMk id="7" creationId="{6B40D48F-E26C-4F00-0C06-91E0F9589F17}"/>
          </ac:picMkLst>
        </pc:picChg>
        <pc:picChg chg="add mod ord">
          <ac:chgData name="Technol.Corp 櫻庭竜太" userId="f291aa17-b8e0-4fe2-8f83-ae8a96cc9266" providerId="ADAL" clId="{4EC54271-41F0-42DD-9A1D-82DE5A9EB7F8}" dt="2025-06-24T00:28:34.724" v="1086" actId="167"/>
          <ac:picMkLst>
            <pc:docMk/>
            <pc:sldMk cId="3894080318" sldId="277"/>
            <ac:picMk id="10" creationId="{2B234607-2E94-E19F-2B01-F3CB6B8CCA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F78B16C-4417-4554-B8C5-677A440F664A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0B355A-7B20-4E06-93E7-0BF1BA0CEA15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0ADA-E218-4164-B41D-6508CC1371B7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BB5956-979F-429E-A12E-F61CB5C58C83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6241-77FC-44BD-90CA-C482BB5C6C39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A72D-4E0A-4ADC-B7B9-6F9C249E18A0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BA1D92-B89B-4ED6-87CD-B6C1E6793B8D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61DE1E-EBF3-4198-AC14-13294F96735C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DB209A-D9BC-4108-B9C8-5EA287BB5276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285E-8083-4684-B76B-2665CB45C1AA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362717-3449-4803-8214-AA3E3895202C}" type="datetime1">
              <a:rPr lang="en-US" altLang="ja-JP" smtClean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/>
              <a:t>VPN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37C08-F01D-2723-5249-BA5E2D91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C94C5F-2165-49E9-21DB-C22346785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935EB0-88F0-6AE5-ABCB-5AD58CE9D1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A27506-5FE3-5C50-1CE4-8613AD0067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FAB7DBA-5F1B-D590-9937-712EA0BD90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0CAE90-EABD-CFF0-6AF9-A280925A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09731"/>
            <a:ext cx="3600000" cy="2593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820D80F-DE0B-B70C-7419-49A14688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0174"/>
            <a:ext cx="3600000" cy="2517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C1A53F-5236-E4B0-F83F-519454B704C7}"/>
              </a:ext>
            </a:extLst>
          </p:cNvPr>
          <p:cNvSpPr/>
          <p:nvPr/>
        </p:nvSpPr>
        <p:spPr>
          <a:xfrm>
            <a:off x="2635250" y="2266950"/>
            <a:ext cx="1847850" cy="520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05BBF0-F313-A986-D733-15CF823F2BDD}"/>
              </a:ext>
            </a:extLst>
          </p:cNvPr>
          <p:cNvSpPr/>
          <p:nvPr/>
        </p:nvSpPr>
        <p:spPr>
          <a:xfrm>
            <a:off x="4384278" y="300749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16F4907-436B-8330-2302-D02741767F7E}"/>
              </a:ext>
            </a:extLst>
          </p:cNvPr>
          <p:cNvSpPr/>
          <p:nvPr/>
        </p:nvSpPr>
        <p:spPr>
          <a:xfrm>
            <a:off x="9893788" y="259872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47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4F6AE-3458-8B43-DE9D-A66597EE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A2C313-7254-FADE-6108-C7CF873B9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F637DA-BAD9-6F60-863F-35F1594358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DDBDAB-53D5-D998-020B-3480A75D1C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DAA77B9-DA2A-E309-E43A-638B8A871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 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DB8412-7751-CAB4-69F7-1D2E94A9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700"/>
            <a:ext cx="3600000" cy="27301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9280C1-3599-4B30-B61C-DB621A09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443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CD91A2-1DEE-A135-5EE0-58579F5709BD}"/>
              </a:ext>
            </a:extLst>
          </p:cNvPr>
          <p:cNvSpPr/>
          <p:nvPr/>
        </p:nvSpPr>
        <p:spPr>
          <a:xfrm>
            <a:off x="4400550" y="1864519"/>
            <a:ext cx="311944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BEB6814-D2E6-6F20-87A2-28075D28A0B6}"/>
              </a:ext>
            </a:extLst>
          </p:cNvPr>
          <p:cNvSpPr/>
          <p:nvPr/>
        </p:nvSpPr>
        <p:spPr>
          <a:xfrm>
            <a:off x="9915525" y="1864519"/>
            <a:ext cx="33655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9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5D29F-5208-5AE7-9B50-0FD33910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3EB6F3-81B0-8C24-9533-C2C81E37A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lang="en-US" altLang="ja-JP"/>
              <a:t>VPN</a:t>
            </a:r>
            <a:r>
              <a:rPr lang="ja-JP" altLang="en-US"/>
              <a:t>設定」をクリックし、設定を反映させたら完了です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F14B1E-ECB6-5CC4-A4D9-7DF6967C47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C005CB-E64C-448C-ACA3-F12944C322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AE6DB0-5BFE-903E-86C4-6A23653F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10895"/>
            <a:ext cx="3600000" cy="2661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229704E-8635-707F-03BE-E8B62B653561}"/>
              </a:ext>
            </a:extLst>
          </p:cNvPr>
          <p:cNvSpPr/>
          <p:nvPr/>
        </p:nvSpPr>
        <p:spPr>
          <a:xfrm>
            <a:off x="4400550" y="2007394"/>
            <a:ext cx="676275" cy="1166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62F54-B59A-F13F-E4DE-F6CCBE1C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3. VPN</a:t>
            </a:r>
            <a:r>
              <a:rPr kumimoji="1" lang="ja-JP" altLang="en-US"/>
              <a:t>（</a:t>
            </a:r>
            <a:r>
              <a:rPr kumimoji="1" lang="en-US" altLang="ja-JP"/>
              <a:t>MRB</a:t>
            </a:r>
            <a:r>
              <a:rPr kumimoji="1" lang="ja-JP" altLang="en-US"/>
              <a:t>接続）の設定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009A8B-41F1-CA57-1657-6CBA31E0B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0053CC-2F7D-5987-04A8-B26D413340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EDA1D1-2EAB-F19F-34FD-FF88A5B3F3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1D10D68-A6B3-28EB-5416-D5C9C08F4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「追加」をクリックします。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71B351F-85A1-E8CA-E52F-2B990883D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を構築する際、機械番号を使用する設定の手順について</a:t>
            </a:r>
            <a:r>
              <a:rPr lang="ja-JP" altLang="en-US"/>
              <a:t>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※VPN</a:t>
            </a:r>
            <a:r>
              <a:rPr lang="ja-JP" altLang="en-US">
                <a:solidFill>
                  <a:srgbClr val="FF0000"/>
                </a:solidFill>
              </a:rPr>
              <a:t>接続する各拠点で設定する必要があります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104AE6F-EB54-A03B-2FBC-47046985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53B41B-7CC1-8D41-E9DF-AA9FFE0A9AEB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559B19-D369-7CF8-99EF-79377C024055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568DE2-9F19-0432-F1FF-6924B610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61C622-2757-324F-81A9-4213E967B87E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22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2F062-EC35-E599-80EB-19AC833D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C7874F-B479-9A0E-128A-4CE096B5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CEB26D-4C54-2EF0-3AFB-3CFD34B25D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D2021C-F511-A863-E192-4F172CD288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F25555C-8976-BA1B-F60A-FE39EE862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208B87-63A5-FF12-F49B-D73619C1E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14643"/>
              </p:ext>
            </p:extLst>
          </p:nvPr>
        </p:nvGraphicFramePr>
        <p:xfrm>
          <a:off x="902845" y="1595582"/>
          <a:ext cx="4876800" cy="2342896"/>
        </p:xfrm>
        <a:graphic>
          <a:graphicData uri="http://schemas.openxmlformats.org/drawingml/2006/table">
            <a:tbl>
              <a:tblPr firstRow="1" bandRow="1"/>
              <a:tblGrid>
                <a:gridCol w="1538439">
                  <a:extLst>
                    <a:ext uri="{9D8B030D-6E8A-4147-A177-3AD203B41FA5}">
                      <a16:colId xmlns:a16="http://schemas.microsoft.com/office/drawing/2014/main" val="1658607403"/>
                    </a:ext>
                  </a:extLst>
                </a:gridCol>
                <a:gridCol w="3338361">
                  <a:extLst>
                    <a:ext uri="{9D8B030D-6E8A-4147-A177-3AD203B41FA5}">
                      <a16:colId xmlns:a16="http://schemas.microsoft.com/office/drawing/2014/main" val="1269148612"/>
                    </a:ext>
                  </a:extLst>
                </a:gridCol>
              </a:tblGrid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設定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33290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タイプ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接続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1952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リモートサイト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の機械番号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4269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ローカルサイト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“なし”を選択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72252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事前共通鍵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相手側と取り決めた任意のワード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78484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チェックアドレス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相手側の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LAN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側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2550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バージョン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</a:t>
                      </a: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IKEv2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”を選択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3629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UDP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カプセル化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95566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8EE036C-43A3-8662-37AC-91797D8D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5582"/>
            <a:ext cx="3600000" cy="27511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A81433-AA04-A5DD-797F-7AF942D812CC}"/>
              </a:ext>
            </a:extLst>
          </p:cNvPr>
          <p:cNvSpPr/>
          <p:nvPr/>
        </p:nvSpPr>
        <p:spPr>
          <a:xfrm>
            <a:off x="8261350" y="2400300"/>
            <a:ext cx="2114550" cy="144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39A1E1-64D9-B62F-E5B2-D387017B3854}"/>
              </a:ext>
            </a:extLst>
          </p:cNvPr>
          <p:cNvSpPr/>
          <p:nvPr/>
        </p:nvSpPr>
        <p:spPr>
          <a:xfrm>
            <a:off x="9487694" y="3919538"/>
            <a:ext cx="197644" cy="1175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7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4ADDD-F827-8433-F94E-CD42CA0D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3FCD8B-A05B-1712-1E98-9714FB8F6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相手のネットワークアドレスとネットマスクを記入し、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0974DD-2737-914E-E2E5-2B85F027D0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C5CD1E-5727-04C4-0234-48E86D14E4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0EF148A-E6C4-ECF4-D3E1-5943FA7BBE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B67084-2371-6B29-C740-185D0B1B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44" y="1638300"/>
            <a:ext cx="3600000" cy="26214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8FDD99D-E28C-86CA-1678-022A16F2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56" y="1409699"/>
            <a:ext cx="3600000" cy="26287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F7803B-2D03-0731-2EA2-8F4A43D4175F}"/>
              </a:ext>
            </a:extLst>
          </p:cNvPr>
          <p:cNvSpPr/>
          <p:nvPr/>
        </p:nvSpPr>
        <p:spPr>
          <a:xfrm>
            <a:off x="9910763" y="2620934"/>
            <a:ext cx="197644" cy="110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FCFCBC-7415-9941-517A-88BD30F4667C}"/>
              </a:ext>
            </a:extLst>
          </p:cNvPr>
          <p:cNvSpPr/>
          <p:nvPr/>
        </p:nvSpPr>
        <p:spPr>
          <a:xfrm>
            <a:off x="4388644" y="3039240"/>
            <a:ext cx="20002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D4CE6F0-32C7-EE07-0437-8F0E710217C4}"/>
              </a:ext>
            </a:extLst>
          </p:cNvPr>
          <p:cNvSpPr/>
          <p:nvPr/>
        </p:nvSpPr>
        <p:spPr>
          <a:xfrm>
            <a:off x="2647950" y="2308990"/>
            <a:ext cx="1824038" cy="51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69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7763E-395B-4532-9765-7C5C707B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319523-D7CB-2C93-1933-F22178431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50D40C-B13D-CF8A-4E52-4D9F55D071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8E1C83-4282-01C0-54E3-C4858E98C6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04DDC2F-2563-4FD7-7949-8DE7A062C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9C5789-1715-CBDE-AEE6-3B7BB9A3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699"/>
            <a:ext cx="3600000" cy="2739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5A5227-529B-DFAC-8185-28013A8E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699"/>
            <a:ext cx="3600000" cy="2532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AB8DFF-4BB5-E2A0-2C6A-3A15FF61C7DA}"/>
              </a:ext>
            </a:extLst>
          </p:cNvPr>
          <p:cNvSpPr/>
          <p:nvPr/>
        </p:nvSpPr>
        <p:spPr>
          <a:xfrm>
            <a:off x="9918699" y="1873249"/>
            <a:ext cx="320675" cy="11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BF4BD8-147D-8F09-2554-52561B6CD5DB}"/>
              </a:ext>
            </a:extLst>
          </p:cNvPr>
          <p:cNvSpPr/>
          <p:nvPr/>
        </p:nvSpPr>
        <p:spPr>
          <a:xfrm>
            <a:off x="4388644" y="1852614"/>
            <a:ext cx="314325" cy="1142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67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8C260-7807-CAC8-F915-F093430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CD2AE-5297-CBC8-E733-EF24DFAFD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CAFEA6-570E-9624-6424-3B2F18692A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528ABF-D903-3C7B-1A16-943B35B013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499956-27A7-063F-B33B-F1C26F95CD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DAB47EA-BBCF-FCA8-C819-A0D3DC8E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20" y="1438275"/>
            <a:ext cx="3600000" cy="2655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44C37C-52F0-4E6D-FD82-2049A65892A2}"/>
              </a:ext>
            </a:extLst>
          </p:cNvPr>
          <p:cNvSpPr/>
          <p:nvPr/>
        </p:nvSpPr>
        <p:spPr>
          <a:xfrm>
            <a:off x="4407694" y="2028824"/>
            <a:ext cx="671511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06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14C87-1C48-847D-AE77-5707EB24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9DDB6-C088-7FAF-2095-0A820087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</a:t>
            </a:r>
            <a:r>
              <a:rPr kumimoji="1" lang="en-US" altLang="ja-JP"/>
              <a:t> </a:t>
            </a:r>
            <a:r>
              <a:rPr kumimoji="1" lang="ja-JP" altLang="en-US"/>
              <a:t>他社製品との</a:t>
            </a:r>
            <a:r>
              <a:rPr kumimoji="1" lang="en-US" altLang="ja-JP"/>
              <a:t>VPN</a:t>
            </a:r>
            <a:r>
              <a:rPr kumimoji="1" lang="ja-JP" altLang="en-US"/>
              <a:t>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D9F87-B00F-B992-427A-9BD1B731A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92B3AD9-366A-C0C1-9370-7FC2559113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7DCBA0-449B-8311-1DEA-BB642AE5CD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FA779D-445B-2149-A3F0-A5DAFC93FB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F5B84F2-1411-42A2-30B0-3C57B29493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と他社製品で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を構築する際の設定手順について</a:t>
            </a:r>
            <a:r>
              <a:rPr lang="ja-JP" altLang="en-US"/>
              <a:t>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が開始側の場合のみ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を構築することができます</a:t>
            </a:r>
            <a:endParaRPr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2A16937-957C-D849-5D62-7CA66D49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3E50F23-4125-5DB1-A8DE-D0AE34282189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BF208D8-2DEC-4E1B-8624-649C8A865C3E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DEC36D7-5937-E30A-99B6-E913D5E3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2BE6470-D5D5-B1AC-5538-2ECA839CEE7D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3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2D401-0BDC-9297-440C-AB224116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F2FF667-3A67-2DE7-DDD6-DDB24279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954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352FCA1-813D-374A-30AE-4A7B31E8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17545D-706D-45F0-98A8-199EB7360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FFCCBF-A736-9B70-5616-16ECFD17DC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BB783E-0B6E-2963-F193-353D260E5B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64CEBDC-11B0-5CD1-DFE2-EB304FC7AF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FCE3154-8461-30AC-35DE-3814DC634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9162"/>
              </p:ext>
            </p:extLst>
          </p:nvPr>
        </p:nvGraphicFramePr>
        <p:xfrm>
          <a:off x="900196" y="1582015"/>
          <a:ext cx="4876800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6677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1002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相手側のグローバル固定</a:t>
                      </a:r>
                      <a:r>
                        <a:rPr kumimoji="1" lang="en-US" altLang="ja-JP" sz="1200"/>
                        <a:t>IP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</a:t>
                      </a:r>
                      <a:br>
                        <a:rPr kumimoji="1" lang="en-US" altLang="ja-JP" sz="1200"/>
                      </a:br>
                      <a:r>
                        <a:rPr kumimoji="1" lang="en-US" altLang="ja-JP" sz="1200"/>
                        <a:t>MRB</a:t>
                      </a:r>
                      <a:r>
                        <a:rPr kumimoji="1" lang="ja-JP" altLang="en-US" sz="1200"/>
                        <a:t>の</a:t>
                      </a:r>
                      <a:r>
                        <a:rPr kumimoji="1" lang="en-US" altLang="ja-JP" sz="1200"/>
                        <a:t>WAN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を入力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F75010-B395-3D96-F63F-6EB44615AA2E}"/>
              </a:ext>
            </a:extLst>
          </p:cNvPr>
          <p:cNvSpPr/>
          <p:nvPr/>
        </p:nvSpPr>
        <p:spPr>
          <a:xfrm>
            <a:off x="8228327" y="2391540"/>
            <a:ext cx="2163447" cy="14898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63E9F6-7819-B817-AA52-D37E187A1B77}"/>
              </a:ext>
            </a:extLst>
          </p:cNvPr>
          <p:cNvSpPr/>
          <p:nvPr/>
        </p:nvSpPr>
        <p:spPr>
          <a:xfrm>
            <a:off x="9491662" y="3941041"/>
            <a:ext cx="203994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9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4"/>
            <a:ext cx="11029616" cy="1227002"/>
          </a:xfrm>
        </p:spPr>
        <p:txBody>
          <a:bodyPr>
            <a:normAutofit lnSpcReduction="10000"/>
          </a:bodyPr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en-US" altLang="ja-JP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応答側（親）の設定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開始側（子）の設定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MRB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接続）の設定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他社製品との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の設定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D13B4D-FE1B-6B2A-BDCB-F32FA41BBF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テキスト プレースホルダー 6">
            <a:extLst>
              <a:ext uri="{FF2B5EF4-FFF2-40B4-BE49-F238E27FC236}">
                <a16:creationId xmlns:a16="http://schemas.microsoft.com/office/drawing/2014/main" id="{43BAD4B6-7902-5838-96E9-2B5A25C347A0}"/>
              </a:ext>
            </a:extLst>
          </p:cNvPr>
          <p:cNvSpPr txBox="1">
            <a:spLocks/>
          </p:cNvSpPr>
          <p:nvPr/>
        </p:nvSpPr>
        <p:spPr>
          <a:xfrm>
            <a:off x="681740" y="3943350"/>
            <a:ext cx="8652760" cy="5238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※IPv6</a:t>
            </a:r>
            <a:r>
              <a:rPr lang="ja-JP" altLang="en-US">
                <a:solidFill>
                  <a:srgbClr val="FF0000"/>
                </a:solidFill>
              </a:rPr>
              <a:t>利用時は</a:t>
            </a:r>
            <a:r>
              <a:rPr lang="en-US" altLang="ja-JP">
                <a:solidFill>
                  <a:srgbClr val="FF0000"/>
                </a:solidFill>
              </a:rPr>
              <a:t>MRB</a:t>
            </a:r>
            <a:r>
              <a:rPr lang="ja-JP" altLang="en-US">
                <a:solidFill>
                  <a:srgbClr val="FF0000"/>
                </a:solidFill>
              </a:rPr>
              <a:t>の機械番号同士で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接続します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設定手順につきましては「</a:t>
            </a:r>
            <a:r>
              <a:rPr lang="en-US" altLang="ja-JP">
                <a:solidFill>
                  <a:srgbClr val="FF0000"/>
                </a:solidFill>
              </a:rPr>
              <a:t>3.</a:t>
            </a:r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（</a:t>
            </a:r>
            <a:r>
              <a:rPr lang="en-US" altLang="ja-JP">
                <a:solidFill>
                  <a:srgbClr val="FF0000"/>
                </a:solidFill>
              </a:rPr>
              <a:t>MRB</a:t>
            </a:r>
            <a:r>
              <a:rPr lang="ja-JP" altLang="en-US">
                <a:solidFill>
                  <a:srgbClr val="FF0000"/>
                </a:solidFill>
              </a:rPr>
              <a:t>接続）の設定」をご参照ください</a:t>
            </a:r>
            <a:endParaRPr lang="en-US" altLang="ja-JP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30FE-7752-9154-BABD-997B9DCC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7FB9F-854E-7027-C290-11570980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E446F4-D9C4-9146-E3E0-BDC261A5C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C48B2C-2C70-D918-D015-5550078C1D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57FEB3-2E2F-49C6-78B6-F9D44B459C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39B3269-D1C0-D0EB-5A7C-073C2D4913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5642AC6-2F26-A557-C2D2-0D1B804D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7887"/>
            <a:ext cx="3600000" cy="258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1860A64-B258-7637-3A41-1145AE10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60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52A899-B783-DBA0-2F50-A06AC2138AD9}"/>
              </a:ext>
            </a:extLst>
          </p:cNvPr>
          <p:cNvSpPr/>
          <p:nvPr/>
        </p:nvSpPr>
        <p:spPr>
          <a:xfrm>
            <a:off x="2631758" y="2247828"/>
            <a:ext cx="1894522" cy="548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207463-C3D6-B911-081D-93D4516617E6}"/>
              </a:ext>
            </a:extLst>
          </p:cNvPr>
          <p:cNvSpPr/>
          <p:nvPr/>
        </p:nvSpPr>
        <p:spPr>
          <a:xfrm>
            <a:off x="4410789" y="3005067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163A047-ED1D-C800-39FD-C2365188E7AD}"/>
              </a:ext>
            </a:extLst>
          </p:cNvPr>
          <p:cNvSpPr/>
          <p:nvPr/>
        </p:nvSpPr>
        <p:spPr>
          <a:xfrm>
            <a:off x="9896475" y="2591271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7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BA5A-A213-3670-E80D-1E2F664F9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647E76-3BDF-7C7C-0C3A-418D1112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419225"/>
            <a:ext cx="3600000" cy="2645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CC2BF6-4B6E-BB3D-4583-46E2C018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419225"/>
            <a:ext cx="3600000" cy="3019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99C1EE5-62D9-D8A7-024C-BA543A23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9AA89-A9AE-653D-E91E-2A19DC6A6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4900BA-FB7E-7170-B6A5-FC2ED28E4B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34C65-CEBF-9174-FCEB-3BBA6CEE09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42649A9-4CAB-2433-D369-AA08FE394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56DD8A-390A-00F1-2125-3E1FD187B1F3}"/>
              </a:ext>
            </a:extLst>
          </p:cNvPr>
          <p:cNvSpPr/>
          <p:nvPr/>
        </p:nvSpPr>
        <p:spPr>
          <a:xfrm>
            <a:off x="4384993" y="1869674"/>
            <a:ext cx="32353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E7FB1D-12A9-03CB-8E16-F7529A3C671C}"/>
              </a:ext>
            </a:extLst>
          </p:cNvPr>
          <p:cNvSpPr/>
          <p:nvPr/>
        </p:nvSpPr>
        <p:spPr>
          <a:xfrm>
            <a:off x="9920288" y="1869273"/>
            <a:ext cx="32226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40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B234607-2E94-E19F-2B01-F3CB6B8C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06861"/>
            <a:ext cx="3600000" cy="26049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CF4E03B-1D4B-35C0-BA63-54286938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1F62E0-9F8A-05E3-B5D4-B8F4C106B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MRB</a:t>
            </a:r>
            <a:r>
              <a:rPr kumimoji="1" lang="ja-JP" altLang="en-US"/>
              <a:t>の設定は完了です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476D53-20C5-7DD3-4072-C53503C90C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8D912-0376-59A9-10F8-4F460EAE9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9403C7D-3192-6E3C-AD42-DC5EFCD2EE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⑨　対向側の機械で</a:t>
            </a:r>
            <a:r>
              <a:rPr kumimoji="1" lang="en-US" altLang="ja-JP"/>
              <a:t>VPN</a:t>
            </a:r>
            <a:r>
              <a:rPr kumimoji="1" lang="ja-JP" altLang="en-US"/>
              <a:t>設定を行います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※MRB</a:t>
            </a:r>
            <a:r>
              <a:rPr kumimoji="1" lang="ja-JP" altLang="en-US"/>
              <a:t>は </a:t>
            </a:r>
            <a:r>
              <a:rPr kumimoji="1" lang="en-US" altLang="ja-JP"/>
              <a:t>IKEv2 </a:t>
            </a:r>
            <a:r>
              <a:rPr kumimoji="1" lang="ja-JP" altLang="en-US"/>
              <a:t>による </a:t>
            </a:r>
            <a:r>
              <a:rPr kumimoji="1" lang="en-US" altLang="ja-JP"/>
              <a:t>IPsec/PSK </a:t>
            </a:r>
            <a:r>
              <a:rPr kumimoji="1" lang="ja-JP" altLang="en-US"/>
              <a:t>での </a:t>
            </a:r>
            <a:r>
              <a:rPr kumimoji="1" lang="en-US" altLang="ja-JP"/>
              <a:t>VPN </a:t>
            </a:r>
            <a:r>
              <a:rPr kumimoji="1" lang="ja-JP" altLang="en-US"/>
              <a:t>にのみ対応しています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MRB</a:t>
            </a:r>
            <a:r>
              <a:rPr kumimoji="1" lang="ja-JP" altLang="en-US"/>
              <a:t>側では細かな設定変更に対応していませんので、対向側の</a:t>
            </a:r>
            <a:br>
              <a:rPr kumimoji="1" lang="en-US" altLang="ja-JP"/>
            </a:br>
            <a:r>
              <a:rPr kumimoji="1" lang="ja-JP" altLang="en-US"/>
              <a:t>　機械にて調整をお願いします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以下が</a:t>
            </a:r>
            <a:r>
              <a:rPr kumimoji="1" lang="en-US" altLang="ja-JP"/>
              <a:t>MRB</a:t>
            </a:r>
            <a:r>
              <a:rPr kumimoji="1" lang="ja-JP" altLang="en-US"/>
              <a:t>の</a:t>
            </a:r>
            <a:r>
              <a:rPr kumimoji="1" lang="en-US" altLang="ja-JP"/>
              <a:t>VPN</a:t>
            </a:r>
            <a:r>
              <a:rPr kumimoji="1" lang="ja-JP" altLang="en-US"/>
              <a:t>設定になります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lang="en-US" altLang="ja-JP"/>
              <a:t>【</a:t>
            </a:r>
            <a:r>
              <a:rPr kumimoji="1" lang="en-US" altLang="ja-JP"/>
              <a:t>IKE】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【Ipsec</a:t>
            </a:r>
            <a:r>
              <a:rPr lang="en-US" altLang="ja-JP"/>
              <a:t>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※NAT</a:t>
            </a:r>
            <a:r>
              <a:rPr kumimoji="1" lang="ja-JP" altLang="en-US"/>
              <a:t>トラバーサルは</a:t>
            </a:r>
            <a:r>
              <a:rPr kumimoji="1" lang="en-US" altLang="ja-JP"/>
              <a:t>OFF</a:t>
            </a:r>
            <a:r>
              <a:rPr kumimoji="1" lang="ja-JP" altLang="en-US"/>
              <a:t>にしてください。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5C128E-2F3B-012C-F982-E9912E135FE9}"/>
              </a:ext>
            </a:extLst>
          </p:cNvPr>
          <p:cNvSpPr/>
          <p:nvPr/>
        </p:nvSpPr>
        <p:spPr>
          <a:xfrm>
            <a:off x="4407693" y="2188323"/>
            <a:ext cx="6762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08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lang="en-US" altLang="ja-JP"/>
              <a:t>VPN</a:t>
            </a:r>
            <a:r>
              <a:rPr lang="ja-JP" altLang="en-US"/>
              <a:t>応答側（親）の設定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2F975D-BE3C-155B-4EFF-BF5386BA8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を使用する側の設定手順について説明します</a:t>
            </a:r>
          </a:p>
        </p:txBody>
      </p:sp>
      <p:pic>
        <p:nvPicPr>
          <p:cNvPr id="9" name="図 8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632234-A9C6-E4BE-D0D5-4CEBC75C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C1D108-5420-1455-41D7-17A2929C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C94B7A-50A5-7463-3C7A-BFE9CDAACD59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25128A-67F4-9629-2972-44555A308B06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64862D-87ED-E022-82AA-392A15AEC99A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254B-7EC6-08BC-230E-F667A675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DEE54-8C81-B6B7-4815-F2AF26303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※UDP</a:t>
            </a:r>
            <a:r>
              <a:rPr kumimoji="1" lang="ja-JP" altLang="en-US">
                <a:solidFill>
                  <a:srgbClr val="FF0000"/>
                </a:solidFill>
              </a:rPr>
              <a:t>カプセル化</a:t>
            </a:r>
            <a:r>
              <a:rPr lang="ja-JP" altLang="en-US">
                <a:solidFill>
                  <a:srgbClr val="FF0000"/>
                </a:solidFill>
              </a:rPr>
              <a:t>→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を経由して</a:t>
            </a:r>
            <a:r>
              <a:rPr kumimoji="1" lang="en-US" altLang="ja-JP">
                <a:solidFill>
                  <a:srgbClr val="FF0000"/>
                </a:solidFill>
              </a:rPr>
              <a:t>VPN</a:t>
            </a:r>
            <a:r>
              <a:rPr kumimoji="1" lang="ja-JP" altLang="en-US">
                <a:solidFill>
                  <a:srgbClr val="FF0000"/>
                </a:solidFill>
              </a:rPr>
              <a:t>通信を行う際に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に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　　　　　　　　よる宛先変換を可能にするための機能です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CCC8A7-D996-850F-1393-FC917C4509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FF4B36-0144-A7CE-FB7D-6B3CAD1343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6A49127-5C1A-B5AE-5110-5BA1803F4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71297D5-B287-125A-2630-DA67ABEC3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95857"/>
              </p:ext>
            </p:extLst>
          </p:nvPr>
        </p:nvGraphicFramePr>
        <p:xfrm>
          <a:off x="900196" y="1609725"/>
          <a:ext cx="4876800" cy="25071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開始側と取り決めた任意の</a:t>
                      </a:r>
                      <a:r>
                        <a:rPr kumimoji="1" lang="en-US" altLang="ja-JP" sz="1200"/>
                        <a:t>ID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</a:t>
                      </a:r>
                      <a:br>
                        <a:rPr kumimoji="1" lang="en-US" altLang="ja-JP" sz="1200"/>
                      </a:br>
                      <a:r>
                        <a:rPr kumimoji="1" lang="ja-JP" altLang="en-US" sz="1200"/>
                        <a:t>自身のグローバル固定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4B95CC-AA8C-21BE-DC99-8BA6A2F6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759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B64642-F6D5-0E1E-8AE4-0CEB3A975E66}"/>
              </a:ext>
            </a:extLst>
          </p:cNvPr>
          <p:cNvSpPr/>
          <p:nvPr/>
        </p:nvSpPr>
        <p:spPr>
          <a:xfrm>
            <a:off x="8224838" y="2409825"/>
            <a:ext cx="2171700" cy="146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557C2D-FBDB-DB85-51FC-B0A31B840299}"/>
              </a:ext>
            </a:extLst>
          </p:cNvPr>
          <p:cNvSpPr/>
          <p:nvPr/>
        </p:nvSpPr>
        <p:spPr>
          <a:xfrm>
            <a:off x="9482138" y="393946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36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6B2A7-8730-9101-37B5-5682A41F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540C66-27ED-F18C-B83A-4D7023AF9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35A30C-6E7A-716F-6B84-3D7A8797F1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C5E296-69ED-90F4-DD56-8B88F191F0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2B631C-FE15-ACFF-22F3-D842D1A310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41127F-F02C-E1BE-4152-C0883FD9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7887"/>
            <a:ext cx="3600000" cy="258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A38A09-64EE-F1B3-2E66-6068BCB84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60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5874D0-E8DF-6F4B-2E16-61863CFCA29C}"/>
              </a:ext>
            </a:extLst>
          </p:cNvPr>
          <p:cNvSpPr/>
          <p:nvPr/>
        </p:nvSpPr>
        <p:spPr>
          <a:xfrm>
            <a:off x="2631758" y="2247828"/>
            <a:ext cx="1894522" cy="548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EE51BA-D7E1-F7D0-185F-C828347ACE47}"/>
              </a:ext>
            </a:extLst>
          </p:cNvPr>
          <p:cNvSpPr/>
          <p:nvPr/>
        </p:nvSpPr>
        <p:spPr>
          <a:xfrm>
            <a:off x="4410789" y="3005067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37C5A0-09CF-3DEA-BCBF-4469BBAF6A69}"/>
              </a:ext>
            </a:extLst>
          </p:cNvPr>
          <p:cNvSpPr/>
          <p:nvPr/>
        </p:nvSpPr>
        <p:spPr>
          <a:xfrm>
            <a:off x="9896475" y="2591271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0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C7505-97B2-693F-E43F-6F086C0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9D678F-B6DE-2595-B7B9-5899FD650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761ECF-7669-F26C-7E6E-343A085B1B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4A042C-40FB-5820-1290-930FAE198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B06202F-2771-FBC8-C7FB-CE883E705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5EDC28-96A0-C0E5-DA4C-B20D4DE5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419225"/>
            <a:ext cx="3600000" cy="279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6F18C6-C0AE-E6B2-4339-3022773B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1419225"/>
            <a:ext cx="3600000" cy="2656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7322FF-807E-4E1D-BEDA-15CA12C82EA8}"/>
              </a:ext>
            </a:extLst>
          </p:cNvPr>
          <p:cNvSpPr/>
          <p:nvPr/>
        </p:nvSpPr>
        <p:spPr>
          <a:xfrm>
            <a:off x="4384993" y="1869674"/>
            <a:ext cx="32353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577D35-FA96-069F-007F-D53BCB48749E}"/>
              </a:ext>
            </a:extLst>
          </p:cNvPr>
          <p:cNvSpPr/>
          <p:nvPr/>
        </p:nvSpPr>
        <p:spPr>
          <a:xfrm>
            <a:off x="9926638" y="1893093"/>
            <a:ext cx="322262" cy="121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86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CB904-2CE6-6F02-C8B7-DAB6D1EB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DD18C8-D5CD-2B52-67EB-D7D353696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64DDE7-A3FB-BF1B-BF1F-1B56978C34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4C4A3A-3DC2-5D17-1F1D-A7E022BFDE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D5A85B-B534-5195-216F-F267E370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49305"/>
            <a:ext cx="3600000" cy="25955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A18C6A-1A3B-0ED9-0BB1-BDC81D5E2487}"/>
              </a:ext>
            </a:extLst>
          </p:cNvPr>
          <p:cNvSpPr/>
          <p:nvPr/>
        </p:nvSpPr>
        <p:spPr>
          <a:xfrm>
            <a:off x="4407693" y="2054973"/>
            <a:ext cx="6762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9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74248-072D-EE5F-E8CF-CF942829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VPN</a:t>
            </a:r>
            <a:r>
              <a:rPr kumimoji="1" lang="ja-JP" altLang="en-US"/>
              <a:t>開始側（子）の設定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B17087-FB2D-8C41-E679-3A8111C16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12E3E4-6BB4-AAAC-40A4-306E639CA8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964218-0F7D-9A02-0D2D-59337BC33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68AFDAC-B86B-00F9-3ED6-B729B68AD3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E04F6AD-5B2F-5546-B001-8848EDD310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を使用しない側の設定手順について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1A0D9A-9DB3-BB7F-825F-6BDCC9C9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168C31E-8236-2DE6-A55B-14F58EF25912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A141B4-811C-7B7D-4516-3B38247A02CD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D0A543-1195-A024-F1F8-7D7D0998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D914324-B244-CAC9-649F-1F82732527B5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7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659F4-4356-DC90-E6F1-3124A5BD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EA7894-9C2D-5222-D617-FB8787558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CD875A-AD46-8162-06C0-B1372833C3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A99FFB-51BE-7089-6F01-B551F6C438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BE0DBA0-7890-4EF9-2776-83F02DA4E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B928E20-F36C-8623-4B2D-6DFDD032C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17581"/>
              </p:ext>
            </p:extLst>
          </p:nvPr>
        </p:nvGraphicFramePr>
        <p:xfrm>
          <a:off x="900196" y="1609725"/>
          <a:ext cx="4876800" cy="234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応答側のグローバル固定</a:t>
                      </a:r>
                      <a:r>
                        <a:rPr kumimoji="1" lang="en-US" altLang="ja-JP" sz="1200"/>
                        <a:t>IP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”を選択し、開始側の設定した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04CA93-C75E-BDBF-6BB0-7964C98C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696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E46120-6ECA-AB13-5BF6-CE7FD3BA971D}"/>
              </a:ext>
            </a:extLst>
          </p:cNvPr>
          <p:cNvSpPr/>
          <p:nvPr/>
        </p:nvSpPr>
        <p:spPr>
          <a:xfrm>
            <a:off x="8228328" y="2391540"/>
            <a:ext cx="2134872" cy="1462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3964A41-B130-4C8F-8B26-F7E1215AE1B2}"/>
              </a:ext>
            </a:extLst>
          </p:cNvPr>
          <p:cNvSpPr/>
          <p:nvPr/>
        </p:nvSpPr>
        <p:spPr>
          <a:xfrm>
            <a:off x="9477375" y="3924300"/>
            <a:ext cx="203994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28140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783</TotalTime>
  <Words>1254</Words>
  <Application>Microsoft Office PowerPoint</Application>
  <PresentationFormat>ワイド画面</PresentationFormat>
  <Paragraphs>155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游ゴシック</vt:lpstr>
      <vt:lpstr>Arial</vt:lpstr>
      <vt:lpstr>Gill Sans MT</vt:lpstr>
      <vt:lpstr>Wingdings 2</vt:lpstr>
      <vt:lpstr>配当</vt:lpstr>
      <vt:lpstr>MRB操作マニュアル</vt:lpstr>
      <vt:lpstr>目次</vt:lpstr>
      <vt:lpstr>1. VPN応答側（親）の設定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VPN開始側（子）の設定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VPN（MRB接続）の設定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他社製品とのVPNの設定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4</cp:revision>
  <dcterms:created xsi:type="dcterms:W3CDTF">2025-04-23T07:24:49Z</dcterms:created>
  <dcterms:modified xsi:type="dcterms:W3CDTF">2025-07-22T05:55:38Z</dcterms:modified>
</cp:coreProperties>
</file>