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EFC46-FF50-4BD8-B04E-8FEDA6C3BA36}" v="19" dt="2025-07-22T01:57:55.2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94610" autoAdjust="0"/>
  </p:normalViewPr>
  <p:slideViewPr>
    <p:cSldViewPr snapToGrid="0">
      <p:cViewPr varScale="1">
        <p:scale>
          <a:sx n="104" d="100"/>
          <a:sy n="104" d="100"/>
        </p:scale>
        <p:origin x="1236" y="114"/>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398EFC46-FF50-4BD8-B04E-8FEDA6C3BA36}"/>
    <pc:docChg chg="undo custSel modSld">
      <pc:chgData name="Technol.Corp 櫻庭竜太" userId="f291aa17-b8e0-4fe2-8f83-ae8a96cc9266" providerId="ADAL" clId="{398EFC46-FF50-4BD8-B04E-8FEDA6C3BA36}" dt="2025-07-22T01:57:42.231" v="53" actId="20577"/>
      <pc:docMkLst>
        <pc:docMk/>
      </pc:docMkLst>
      <pc:sldChg chg="modSp mod">
        <pc:chgData name="Technol.Corp 櫻庭竜太" userId="f291aa17-b8e0-4fe2-8f83-ae8a96cc9266" providerId="ADAL" clId="{398EFC46-FF50-4BD8-B04E-8FEDA6C3BA36}" dt="2025-07-22T01:57:42.231" v="53" actId="20577"/>
        <pc:sldMkLst>
          <pc:docMk/>
          <pc:sldMk cId="3175047991" sldId="258"/>
        </pc:sldMkLst>
        <pc:spChg chg="mod">
          <ac:chgData name="Technol.Corp 櫻庭竜太" userId="f291aa17-b8e0-4fe2-8f83-ae8a96cc9266" providerId="ADAL" clId="{398EFC46-FF50-4BD8-B04E-8FEDA6C3BA36}" dt="2025-07-22T01:57:42.231" v="53" actId="20577"/>
          <ac:spMkLst>
            <pc:docMk/>
            <pc:sldMk cId="3175047991" sldId="258"/>
            <ac:spMk id="3" creationId="{9099805A-4B7B-B82B-E1F8-1E80F4ED67A8}"/>
          </ac:spMkLst>
        </pc:spChg>
      </pc:sldChg>
      <pc:sldChg chg="modSp mod">
        <pc:chgData name="Technol.Corp 櫻庭竜太" userId="f291aa17-b8e0-4fe2-8f83-ae8a96cc9266" providerId="ADAL" clId="{398EFC46-FF50-4BD8-B04E-8FEDA6C3BA36}" dt="2025-07-22T01:57:29.214" v="51" actId="20577"/>
        <pc:sldMkLst>
          <pc:docMk/>
          <pc:sldMk cId="811520036" sldId="260"/>
        </pc:sldMkLst>
        <pc:spChg chg="mod">
          <ac:chgData name="Technol.Corp 櫻庭竜太" userId="f291aa17-b8e0-4fe2-8f83-ae8a96cc9266" providerId="ADAL" clId="{398EFC46-FF50-4BD8-B04E-8FEDA6C3BA36}" dt="2025-07-22T01:57:29.214" v="51" actId="20577"/>
          <ac:spMkLst>
            <pc:docMk/>
            <pc:sldMk cId="811520036" sldId="260"/>
            <ac:spMk id="3" creationId="{99F81AD5-8152-0692-68CF-658D3BEDD478}"/>
          </ac:spMkLst>
        </pc:spChg>
      </pc:sldChg>
      <pc:sldChg chg="addSp modSp mod">
        <pc:chgData name="Technol.Corp 櫻庭竜太" userId="f291aa17-b8e0-4fe2-8f83-ae8a96cc9266" providerId="ADAL" clId="{398EFC46-FF50-4BD8-B04E-8FEDA6C3BA36}" dt="2025-07-18T08:44:56.213" v="47" actId="1076"/>
        <pc:sldMkLst>
          <pc:docMk/>
          <pc:sldMk cId="1890549569" sldId="261"/>
        </pc:sldMkLst>
        <pc:picChg chg="add mod">
          <ac:chgData name="Technol.Corp 櫻庭竜太" userId="f291aa17-b8e0-4fe2-8f83-ae8a96cc9266" providerId="ADAL" clId="{398EFC46-FF50-4BD8-B04E-8FEDA6C3BA36}" dt="2025-07-18T08:44:56.213" v="47" actId="1076"/>
          <ac:picMkLst>
            <pc:docMk/>
            <pc:sldMk cId="1890549569" sldId="261"/>
            <ac:picMk id="9" creationId="{AC0F5656-C0E1-A048-9210-DAA9BFDF5239}"/>
          </ac:picMkLst>
        </pc:picChg>
      </pc:sldChg>
      <pc:sldChg chg="modSp mod">
        <pc:chgData name="Technol.Corp 櫻庭竜太" userId="f291aa17-b8e0-4fe2-8f83-ae8a96cc9266" providerId="ADAL" clId="{398EFC46-FF50-4BD8-B04E-8FEDA6C3BA36}" dt="2025-07-22T01:57:36.271" v="52" actId="20577"/>
        <pc:sldMkLst>
          <pc:docMk/>
          <pc:sldMk cId="4049639142" sldId="262"/>
        </pc:sldMkLst>
        <pc:spChg chg="mod">
          <ac:chgData name="Technol.Corp 櫻庭竜太" userId="f291aa17-b8e0-4fe2-8f83-ae8a96cc9266" providerId="ADAL" clId="{398EFC46-FF50-4BD8-B04E-8FEDA6C3BA36}" dt="2025-07-22T01:57:36.271" v="52" actId="20577"/>
          <ac:spMkLst>
            <pc:docMk/>
            <pc:sldMk cId="4049639142" sldId="262"/>
            <ac:spMk id="3" creationId="{11573AC2-62CC-16FD-9062-75243D47E24C}"/>
          </ac:spMkLst>
        </pc:spChg>
      </pc:sldChg>
    </pc:docChg>
  </pc:docChgLst>
  <pc:docChgLst>
    <pc:chgData name="Technol.Corp 櫻庭竜太" userId="f291aa17-b8e0-4fe2-8f83-ae8a96cc9266" providerId="ADAL" clId="{815E3314-0F32-46C4-8DFE-19504334670A}"/>
    <pc:docChg chg="undo redo custSel modSld">
      <pc:chgData name="Technol.Corp 櫻庭竜太" userId="f291aa17-b8e0-4fe2-8f83-ae8a96cc9266" providerId="ADAL" clId="{815E3314-0F32-46C4-8DFE-19504334670A}" dt="2025-04-28T06:54:31.839" v="805" actId="1076"/>
      <pc:docMkLst>
        <pc:docMk/>
      </pc:docMkLst>
      <pc:sldChg chg="modSp mod">
        <pc:chgData name="Technol.Corp 櫻庭竜太" userId="f291aa17-b8e0-4fe2-8f83-ae8a96cc9266" providerId="ADAL" clId="{815E3314-0F32-46C4-8DFE-19504334670A}" dt="2025-04-22T02:30:28.820" v="38"/>
        <pc:sldMkLst>
          <pc:docMk/>
          <pc:sldMk cId="726390762" sldId="256"/>
        </pc:sldMkLst>
      </pc:sldChg>
      <pc:sldChg chg="modSp mod">
        <pc:chgData name="Technol.Corp 櫻庭竜太" userId="f291aa17-b8e0-4fe2-8f83-ae8a96cc9266" providerId="ADAL" clId="{815E3314-0F32-46C4-8DFE-19504334670A}" dt="2025-04-22T02:51:40.221" v="342" actId="207"/>
        <pc:sldMkLst>
          <pc:docMk/>
          <pc:sldMk cId="1907053450" sldId="257"/>
        </pc:sldMkLst>
      </pc:sldChg>
      <pc:sldChg chg="addSp delSp modSp mod">
        <pc:chgData name="Technol.Corp 櫻庭竜太" userId="f291aa17-b8e0-4fe2-8f83-ae8a96cc9266" providerId="ADAL" clId="{815E3314-0F32-46C4-8DFE-19504334670A}" dt="2025-04-23T02:50:07.784" v="361" actId="20577"/>
        <pc:sldMkLst>
          <pc:docMk/>
          <pc:sldMk cId="3175047991" sldId="258"/>
        </pc:sldMkLst>
        <pc:spChg chg="mod">
          <ac:chgData name="Technol.Corp 櫻庭竜太" userId="f291aa17-b8e0-4fe2-8f83-ae8a96cc9266" providerId="ADAL" clId="{815E3314-0F32-46C4-8DFE-19504334670A}" dt="2025-04-23T02:50:07.784" v="361" actId="20577"/>
          <ac:spMkLst>
            <pc:docMk/>
            <pc:sldMk cId="3175047991" sldId="258"/>
            <ac:spMk id="2" creationId="{B9EFF229-F101-79EC-252D-FDE0B65B0C6F}"/>
          </ac:spMkLst>
        </pc:spChg>
      </pc:sldChg>
      <pc:sldChg chg="addSp delSp modSp mod">
        <pc:chgData name="Technol.Corp 櫻庭竜太" userId="f291aa17-b8e0-4fe2-8f83-ae8a96cc9266" providerId="ADAL" clId="{815E3314-0F32-46C4-8DFE-19504334670A}" dt="2025-04-28T06:54:31.839" v="805" actId="1076"/>
        <pc:sldMkLst>
          <pc:docMk/>
          <pc:sldMk cId="1189963830" sldId="259"/>
        </pc:sldMkLst>
        <pc:spChg chg="mod">
          <ac:chgData name="Technol.Corp 櫻庭竜太" userId="f291aa17-b8e0-4fe2-8f83-ae8a96cc9266" providerId="ADAL" clId="{815E3314-0F32-46C4-8DFE-19504334670A}" dt="2025-04-23T02:49:35.105" v="355" actId="20577"/>
          <ac:spMkLst>
            <pc:docMk/>
            <pc:sldMk cId="1189963830" sldId="259"/>
            <ac:spMk id="2" creationId="{11F64C55-16C4-2A34-43A1-01067006F7CD}"/>
          </ac:spMkLst>
        </pc:spChg>
        <pc:spChg chg="mod">
          <ac:chgData name="Technol.Corp 櫻庭竜太" userId="f291aa17-b8e0-4fe2-8f83-ae8a96cc9266" providerId="ADAL" clId="{815E3314-0F32-46C4-8DFE-19504334670A}" dt="2025-04-28T06:54:00.102" v="803" actId="20577"/>
          <ac:spMkLst>
            <pc:docMk/>
            <pc:sldMk cId="1189963830" sldId="259"/>
            <ac:spMk id="3" creationId="{C77C7640-EF0F-4512-82BD-A8EF8763D31D}"/>
          </ac:spMkLst>
        </pc:spChg>
        <pc:spChg chg="add mod">
          <ac:chgData name="Technol.Corp 櫻庭竜太" userId="f291aa17-b8e0-4fe2-8f83-ae8a96cc9266" providerId="ADAL" clId="{815E3314-0F32-46C4-8DFE-19504334670A}" dt="2025-04-28T06:54:31.839" v="805" actId="1076"/>
          <ac:spMkLst>
            <pc:docMk/>
            <pc:sldMk cId="1189963830" sldId="259"/>
            <ac:spMk id="8" creationId="{8A87BF92-8597-0D63-6A37-9FDFFB0FDDCD}"/>
          </ac:spMkLst>
        </pc:spChg>
        <pc:picChg chg="add mod">
          <ac:chgData name="Technol.Corp 櫻庭竜太" userId="f291aa17-b8e0-4fe2-8f83-ae8a96cc9266" providerId="ADAL" clId="{815E3314-0F32-46C4-8DFE-19504334670A}" dt="2025-04-28T06:54:31.839" v="805" actId="1076"/>
          <ac:picMkLst>
            <pc:docMk/>
            <pc:sldMk cId="1189963830" sldId="259"/>
            <ac:picMk id="7" creationId="{82AB4AE3-A51E-273A-A24B-871DD821A274}"/>
          </ac:picMkLst>
        </pc:picChg>
      </pc:sldChg>
    </pc:docChg>
  </pc:docChgLst>
  <pc:docChgLst>
    <pc:chgData name="Technol.Corp 櫻庭竜太" userId="f291aa17-b8e0-4fe2-8f83-ae8a96cc9266" providerId="ADAL" clId="{4E6D180E-42A5-4B1D-AC15-D19F0AF50BCB}"/>
    <pc:docChg chg="undo custSel modSld">
      <pc:chgData name="Technol.Corp 櫻庭竜太" userId="f291aa17-b8e0-4fe2-8f83-ae8a96cc9266" providerId="ADAL" clId="{4E6D180E-42A5-4B1D-AC15-D19F0AF50BCB}" dt="2025-04-22T02:18:26.622" v="224" actId="20577"/>
      <pc:docMkLst>
        <pc:docMk/>
      </pc:docMkLst>
      <pc:sldChg chg="modSp mod">
        <pc:chgData name="Technol.Corp 櫻庭竜太" userId="f291aa17-b8e0-4fe2-8f83-ae8a96cc9266" providerId="ADAL" clId="{4E6D180E-42A5-4B1D-AC15-D19F0AF50BCB}" dt="2025-04-22T00:42:39.102" v="13"/>
        <pc:sldMkLst>
          <pc:docMk/>
          <pc:sldMk cId="726390762" sldId="256"/>
        </pc:sldMkLst>
      </pc:sldChg>
      <pc:sldChg chg="modSp mod">
        <pc:chgData name="Technol.Corp 櫻庭竜太" userId="f291aa17-b8e0-4fe2-8f83-ae8a96cc9266" providerId="ADAL" clId="{4E6D180E-42A5-4B1D-AC15-D19F0AF50BCB}" dt="2025-04-22T00:48:33.835" v="176" actId="207"/>
        <pc:sldMkLst>
          <pc:docMk/>
          <pc:sldMk cId="1907053450" sldId="257"/>
        </pc:sldMkLst>
      </pc:sldChg>
      <pc:sldChg chg="addSp delSp modSp mod">
        <pc:chgData name="Technol.Corp 櫻庭竜太" userId="f291aa17-b8e0-4fe2-8f83-ae8a96cc9266" providerId="ADAL" clId="{4E6D180E-42A5-4B1D-AC15-D19F0AF50BCB}" dt="2025-04-22T02:18:26.622" v="224" actId="20577"/>
        <pc:sldMkLst>
          <pc:docMk/>
          <pc:sldMk cId="3175047991" sldId="258"/>
        </pc:sldMkLst>
      </pc:sldChg>
      <pc:sldChg chg="addSp delSp modSp mod">
        <pc:chgData name="Technol.Corp 櫻庭竜太" userId="f291aa17-b8e0-4fe2-8f83-ae8a96cc9266" providerId="ADAL" clId="{4E6D180E-42A5-4B1D-AC15-D19F0AF50BCB}" dt="2025-04-22T00:53:34.575" v="223" actId="1076"/>
        <pc:sldMkLst>
          <pc:docMk/>
          <pc:sldMk cId="1189963830" sldId="259"/>
        </pc:sldMkLst>
      </pc:sldChg>
    </pc:docChg>
  </pc:docChgLst>
  <pc:docChgLst>
    <pc:chgData name="Technol.Corp 櫻庭竜太" userId="f291aa17-b8e0-4fe2-8f83-ae8a96cc9266" providerId="ADAL" clId="{77BD87E2-8A0A-4A3B-AD17-43FAC079B3C6}"/>
    <pc:docChg chg="custSel addSld modSld">
      <pc:chgData name="Technol.Corp 櫻庭竜太" userId="f291aa17-b8e0-4fe2-8f83-ae8a96cc9266" providerId="ADAL" clId="{77BD87E2-8A0A-4A3B-AD17-43FAC079B3C6}" dt="2025-06-25T04:43:19.558" v="138" actId="207"/>
      <pc:docMkLst>
        <pc:docMk/>
      </pc:docMkLst>
      <pc:sldChg chg="modSp mod">
        <pc:chgData name="Technol.Corp 櫻庭竜太" userId="f291aa17-b8e0-4fe2-8f83-ae8a96cc9266" providerId="ADAL" clId="{77BD87E2-8A0A-4A3B-AD17-43FAC079B3C6}" dt="2025-06-25T04:43:19.558" v="138" actId="207"/>
        <pc:sldMkLst>
          <pc:docMk/>
          <pc:sldMk cId="1907053450" sldId="257"/>
        </pc:sldMkLst>
        <pc:spChg chg="mod">
          <ac:chgData name="Technol.Corp 櫻庭竜太" userId="f291aa17-b8e0-4fe2-8f83-ae8a96cc9266" providerId="ADAL" clId="{77BD87E2-8A0A-4A3B-AD17-43FAC079B3C6}" dt="2025-06-25T04:43:19.558" v="138" actId="207"/>
          <ac:spMkLst>
            <pc:docMk/>
            <pc:sldMk cId="1907053450" sldId="257"/>
            <ac:spMk id="7" creationId="{D7EEB5AD-7D57-D7D5-3A4F-840BACE6815A}"/>
          </ac:spMkLst>
        </pc:spChg>
      </pc:sldChg>
      <pc:sldChg chg="modSp mod">
        <pc:chgData name="Technol.Corp 櫻庭竜太" userId="f291aa17-b8e0-4fe2-8f83-ae8a96cc9266" providerId="ADAL" clId="{77BD87E2-8A0A-4A3B-AD17-43FAC079B3C6}" dt="2025-06-25T04:41:57.221" v="136" actId="20577"/>
        <pc:sldMkLst>
          <pc:docMk/>
          <pc:sldMk cId="1189963830" sldId="259"/>
        </pc:sldMkLst>
        <pc:spChg chg="mod">
          <ac:chgData name="Technol.Corp 櫻庭竜太" userId="f291aa17-b8e0-4fe2-8f83-ae8a96cc9266" providerId="ADAL" clId="{77BD87E2-8A0A-4A3B-AD17-43FAC079B3C6}" dt="2025-06-25T04:41:57.221" v="136" actId="20577"/>
          <ac:spMkLst>
            <pc:docMk/>
            <pc:sldMk cId="1189963830" sldId="259"/>
            <ac:spMk id="3" creationId="{C77C7640-EF0F-4512-82BD-A8EF8763D31D}"/>
          </ac:spMkLst>
        </pc:spChg>
      </pc:sldChg>
      <pc:sldChg chg="modSp add mod">
        <pc:chgData name="Technol.Corp 櫻庭竜太" userId="f291aa17-b8e0-4fe2-8f83-ae8a96cc9266" providerId="ADAL" clId="{77BD87E2-8A0A-4A3B-AD17-43FAC079B3C6}" dt="2025-06-25T04:39:52.306" v="76" actId="20577"/>
        <pc:sldMkLst>
          <pc:docMk/>
          <pc:sldMk cId="811520036" sldId="260"/>
        </pc:sldMkLst>
        <pc:spChg chg="mod">
          <ac:chgData name="Technol.Corp 櫻庭竜太" userId="f291aa17-b8e0-4fe2-8f83-ae8a96cc9266" providerId="ADAL" clId="{77BD87E2-8A0A-4A3B-AD17-43FAC079B3C6}" dt="2025-06-25T04:39:52.306" v="76" actId="20577"/>
          <ac:spMkLst>
            <pc:docMk/>
            <pc:sldMk cId="811520036" sldId="260"/>
            <ac:spMk id="2" creationId="{FA9063EF-C898-6CAC-D3C7-547F1D5BA17B}"/>
          </ac:spMkLst>
        </pc:spChg>
      </pc:sldChg>
      <pc:sldChg chg="add">
        <pc:chgData name="Technol.Corp 櫻庭竜太" userId="f291aa17-b8e0-4fe2-8f83-ae8a96cc9266" providerId="ADAL" clId="{77BD87E2-8A0A-4A3B-AD17-43FAC079B3C6}" dt="2025-06-25T04:39:35.479" v="66"/>
        <pc:sldMkLst>
          <pc:docMk/>
          <pc:sldMk cId="1890549569" sldId="261"/>
        </pc:sldMkLst>
      </pc:sldChg>
      <pc:sldChg chg="modSp add mod">
        <pc:chgData name="Technol.Corp 櫻庭竜太" userId="f291aa17-b8e0-4fe2-8f83-ae8a96cc9266" providerId="ADAL" clId="{77BD87E2-8A0A-4A3B-AD17-43FAC079B3C6}" dt="2025-06-25T04:39:46.154" v="72" actId="20577"/>
        <pc:sldMkLst>
          <pc:docMk/>
          <pc:sldMk cId="4049639142" sldId="262"/>
        </pc:sldMkLst>
        <pc:spChg chg="mod">
          <ac:chgData name="Technol.Corp 櫻庭竜太" userId="f291aa17-b8e0-4fe2-8f83-ae8a96cc9266" providerId="ADAL" clId="{77BD87E2-8A0A-4A3B-AD17-43FAC079B3C6}" dt="2025-06-25T04:39:46.154" v="72" actId="20577"/>
          <ac:spMkLst>
            <pc:docMk/>
            <pc:sldMk cId="4049639142" sldId="262"/>
            <ac:spMk id="2" creationId="{A0D6FC5F-63A7-5425-7BAF-D985CFCE66A1}"/>
          </ac:spMkLst>
        </pc:spChg>
      </pc:sldChg>
      <pc:sldChg chg="add">
        <pc:chgData name="Technol.Corp 櫻庭竜太" userId="f291aa17-b8e0-4fe2-8f83-ae8a96cc9266" providerId="ADAL" clId="{77BD87E2-8A0A-4A3B-AD17-43FAC079B3C6}" dt="2025-06-25T04:39:07.059" v="64"/>
        <pc:sldMkLst>
          <pc:docMk/>
          <pc:sldMk cId="2153955003"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2025/7/22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5EFB599-F2E4-4AA7-A710-B2A9D2E34F36}" type="datetime1">
              <a:rPr lang="en-US" altLang="ja-JP" smtClean="0"/>
              <a:t>7/22/2025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69C1E47-2B25-438B-A698-ED7DD934FE73}" type="datetime1">
              <a:rPr lang="en-US" altLang="ja-JP" smtClean="0"/>
              <a:t>7/22/2025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B4FBB7-1896-4247-81E0-575722D8D93B}" type="datetime1">
              <a:rPr lang="en-US" altLang="ja-JP" smtClean="0"/>
              <a:t>7/22/2025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FF14C80-B377-4D17-B1C8-1303BCFE1627}" type="datetime1">
              <a:rPr lang="en-US" altLang="ja-JP" smtClean="0"/>
              <a:t>7/22/2025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51D0F15-5040-41F2-88F5-3441D65B8B4C}" type="datetime1">
              <a:rPr lang="en-US" altLang="ja-JP" smtClean="0"/>
              <a:t>7/22/2025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3E59D1-9605-4EFB-8CBA-170732BFF356}" type="datetime1">
              <a:rPr lang="en-US" altLang="ja-JP" smtClean="0"/>
              <a:t>7/22/2025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00C492CC-CA90-449E-AB01-79131F5836AE}"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27EFDEF-3FBF-4A67-A191-9958694121A2}"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E0466F4D-673B-4697-82E5-53683F5D3ED4}"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DAF4B-3E1A-4810-AAB6-B9CF6C9C5D1B}" type="datetime1">
              <a:rPr lang="en-US" altLang="ja-JP" smtClean="0"/>
              <a:t>7/22/2025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2435017F-6706-4C41-A45D-D97FF9429B28}" type="datetime1">
              <a:rPr lang="en-US" altLang="ja-JP" smtClean="0"/>
              <a:t>7/22/2025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sldNum="0"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動作モードの切替</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 </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動作モードの切替</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アクセス許可リスト</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動作モードの切替</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動作切替」</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変更</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en-US" altLang="ja-JP"/>
              <a:t>MRB</a:t>
            </a:r>
            <a:r>
              <a:rPr kumimoji="1" lang="ja-JP" altLang="en-US"/>
              <a:t>で動作モード（ブリッジモード・ルータモード）を切り替える場合の設定手順について説明します</a:t>
            </a:r>
          </a:p>
        </p:txBody>
      </p:sp>
      <p:pic>
        <p:nvPicPr>
          <p:cNvPr id="10" name="図 9"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403EFD08-4011-3788-C6D7-DFC6F421B5F8}"/>
              </a:ext>
            </a:extLst>
          </p:cNvPr>
          <p:cNvPicPr>
            <a:picLocks noChangeAspect="1"/>
          </p:cNvPicPr>
          <p:nvPr/>
        </p:nvPicPr>
        <p:blipFill>
          <a:blip r:embed="rId2"/>
          <a:stretch>
            <a:fillRect/>
          </a:stretch>
        </p:blipFill>
        <p:spPr>
          <a:xfrm>
            <a:off x="1538596" y="2292923"/>
            <a:ext cx="3600000" cy="2633168"/>
          </a:xfrm>
          <a:prstGeom prst="rect">
            <a:avLst/>
          </a:prstGeom>
          <a:ln w="12700">
            <a:solidFill>
              <a:schemeClr val="tx1"/>
            </a:solidFill>
          </a:ln>
        </p:spPr>
      </p:pic>
      <p:sp>
        <p:nvSpPr>
          <p:cNvPr id="13" name="正方形/長方形 12">
            <a:extLst>
              <a:ext uri="{FF2B5EF4-FFF2-40B4-BE49-F238E27FC236}">
                <a16:creationId xmlns:a16="http://schemas.microsoft.com/office/drawing/2014/main" id="{B69F4420-86EF-5752-FDA7-41640AB5499A}"/>
              </a:ext>
            </a:extLst>
          </p:cNvPr>
          <p:cNvSpPr/>
          <p:nvPr/>
        </p:nvSpPr>
        <p:spPr>
          <a:xfrm>
            <a:off x="1723235" y="4396520"/>
            <a:ext cx="29924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1289B88-0BD8-6778-E74B-3E5D10F6B943}"/>
              </a:ext>
            </a:extLst>
          </p:cNvPr>
          <p:cNvSpPr/>
          <p:nvPr/>
        </p:nvSpPr>
        <p:spPr>
          <a:xfrm>
            <a:off x="4016557" y="2318453"/>
            <a:ext cx="19888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E74E3882-5E2A-043A-1056-D3311A1504A4}"/>
              </a:ext>
            </a:extLst>
          </p:cNvPr>
          <p:cNvPicPr>
            <a:picLocks noChangeAspect="1"/>
          </p:cNvPicPr>
          <p:nvPr/>
        </p:nvPicPr>
        <p:blipFill>
          <a:blip r:embed="rId3"/>
          <a:stretch>
            <a:fillRect/>
          </a:stretch>
        </p:blipFill>
        <p:spPr>
          <a:xfrm>
            <a:off x="7050755" y="2038191"/>
            <a:ext cx="3600000" cy="2535146"/>
          </a:xfrm>
          <a:prstGeom prst="rect">
            <a:avLst/>
          </a:prstGeom>
          <a:ln w="12700">
            <a:solidFill>
              <a:schemeClr val="tx1"/>
            </a:solidFill>
          </a:ln>
        </p:spPr>
      </p:pic>
      <p:sp>
        <p:nvSpPr>
          <p:cNvPr id="20" name="正方形/長方形 19">
            <a:extLst>
              <a:ext uri="{FF2B5EF4-FFF2-40B4-BE49-F238E27FC236}">
                <a16:creationId xmlns:a16="http://schemas.microsoft.com/office/drawing/2014/main" id="{C62A3210-66DE-A712-1328-5A2531C189A5}"/>
              </a:ext>
            </a:extLst>
          </p:cNvPr>
          <p:cNvSpPr/>
          <p:nvPr/>
        </p:nvSpPr>
        <p:spPr>
          <a:xfrm>
            <a:off x="9417054" y="3121001"/>
            <a:ext cx="450846"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F64C55-16C4-2A34-43A1-01067006F7C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77C7640-EF0F-4512-82BD-A8EF8763D31D}"/>
              </a:ext>
            </a:extLst>
          </p:cNvPr>
          <p:cNvSpPr>
            <a:spLocks noGrp="1"/>
          </p:cNvSpPr>
          <p:nvPr>
            <p:ph type="body" sz="quarter" idx="13"/>
          </p:nvPr>
        </p:nvSpPr>
        <p:spPr/>
        <p:txBody>
          <a:bodyPr/>
          <a:lstStyle/>
          <a:p>
            <a:r>
              <a:rPr kumimoji="1" lang="ja-JP" altLang="en-US"/>
              <a:t>③　</a:t>
            </a:r>
            <a:r>
              <a:rPr lang="ja-JP" altLang="en-US"/>
              <a:t>「</a:t>
            </a:r>
            <a:r>
              <a:rPr kumimoji="1" lang="ja-JP" altLang="en-US"/>
              <a:t>確認</a:t>
            </a:r>
            <a:r>
              <a:rPr lang="ja-JP" altLang="en-US"/>
              <a:t>」</a:t>
            </a:r>
            <a:r>
              <a:rPr kumimoji="1" lang="ja-JP" altLang="en-US"/>
              <a:t>をクリックして設定は完了です </a:t>
            </a:r>
            <a:br>
              <a:rPr kumimoji="1" lang="en-US" altLang="ja-JP"/>
            </a:br>
            <a:r>
              <a:rPr kumimoji="1" lang="ja-JP" altLang="en-US"/>
              <a:t>　　</a:t>
            </a:r>
            <a:r>
              <a:rPr kumimoji="1" lang="en-US" altLang="ja-JP">
                <a:solidFill>
                  <a:srgbClr val="FF0000"/>
                </a:solidFill>
              </a:rPr>
              <a:t>※</a:t>
            </a:r>
            <a:r>
              <a:rPr kumimoji="1" lang="ja-JP" altLang="en-US">
                <a:solidFill>
                  <a:srgbClr val="FF0000"/>
                </a:solidFill>
              </a:rPr>
              <a:t>ブリッジモード利用時はメンテナンスアドレス</a:t>
            </a:r>
            <a:r>
              <a:rPr lang="ja-JP" altLang="en-US">
                <a:solidFill>
                  <a:srgbClr val="FF0000"/>
                </a:solidFill>
              </a:rPr>
              <a:t>から</a:t>
            </a:r>
            <a:r>
              <a:rPr lang="en-US" altLang="ja-JP">
                <a:solidFill>
                  <a:srgbClr val="FF0000"/>
                </a:solidFill>
              </a:rPr>
              <a:t>MRB</a:t>
            </a:r>
            <a:r>
              <a:rPr lang="ja-JP" altLang="en-US">
                <a:solidFill>
                  <a:srgbClr val="FF0000"/>
                </a:solidFill>
              </a:rPr>
              <a:t>に</a:t>
            </a:r>
            <a:br>
              <a:rPr lang="en-US" altLang="ja-JP">
                <a:solidFill>
                  <a:srgbClr val="FF0000"/>
                </a:solidFill>
              </a:rPr>
            </a:br>
            <a:r>
              <a:rPr lang="ja-JP" altLang="en-US">
                <a:solidFill>
                  <a:srgbClr val="FF0000"/>
                </a:solidFill>
              </a:rPr>
              <a:t>　　　アクセスすることができます</a:t>
            </a:r>
            <a:br>
              <a:rPr lang="en-US" altLang="ja-JP">
                <a:solidFill>
                  <a:srgbClr val="FF0000"/>
                </a:solidFill>
              </a:rPr>
            </a:br>
            <a:r>
              <a:rPr lang="ja-JP" altLang="en-US">
                <a:solidFill>
                  <a:srgbClr val="FF0000"/>
                </a:solidFill>
              </a:rPr>
              <a:t>　　　設定方法は「</a:t>
            </a:r>
            <a:r>
              <a:rPr lang="en-US" altLang="ja-JP">
                <a:solidFill>
                  <a:srgbClr val="FF0000"/>
                </a:solidFill>
              </a:rPr>
              <a:t>2.</a:t>
            </a:r>
            <a:r>
              <a:rPr lang="ja-JP" altLang="en-US">
                <a:solidFill>
                  <a:srgbClr val="FF0000"/>
                </a:solidFill>
              </a:rPr>
              <a:t> メンテナンスアドレス設定」をご参照</a:t>
            </a:r>
            <a:br>
              <a:rPr lang="en-US" altLang="ja-JP">
                <a:solidFill>
                  <a:srgbClr val="FF0000"/>
                </a:solidFill>
              </a:rPr>
            </a:br>
            <a:r>
              <a:rPr lang="ja-JP" altLang="en-US">
                <a:solidFill>
                  <a:srgbClr val="FF0000"/>
                </a:solidFill>
              </a:rPr>
              <a:t>　　　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9C4D9D3C-2136-4042-E261-9080F174E2CF}"/>
              </a:ext>
            </a:extLst>
          </p:cNvPr>
          <p:cNvSpPr>
            <a:spLocks noGrp="1"/>
          </p:cNvSpPr>
          <p:nvPr>
            <p:ph type="ftr" sz="quarter" idx="15"/>
          </p:nvPr>
        </p:nvSpPr>
        <p:spPr/>
        <p:txBody>
          <a:bodyPr/>
          <a:lstStyle/>
          <a:p>
            <a:r>
              <a:rPr lang="en-US" altLang="ja-JP" cap="none"/>
              <a:t>Copyright 2025 Technol INC. All Rights Reserved.</a:t>
            </a:r>
          </a:p>
        </p:txBody>
      </p:sp>
      <p:pic>
        <p:nvPicPr>
          <p:cNvPr id="7" name="図 6"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82AB4AE3-A51E-273A-A24B-871DD821A274}"/>
              </a:ext>
            </a:extLst>
          </p:cNvPr>
          <p:cNvPicPr>
            <a:picLocks noChangeAspect="1"/>
          </p:cNvPicPr>
          <p:nvPr/>
        </p:nvPicPr>
        <p:blipFill>
          <a:blip r:embed="rId2"/>
          <a:stretch>
            <a:fillRect/>
          </a:stretch>
        </p:blipFill>
        <p:spPr>
          <a:xfrm>
            <a:off x="1545055" y="2228939"/>
            <a:ext cx="3600000" cy="2605204"/>
          </a:xfrm>
          <a:prstGeom prst="rect">
            <a:avLst/>
          </a:prstGeom>
          <a:ln w="12700">
            <a:solidFill>
              <a:schemeClr val="tx1"/>
            </a:solidFill>
          </a:ln>
        </p:spPr>
      </p:pic>
      <p:sp>
        <p:nvSpPr>
          <p:cNvPr id="8" name="正方形/長方形 7">
            <a:extLst>
              <a:ext uri="{FF2B5EF4-FFF2-40B4-BE49-F238E27FC236}">
                <a16:creationId xmlns:a16="http://schemas.microsoft.com/office/drawing/2014/main" id="{8A87BF92-8597-0D63-6A37-9FDFFB0FDDCD}"/>
              </a:ext>
            </a:extLst>
          </p:cNvPr>
          <p:cNvSpPr/>
          <p:nvPr/>
        </p:nvSpPr>
        <p:spPr>
          <a:xfrm>
            <a:off x="3909060" y="4246245"/>
            <a:ext cx="450849" cy="11200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8996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2C306-4357-5380-B1D2-DEFA7CD962BB}"/>
            </a:ext>
          </a:extLst>
        </p:cNvPr>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D31EAABF-55C3-459F-8EB1-CFB839E922B8}"/>
              </a:ext>
            </a:extLst>
          </p:cNvPr>
          <p:cNvPicPr>
            <a:picLocks noChangeAspect="1"/>
          </p:cNvPicPr>
          <p:nvPr/>
        </p:nvPicPr>
        <p:blipFill>
          <a:blip r:embed="rId2"/>
          <a:stretch>
            <a:fillRect/>
          </a:stretch>
        </p:blipFill>
        <p:spPr>
          <a:xfrm>
            <a:off x="7050755" y="3180567"/>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2C676039-9C29-F6B1-3698-E6C593C6094D}"/>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A0D6FC5F-63A7-5425-7BAF-D985CFCE66A1}"/>
              </a:ext>
            </a:extLst>
          </p:cNvPr>
          <p:cNvSpPr>
            <a:spLocks noGrp="1"/>
          </p:cNvSpPr>
          <p:nvPr>
            <p:ph type="title"/>
          </p:nvPr>
        </p:nvSpPr>
        <p:spPr/>
        <p:txBody>
          <a:bodyPr/>
          <a:lstStyle/>
          <a:p>
            <a:r>
              <a:rPr lang="en-US" altLang="ja-JP"/>
              <a:t>2</a:t>
            </a:r>
            <a:r>
              <a:rPr kumimoji="1" lang="en-US" altLang="ja-JP"/>
              <a:t>.</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11573AC2-62CC-16FD-9062-75243D47E24C}"/>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B795E982-639B-BDA8-A1A2-9B91F4C3EFC8}"/>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E10FC770-AD7A-ED28-A2F0-78455AE8B286}"/>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br>
              <a:rPr lang="en-US" altLang="ja-JP">
                <a:solidFill>
                  <a:srgbClr val="FF0000"/>
                </a:solidFill>
              </a:rPr>
            </a:br>
            <a:r>
              <a:rPr lang="ja-JP" altLang="en-US">
                <a:solidFill>
                  <a:schemeClr val="tx1"/>
                </a:solidFill>
              </a:rPr>
              <a:t>　例）</a:t>
            </a:r>
            <a:r>
              <a:rPr lang="en-US" altLang="ja-JP">
                <a:solidFill>
                  <a:schemeClr val="tx1"/>
                </a:solidFill>
              </a:rPr>
              <a:t>MRB</a:t>
            </a:r>
            <a:r>
              <a:rPr lang="ja-JP" altLang="en-US">
                <a:solidFill>
                  <a:schemeClr val="tx1"/>
                </a:solidFill>
              </a:rPr>
              <a:t>：</a:t>
            </a:r>
            <a:r>
              <a:rPr lang="en-US" altLang="ja-JP">
                <a:solidFill>
                  <a:schemeClr val="tx1"/>
                </a:solidFill>
                <a:highlight>
                  <a:srgbClr val="FFFF00"/>
                </a:highlight>
              </a:rPr>
              <a:t>192.168.123.</a:t>
            </a:r>
            <a:r>
              <a:rPr lang="en-US" altLang="ja-JP">
                <a:solidFill>
                  <a:schemeClr val="tx1"/>
                </a:solidFill>
              </a:rPr>
              <a:t>254/24</a:t>
            </a:r>
            <a:br>
              <a:rPr lang="en-US" altLang="ja-JP">
                <a:solidFill>
                  <a:schemeClr val="tx1"/>
                </a:solidFill>
              </a:rPr>
            </a:br>
            <a:r>
              <a:rPr lang="ja-JP" altLang="en-US">
                <a:solidFill>
                  <a:schemeClr val="tx1"/>
                </a:solidFill>
              </a:rPr>
              <a:t>　　　メンテナンスアドレス：</a:t>
            </a:r>
            <a:r>
              <a:rPr lang="en-US" altLang="ja-JP">
                <a:solidFill>
                  <a:schemeClr val="tx1"/>
                </a:solidFill>
                <a:highlight>
                  <a:srgbClr val="FFFF00"/>
                </a:highlight>
              </a:rPr>
              <a:t>192.168.100.</a:t>
            </a:r>
            <a:r>
              <a:rPr lang="en-US" altLang="ja-JP">
                <a:solidFill>
                  <a:schemeClr val="tx1"/>
                </a:solidFill>
              </a:rPr>
              <a:t>1/24</a:t>
            </a:r>
          </a:p>
          <a:p>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EE990DE9-7ABB-6710-548D-FC9CA981AD05}"/>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br>
              <a:rPr lang="en-US" altLang="ja-JP"/>
            </a:br>
            <a:endParaRPr kumimoji="1" lang="en-US" altLang="ja-JP"/>
          </a:p>
        </p:txBody>
      </p:sp>
      <p:sp>
        <p:nvSpPr>
          <p:cNvPr id="12" name="正方形/長方形 11">
            <a:extLst>
              <a:ext uri="{FF2B5EF4-FFF2-40B4-BE49-F238E27FC236}">
                <a16:creationId xmlns:a16="http://schemas.microsoft.com/office/drawing/2014/main" id="{2BEC1937-6A61-6C56-4473-0DD2A5F7B78A}"/>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7269F51-60E0-8507-8E56-235EAD5D198A}"/>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AA50D006-9472-9570-B38C-FDA3C3D9D6A2}"/>
              </a:ext>
            </a:extLst>
          </p:cNvPr>
          <p:cNvSpPr/>
          <p:nvPr/>
        </p:nvSpPr>
        <p:spPr>
          <a:xfrm>
            <a:off x="8171887" y="3975811"/>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A619C20-7797-ADC7-160C-A60AB369041E}"/>
              </a:ext>
            </a:extLst>
          </p:cNvPr>
          <p:cNvSpPr/>
          <p:nvPr/>
        </p:nvSpPr>
        <p:spPr>
          <a:xfrm>
            <a:off x="9786938" y="4761062"/>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963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2025 Technol INC. All Rights Reserved.</a:t>
            </a:r>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395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lang="en-US" altLang="ja-JP"/>
              <a:t>3</a:t>
            </a:r>
            <a:r>
              <a:rPr kumimoji="1" lang="en-US" altLang="ja-JP"/>
              <a:t>.</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AC0F5656-C0E1-A048-9210-DAA9BFDF5239}"/>
              </a:ext>
            </a:extLst>
          </p:cNvPr>
          <p:cNvPicPr>
            <a:picLocks noChangeAspect="1"/>
          </p:cNvPicPr>
          <p:nvPr/>
        </p:nvPicPr>
        <p:blipFill>
          <a:blip r:embed="rId4"/>
          <a:stretch>
            <a:fillRect/>
          </a:stretch>
        </p:blipFill>
        <p:spPr>
          <a:xfrm>
            <a:off x="2885281" y="2570416"/>
            <a:ext cx="430336" cy="71723"/>
          </a:xfrm>
          <a:prstGeom prst="rect">
            <a:avLst/>
          </a:prstGeom>
        </p:spPr>
      </p:pic>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329</TotalTime>
  <Words>468</Words>
  <Application>Microsoft Office PowerPoint</Application>
  <PresentationFormat>ワイド画面</PresentationFormat>
  <Paragraphs>29</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Gill Sans MT</vt:lpstr>
      <vt:lpstr>Wingdings 2</vt:lpstr>
      <vt:lpstr>配当</vt:lpstr>
      <vt:lpstr>MRB操作マニュアル</vt:lpstr>
      <vt:lpstr>目次</vt:lpstr>
      <vt:lpstr>1. 動作モードの切替</vt:lpstr>
      <vt:lpstr>PowerPoint プレゼンテーション</vt:lpstr>
      <vt:lpstr>2. メンテナンスアドレス設定</vt:lpstr>
      <vt:lpstr>PowerPoint プレゼンテーション</vt:lpstr>
      <vt:lpstr>3.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太田皓也</cp:lastModifiedBy>
  <cp:revision>2</cp:revision>
  <dcterms:created xsi:type="dcterms:W3CDTF">2025-04-22T00:14:18Z</dcterms:created>
  <dcterms:modified xsi:type="dcterms:W3CDTF">2025-07-22T02:29:53Z</dcterms:modified>
</cp:coreProperties>
</file>