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8701EA-1265-4378-8B8E-D3AB5D1B2A9A}" v="2" dt="2025-06-13T00:59:41.2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91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F061D58-E70B-4E8F-958A-06A25B15CBF5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A4FD699-622A-4A5D-873D-5EDF9535B246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904F7-9E3D-49A3-BE29-E1F1634E9244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E36DC6D-DA2D-4A67-8A3E-D79F56D4FFDE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246B-7854-49E6-838A-32F626CCFBAF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C8CB6-F640-487A-8FEA-BD6D647578DB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D13C87E-2091-4570-83A2-ADEB517A31B6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F668EFA-3FE3-4727-81F2-572AEBBDD39A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52ED149-6336-446E-BC7A-294E81728409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32E7A-CAEC-46C5-9C33-E8D7C77AC0A5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7682F46-2729-41E3-A121-88F52D639494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ホワイトリスト申請／処理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ホワイトリスト申請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ホワイトリスト申請処理</a:t>
            </a: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1F11878-03D9-679A-EDEF-5375CD811DE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ホワイトリスト申請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</a:t>
            </a:r>
            <a:r>
              <a:rPr kumimoji="1" lang="en-US" altLang="ja-JP"/>
              <a:t>Web</a:t>
            </a:r>
            <a:r>
              <a:rPr kumimoji="1" lang="ja-JP" altLang="en-US"/>
              <a:t>サイトがブロックされた場合、このような画面が表示</a:t>
            </a:r>
            <a:br>
              <a:rPr kumimoji="1" lang="en-US" altLang="ja-JP"/>
            </a:br>
            <a:r>
              <a:rPr kumimoji="1" lang="ja-JP" altLang="en-US"/>
              <a:t>　　されますので、右下の</a:t>
            </a:r>
            <a:r>
              <a:rPr lang="ja-JP" altLang="en-US"/>
              <a:t>「</a:t>
            </a:r>
            <a:r>
              <a:rPr kumimoji="1" lang="ja-JP" altLang="en-US"/>
              <a:t>ホワイトリストに登録を申請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このような画面が表示されましたら、申請は完了です</a:t>
            </a:r>
            <a:br>
              <a:rPr kumimoji="1" lang="en-US" altLang="ja-JP"/>
            </a:br>
            <a:r>
              <a:rPr kumimoji="1" lang="ja-JP" altLang="en-US"/>
              <a:t>　　管理者の方にご連絡ください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Web </a:t>
            </a:r>
            <a:r>
              <a:rPr kumimoji="1" lang="ja-JP" altLang="en-US"/>
              <a:t>サイトがブロックされた際に、管理者の方に解除申請（ホワイトリスト申請）を行う手順について説明します</a:t>
            </a:r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A6EF44C-DBA1-DB1A-44B2-55BE8A15F2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507665"/>
            <a:ext cx="3600000" cy="285700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59794AF-CD7D-5206-0690-8CF57A9ED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83348"/>
            <a:ext cx="3600000" cy="29302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CB02DF9-E625-63D3-3A72-2FA3B9DDDE1F}"/>
              </a:ext>
            </a:extLst>
          </p:cNvPr>
          <p:cNvSpPr/>
          <p:nvPr/>
        </p:nvSpPr>
        <p:spPr>
          <a:xfrm>
            <a:off x="4006850" y="4276725"/>
            <a:ext cx="835025" cy="1111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4FC4475-00D9-BF07-4CB1-9005A5E95BE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D1EAFD-B677-E859-8DF8-B48B165D2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 </a:t>
            </a:r>
            <a:r>
              <a:rPr kumimoji="1" lang="ja-JP" altLang="en-US"/>
              <a:t>ホワイトリスト申請処理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2D2040-7F4A-83BD-6B20-DCF78766AA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左部の</a:t>
            </a:r>
            <a:r>
              <a:rPr lang="ja-JP" altLang="en-US"/>
              <a:t>「</a:t>
            </a:r>
            <a:r>
              <a:rPr kumimoji="1" lang="ja-JP" altLang="en-US"/>
              <a:t>ホワイトリスト処理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FE1537B-BB83-7F9C-2077-44988680D2D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135A6A4-0DB1-B2FE-2C63-C470B36B22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申請があった</a:t>
            </a:r>
            <a:r>
              <a:rPr kumimoji="1" lang="en-US" altLang="ja-JP"/>
              <a:t>Web</a:t>
            </a:r>
            <a:r>
              <a:rPr kumimoji="1" lang="ja-JP" altLang="en-US"/>
              <a:t>サイトに対して、ラジオボタンにより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kumimoji="1" lang="en-US" altLang="ja-JP"/>
              <a:t>“</a:t>
            </a:r>
            <a:r>
              <a:rPr kumimoji="1" lang="ja-JP" altLang="en-US"/>
              <a:t>許可</a:t>
            </a:r>
            <a:r>
              <a:rPr lang="en-US" altLang="ja-JP"/>
              <a:t>”</a:t>
            </a:r>
            <a:r>
              <a:rPr kumimoji="1" lang="ja-JP" altLang="en-US"/>
              <a:t>、</a:t>
            </a:r>
            <a:r>
              <a:rPr lang="en-US" altLang="ja-JP"/>
              <a:t>”</a:t>
            </a:r>
            <a:r>
              <a:rPr kumimoji="1" lang="ja-JP" altLang="en-US"/>
              <a:t>拒否</a:t>
            </a:r>
            <a:r>
              <a:rPr lang="en-US" altLang="ja-JP"/>
              <a:t>”</a:t>
            </a:r>
            <a:r>
              <a:rPr kumimoji="1" lang="ja-JP" altLang="en-US"/>
              <a:t>を選択し、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BF99ADDE-47A5-EAE7-58AC-BFAE848F602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ホワイトリスト申請に対しての処理の手順について記載します</a:t>
            </a:r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6E438C8-B0ED-DCFB-F6D8-25CBD6C50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316947"/>
            <a:ext cx="3600000" cy="265310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3A92719-D991-6864-6680-7BB6167BCF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343" y="2320078"/>
            <a:ext cx="3600824" cy="276435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6A76B08-012B-5FB3-6166-03411FBB9096}"/>
              </a:ext>
            </a:extLst>
          </p:cNvPr>
          <p:cNvSpPr/>
          <p:nvPr/>
        </p:nvSpPr>
        <p:spPr>
          <a:xfrm>
            <a:off x="4031457" y="2320079"/>
            <a:ext cx="171450" cy="11356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34C2190-9D8A-83B8-CBAA-D4E2F05639D9}"/>
              </a:ext>
            </a:extLst>
          </p:cNvPr>
          <p:cNvSpPr/>
          <p:nvPr/>
        </p:nvSpPr>
        <p:spPr>
          <a:xfrm>
            <a:off x="1758950" y="3724275"/>
            <a:ext cx="625475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EA69971-F117-CB05-0DEC-AD88DDE57975}"/>
              </a:ext>
            </a:extLst>
          </p:cNvPr>
          <p:cNvSpPr/>
          <p:nvPr/>
        </p:nvSpPr>
        <p:spPr>
          <a:xfrm>
            <a:off x="10196514" y="3605214"/>
            <a:ext cx="271462" cy="1185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8114AFE-C9DB-3135-1F29-52A6CA88D8C1}"/>
              </a:ext>
            </a:extLst>
          </p:cNvPr>
          <p:cNvSpPr/>
          <p:nvPr/>
        </p:nvSpPr>
        <p:spPr>
          <a:xfrm>
            <a:off x="10196514" y="3134254"/>
            <a:ext cx="250030" cy="1185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16F464-A266-97FD-DF34-4633EEF785D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331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1B2C6F-C7A0-0CF3-95F4-C048E37A4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29E5F4-4862-26B8-6D91-5818DCC2BF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内容</a:t>
            </a:r>
            <a:r>
              <a:rPr kumimoji="1" lang="ja-JP" altLang="en-US"/>
              <a:t>を確認し、正しければ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をクリックして処理は</a:t>
            </a:r>
            <a:br>
              <a:rPr kumimoji="1" lang="en-US" altLang="ja-JP"/>
            </a:br>
            <a:r>
              <a:rPr kumimoji="1" lang="ja-JP" altLang="en-US"/>
              <a:t>　　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0FC15EA-3AC3-934A-230A-41DFF63159A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BC0BA3D2-CC10-9E9E-43F0-990B6DF6E38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951443E-A8AE-36FF-911B-4AEACD0E3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589278"/>
            <a:ext cx="3600000" cy="274029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B91DD2E-1E13-E3D6-34D8-6FD3E795BD51}"/>
              </a:ext>
            </a:extLst>
          </p:cNvPr>
          <p:cNvSpPr/>
          <p:nvPr/>
        </p:nvSpPr>
        <p:spPr>
          <a:xfrm>
            <a:off x="4674395" y="2352677"/>
            <a:ext cx="266699" cy="1185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1066403-C701-077E-D91B-474BD6A6348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404238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224</TotalTime>
  <Words>233</Words>
  <Application>Microsoft Office PowerPoint</Application>
  <PresentationFormat>ワイド画面</PresentationFormat>
  <Paragraphs>22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ホワイトリスト申請</vt:lpstr>
      <vt:lpstr>2. ホワイトリスト申請処理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4</cp:revision>
  <dcterms:created xsi:type="dcterms:W3CDTF">2025-05-08T02:49:06Z</dcterms:created>
  <dcterms:modified xsi:type="dcterms:W3CDTF">2025-07-24T01:28:22Z</dcterms:modified>
</cp:coreProperties>
</file>