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A88EA2-39C2-46B9-83A6-65820A285CDF}" v="4" dt="2025-04-23T02:41:32.0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10" autoAdjust="0"/>
  </p:normalViewPr>
  <p:slideViewPr>
    <p:cSldViewPr snapToGrid="0">
      <p:cViewPr varScale="1">
        <p:scale>
          <a:sx n="101" d="100"/>
          <a:sy n="101" d="100"/>
        </p:scale>
        <p:origin x="912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0210A45-BE71-4A41-9661-5FCE398E0C5F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869D644-4014-458C-B987-6C0DD4EC5320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B815C-C3A1-4869-9725-19A895002171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3B7EC80-14CE-40BE-8EF4-C0B2A5B93500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E2D96-7CA9-4317-A64D-0A6D1C0F2668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7AC1-3FCF-49DA-9AAB-83C185DD4591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B8823B5-17EF-4094-9DFC-A88ED80F002D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18531DF-B82A-4C05-A6B0-1277601E2408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47EDC12-F2FB-40D2-A422-450583BE1503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201E-E360-4157-863C-23D3809A6D9F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7094F1F-7109-4916-BEFC-45AFA0914BAD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ルーティング設定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ルーティング設定</a:t>
            </a:r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1E78093-D1A5-0B51-9594-0B8D56C35D2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 </a:t>
            </a:r>
            <a:r>
              <a:rPr kumimoji="1" lang="ja-JP" altLang="en-US"/>
              <a:t>ルーティング設定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左の</a:t>
            </a:r>
            <a:r>
              <a:rPr lang="ja-JP" altLang="en-US"/>
              <a:t>「</a:t>
            </a:r>
            <a:r>
              <a:rPr kumimoji="1" lang="ja-JP" altLang="en-US"/>
              <a:t>ルーティング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「追加」をクリックします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がルータとして機能する際のルーティング設定の手順について説明します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32F4A2E0-830E-3CEA-A17B-17D1839A80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2308517"/>
            <a:ext cx="3600000" cy="266996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1A3BDEF-D392-792E-BB39-26069068ED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2785" y="2083455"/>
            <a:ext cx="3600000" cy="269108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7D0D363-9EED-C495-F4EC-8742399A09FD}"/>
              </a:ext>
            </a:extLst>
          </p:cNvPr>
          <p:cNvSpPr/>
          <p:nvPr/>
        </p:nvSpPr>
        <p:spPr>
          <a:xfrm>
            <a:off x="4039797" y="2340678"/>
            <a:ext cx="179778" cy="10953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E6F402F-CF13-4655-EBC0-6343B1E511B1}"/>
              </a:ext>
            </a:extLst>
          </p:cNvPr>
          <p:cNvSpPr/>
          <p:nvPr/>
        </p:nvSpPr>
        <p:spPr>
          <a:xfrm>
            <a:off x="1785938" y="2993231"/>
            <a:ext cx="421480" cy="857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9192972-5BAF-F5FF-BBE2-99AB831DE362}"/>
              </a:ext>
            </a:extLst>
          </p:cNvPr>
          <p:cNvSpPr/>
          <p:nvPr/>
        </p:nvSpPr>
        <p:spPr>
          <a:xfrm>
            <a:off x="9899577" y="3202781"/>
            <a:ext cx="201686" cy="1244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4301852-B533-2244-65A8-914DBE344BB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F64C55-16C4-2A34-43A1-01067006F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77C7640-EF0F-4512-82BD-A8EF8763D3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ルーティングするネットワーク情報と宛先ゲートウェイを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入力し、</a:t>
            </a:r>
            <a:r>
              <a:rPr lang="ja-JP" altLang="en-US"/>
              <a:t>「</a:t>
            </a:r>
            <a:r>
              <a:rPr kumimoji="1" lang="ja-JP" altLang="en-US"/>
              <a:t>追加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C4D9D3C-2136-4042-E261-9080F174E2C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5C239C26-A6C0-22DB-D8A8-B088E3A75A6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入力した</a:t>
            </a:r>
            <a:r>
              <a:rPr kumimoji="1" lang="en-US" altLang="ja-JP"/>
              <a:t>IP</a:t>
            </a:r>
            <a:r>
              <a:rPr kumimoji="1" lang="ja-JP" altLang="en-US"/>
              <a:t>を確認し、</a:t>
            </a:r>
            <a:r>
              <a:rPr lang="ja-JP" altLang="en-US"/>
              <a:t>問題がなければ「</a:t>
            </a:r>
            <a:r>
              <a:rPr kumimoji="1" lang="ja-JP" altLang="en-US"/>
              <a:t>追加</a:t>
            </a:r>
            <a:r>
              <a:rPr lang="ja-JP" altLang="en-US"/>
              <a:t>」</a:t>
            </a:r>
            <a:r>
              <a:rPr kumimoji="1" lang="ja-JP" altLang="en-US"/>
              <a:t>をクリックして</a:t>
            </a:r>
            <a:br>
              <a:rPr kumimoji="1" lang="en-US" altLang="ja-JP"/>
            </a:br>
            <a:r>
              <a:rPr kumimoji="1" lang="ja-JP" altLang="en-US"/>
              <a:t>　　作業は完了です</a:t>
            </a:r>
          </a:p>
        </p:txBody>
      </p:sp>
      <p:pic>
        <p:nvPicPr>
          <p:cNvPr id="8" name="図 7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AA98323-E18E-4987-C9FB-DE5393B8B3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574769"/>
            <a:ext cx="3600000" cy="261818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B3C775C-C6B9-E595-F5A8-93AEDD66ED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1574769"/>
            <a:ext cx="3600000" cy="261089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7461CD2-BF1E-5486-E1DB-E45A5C067911}"/>
              </a:ext>
            </a:extLst>
          </p:cNvPr>
          <p:cNvSpPr/>
          <p:nvPr/>
        </p:nvSpPr>
        <p:spPr>
          <a:xfrm>
            <a:off x="2668196" y="2383540"/>
            <a:ext cx="1160853" cy="61207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491133F-86CE-B004-B8F9-D7C7B4709030}"/>
              </a:ext>
            </a:extLst>
          </p:cNvPr>
          <p:cNvSpPr/>
          <p:nvPr/>
        </p:nvSpPr>
        <p:spPr>
          <a:xfrm>
            <a:off x="4401747" y="3221741"/>
            <a:ext cx="198828" cy="10724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5F48436-16E3-B857-FCCC-4C40F31CB74D}"/>
              </a:ext>
            </a:extLst>
          </p:cNvPr>
          <p:cNvSpPr/>
          <p:nvPr/>
        </p:nvSpPr>
        <p:spPr>
          <a:xfrm>
            <a:off x="9898856" y="3296796"/>
            <a:ext cx="192179" cy="12982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32C94EE-D3E5-8C70-080F-822FBD40EE0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963830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22</TotalTime>
  <Words>136</Words>
  <Application>Microsoft Office PowerPoint</Application>
  <PresentationFormat>ワイド画面</PresentationFormat>
  <Paragraphs>16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ルーティング設定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3</cp:revision>
  <dcterms:created xsi:type="dcterms:W3CDTF">2025-04-22T00:14:18Z</dcterms:created>
  <dcterms:modified xsi:type="dcterms:W3CDTF">2025-07-24T01:31:50Z</dcterms:modified>
</cp:coreProperties>
</file>