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7CFAC-FDC2-4105-AA76-850912B3E20D}" v="10" dt="2025-06-24T04:20:07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598</TotalTime>
  <Words>201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2025-07-24T01:39:29Z</dcterms:modified>
</cp:coreProperties>
</file>