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22AC10-B331-477D-93FF-AC5D37AC3B34}" v="7" dt="2025-07-30T04:59:19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B022AC10-B331-477D-93FF-AC5D37AC3B34}"/>
    <pc:docChg chg="modSld">
      <pc:chgData name="Technol.Corp 櫻庭竜太" userId="f291aa17-b8e0-4fe2-8f83-ae8a96cc9266" providerId="ADAL" clId="{B022AC10-B331-477D-93FF-AC5D37AC3B34}" dt="2025-07-30T04:59:19.975" v="54" actId="20577"/>
      <pc:docMkLst>
        <pc:docMk/>
      </pc:docMkLst>
      <pc:sldChg chg="modSp mod">
        <pc:chgData name="Technol.Corp 櫻庭竜太" userId="f291aa17-b8e0-4fe2-8f83-ae8a96cc9266" providerId="ADAL" clId="{B022AC10-B331-477D-93FF-AC5D37AC3B34}" dt="2025-07-30T04:59:08.987" v="36"/>
        <pc:sldMkLst>
          <pc:docMk/>
          <pc:sldMk cId="1907053450" sldId="257"/>
        </pc:sldMkLst>
        <pc:spChg chg="mod">
          <ac:chgData name="Technol.Corp 櫻庭竜太" userId="f291aa17-b8e0-4fe2-8f83-ae8a96cc9266" providerId="ADAL" clId="{B022AC10-B331-477D-93FF-AC5D37AC3B34}" dt="2025-07-30T04:59:08.987" v="36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B022AC10-B331-477D-93FF-AC5D37AC3B34}" dt="2025-07-30T04:59:19.975" v="5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B022AC10-B331-477D-93FF-AC5D37AC3B34}" dt="2025-07-30T04:59:19.975" v="54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23E5C03-70A7-424A-ABCD-3E961684627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1BD35-99EA-4258-B9AD-4B420742FDA7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9CA4-E987-4F8F-B9F7-3AD8AB5A0FF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5DFC79E-640E-4FEC-8893-43A5E94AD9B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FEE4-07C9-42EA-B99F-4D13A16ACFC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2F0B7-9730-4E7F-9484-A493CFDB61AE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1DD1AE-F3D9-462F-9BC6-A6493249BC8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A50078-88AB-433E-990E-A15B6F92727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32073-EF69-4B6F-A730-9D4FE39B0B7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02DE-D985-44B4-A6FF-0895DE916BA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5E467C6-0CE6-4F59-ADCC-C4F7D1DE45D7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TCPMSS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ローカル</a:t>
            </a:r>
            <a:r>
              <a:rPr lang="ja-JP" altLang="ja-JP"/>
              <a:t>ログインからの操作になります</a:t>
            </a:r>
            <a:br>
              <a:rPr lang="en-US" altLang="ja-JP"/>
            </a:br>
            <a:r>
              <a:rPr lang="ja-JP" altLang="ja-JP"/>
              <a:t>　ログイン手順につきましては操作マニュアル「ログイン方法」をご参照ください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E1D21D0-390D-BDCB-8535-D9990191D0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ja-JP" altLang="en-US"/>
              <a:t> </a:t>
            </a:r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し、左の「詳細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TCPMSS(</a:t>
            </a:r>
            <a:r>
              <a:rPr lang="ja-JP" altLang="en-US"/>
              <a:t>バイト</a:t>
            </a:r>
            <a:r>
              <a:rPr lang="en-US" altLang="ja-JP"/>
              <a:t>)</a:t>
            </a:r>
            <a:r>
              <a:rPr lang="ja-JP" altLang="en-US"/>
              <a:t>の記入欄を任意の値に変更し、</a:t>
            </a:r>
            <a:br>
              <a:rPr lang="en-US" altLang="ja-JP"/>
            </a:br>
            <a:r>
              <a:rPr lang="ja-JP" altLang="en-US"/>
              <a:t>　　「次へ」をクリックします</a:t>
            </a:r>
            <a:br>
              <a:rPr lang="en-US" altLang="ja-JP"/>
            </a:br>
            <a:r>
              <a:rPr lang="ja-JP" altLang="en-US"/>
              <a:t>　　（フレッツ</a:t>
            </a:r>
            <a:r>
              <a:rPr lang="en-US" altLang="ja-JP"/>
              <a:t>ADSL,</a:t>
            </a:r>
            <a:r>
              <a:rPr lang="ja-JP" altLang="en-US"/>
              <a:t>ひかり電話利用の場合は”</a:t>
            </a:r>
            <a:r>
              <a:rPr lang="en-US" altLang="ja-JP"/>
              <a:t>1414”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フレッツ光プレミアム利用の場合は”</a:t>
            </a:r>
            <a:r>
              <a:rPr lang="en-US" altLang="ja-JP"/>
              <a:t>1398”</a:t>
            </a:r>
            <a:r>
              <a:rPr lang="ja-JP" altLang="en-US"/>
              <a:t>を入力します）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パケットの長さを整える</a:t>
            </a:r>
            <a:r>
              <a:rPr kumimoji="1" lang="en-US" altLang="ja-JP"/>
              <a:t>TCPMSS</a:t>
            </a:r>
            <a:r>
              <a:rPr kumimoji="1" lang="ja-JP" altLang="en-US"/>
              <a:t>設定の手順について説明します</a:t>
            </a:r>
            <a:br>
              <a:rPr kumimoji="1" lang="en-US" altLang="ja-JP"/>
            </a:br>
            <a:r>
              <a:rPr kumimoji="1" lang="ja-JP" altLang="en-US"/>
              <a:t>（</a:t>
            </a:r>
            <a:r>
              <a:rPr kumimoji="1" lang="en-US" altLang="ja-JP"/>
              <a:t>ADSL</a:t>
            </a:r>
            <a:r>
              <a:rPr kumimoji="1" lang="ja-JP" altLang="en-US"/>
              <a:t>通信や、ひかり電話のルータが上位に存在する場合に設定を行います）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8319" y="3078956"/>
            <a:ext cx="188119" cy="976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648EF9E-816F-7B2B-3F5E-413577E4A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764313"/>
            <a:ext cx="3600000" cy="26742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E6BED6F-E504-C771-6186-4880E970ADDF}"/>
              </a:ext>
            </a:extLst>
          </p:cNvPr>
          <p:cNvSpPr/>
          <p:nvPr/>
        </p:nvSpPr>
        <p:spPr>
          <a:xfrm>
            <a:off x="8189118" y="3557587"/>
            <a:ext cx="1247775" cy="1595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6B97887-FD0B-692B-FB61-C4CD14CF9D34}"/>
              </a:ext>
            </a:extLst>
          </p:cNvPr>
          <p:cNvSpPr/>
          <p:nvPr/>
        </p:nvSpPr>
        <p:spPr>
          <a:xfrm>
            <a:off x="9913937" y="4152106"/>
            <a:ext cx="198880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D7FFE3-483D-91FE-AAFD-4D5FB22258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入力を確認し、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F4E811-6DA4-DA42-F291-3C5BB25A0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07820"/>
            <a:ext cx="3600000" cy="26855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A9CD83-6623-7305-742E-AB4FD32A5A08}"/>
              </a:ext>
            </a:extLst>
          </p:cNvPr>
          <p:cNvSpPr/>
          <p:nvPr/>
        </p:nvSpPr>
        <p:spPr>
          <a:xfrm>
            <a:off x="4398572" y="2782003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3BAD1B-9073-7C45-9540-29CB5698F6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43</TotalTime>
  <Words>203</Words>
  <Application>Microsoft Office PowerPoint</Application>
  <PresentationFormat>ワイド画面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TCPMSS設定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2025-04-22T00:14:18Z</dcterms:created>
  <dcterms:modified xsi:type="dcterms:W3CDTF">2025-07-30T04:59:22Z</dcterms:modified>
</cp:coreProperties>
</file>