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F02270-02CD-4C9B-8601-C68248D5CACE}" v="5" dt="2025-07-30T04:58:04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ABF02270-02CD-4C9B-8601-C68248D5CACE}"/>
    <pc:docChg chg="modSld">
      <pc:chgData name="Technol.Corp 櫻庭竜太" userId="f291aa17-b8e0-4fe2-8f83-ae8a96cc9266" providerId="ADAL" clId="{ABF02270-02CD-4C9B-8601-C68248D5CACE}" dt="2025-07-30T04:58:09.888" v="38" actId="20577"/>
      <pc:docMkLst>
        <pc:docMk/>
      </pc:docMkLst>
      <pc:sldChg chg="modSp mod">
        <pc:chgData name="Technol.Corp 櫻庭竜太" userId="f291aa17-b8e0-4fe2-8f83-ae8a96cc9266" providerId="ADAL" clId="{ABF02270-02CD-4C9B-8601-C68248D5CACE}" dt="2025-07-30T04:56:57.965" v="19"/>
        <pc:sldMkLst>
          <pc:docMk/>
          <pc:sldMk cId="1907053450" sldId="257"/>
        </pc:sldMkLst>
        <pc:spChg chg="mod">
          <ac:chgData name="Technol.Corp 櫻庭竜太" userId="f291aa17-b8e0-4fe2-8f83-ae8a96cc9266" providerId="ADAL" clId="{ABF02270-02CD-4C9B-8601-C68248D5CACE}" dt="2025-07-30T04:56:57.965" v="19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ABF02270-02CD-4C9B-8601-C68248D5CACE}" dt="2025-07-30T04:58:09.888" v="38" actId="20577"/>
        <pc:sldMkLst>
          <pc:docMk/>
          <pc:sldMk cId="3485331223" sldId="259"/>
        </pc:sldMkLst>
        <pc:spChg chg="mod">
          <ac:chgData name="Technol.Corp 櫻庭竜太" userId="f291aa17-b8e0-4fe2-8f83-ae8a96cc9266" providerId="ADAL" clId="{ABF02270-02CD-4C9B-8601-C68248D5CACE}" dt="2025-07-30T04:58:09.888" v="38" actId="20577"/>
          <ac:spMkLst>
            <pc:docMk/>
            <pc:sldMk cId="3485331223" sldId="259"/>
            <ac:spMk id="3" creationId="{252D2040-7F4A-83BD-6B20-DCF78766AA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F061D58-E70B-4E8F-958A-06A25B15CBF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A4FD699-622A-4A5D-873D-5EDF9535B246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04F7-9E3D-49A3-BE29-E1F1634E9244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36DC6D-DA2D-4A67-8A3E-D79F56D4FFDE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46B-7854-49E6-838A-32F626CCFBA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8CB6-F640-487A-8FEA-BD6D647578D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13C87E-2091-4570-83A2-ADEB517A31B6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F668EFA-3FE3-4727-81F2-572AEBBDD39A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2ED149-6336-446E-BC7A-294E8172840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32E7A-CAEC-46C5-9C33-E8D7C77AC0A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7682F46-2729-41E3-A121-88F52D639494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ホワイトリスト申請／処理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ホワイトリスト申請処理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ja-JP"/>
              <a:t>クラウドログインからの操作になります</a:t>
            </a:r>
            <a:br>
              <a:rPr lang="en-US" altLang="ja-JP"/>
            </a:br>
            <a:r>
              <a:rPr lang="ja-JP" altLang="ja-JP"/>
              <a:t>　ログイン手順につきましては操作マニュアル「ログイン方法」をご参照ください</a:t>
            </a:r>
          </a:p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1F11878-03D9-679A-EDEF-5375CD811D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ホワイトリスト申請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kumimoji="1" lang="en-US" altLang="ja-JP"/>
              <a:t>Web</a:t>
            </a:r>
            <a:r>
              <a:rPr kumimoji="1" lang="ja-JP" altLang="en-US"/>
              <a:t>サイトがブロックされた場合、このような画面が表示</a:t>
            </a:r>
            <a:br>
              <a:rPr kumimoji="1" lang="en-US" altLang="ja-JP"/>
            </a:br>
            <a:r>
              <a:rPr kumimoji="1" lang="ja-JP" altLang="en-US"/>
              <a:t>　　されますので、右下の</a:t>
            </a:r>
            <a:r>
              <a:rPr lang="ja-JP" altLang="en-US"/>
              <a:t>「</a:t>
            </a:r>
            <a:r>
              <a:rPr kumimoji="1" lang="ja-JP" altLang="en-US"/>
              <a:t>ホワイトリストに登録を申請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このような画面が表示されましたら、申請は完了です</a:t>
            </a:r>
            <a:br>
              <a:rPr kumimoji="1" lang="en-US" altLang="ja-JP"/>
            </a:br>
            <a:r>
              <a:rPr kumimoji="1" lang="ja-JP" altLang="en-US"/>
              <a:t>　　管理者の方にご連絡ください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 </a:t>
            </a:r>
            <a:r>
              <a:rPr kumimoji="1" lang="ja-JP" altLang="en-US"/>
              <a:t>サイトがブロックされた際に、管理者の方に解除申請（ホワイトリスト申請）を行う手順について説明します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EF44C-DBA1-DB1A-44B2-55BE8A15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507665"/>
            <a:ext cx="3600000" cy="28570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59794AF-CD7D-5206-0690-8CF57A9E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83348"/>
            <a:ext cx="3600000" cy="2930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B02DF9-E625-63D3-3A72-2FA3B9DDDE1F}"/>
              </a:ext>
            </a:extLst>
          </p:cNvPr>
          <p:cNvSpPr/>
          <p:nvPr/>
        </p:nvSpPr>
        <p:spPr>
          <a:xfrm>
            <a:off x="4006850" y="4276725"/>
            <a:ext cx="835025" cy="1111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FC4475-00D9-BF07-4CB1-9005A5E95BE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1EAFD-B677-E859-8DF8-B48B165D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ホワイトリスト申請処理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2D2040-7F4A-83BD-6B20-DCF78766A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kumimoji="1" lang="ja-JP" altLang="en-US"/>
              <a:t>ホワイトリスト処理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E1537B-BB83-7F9C-2077-44988680D2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35A6A4-0DB1-B2FE-2C63-C470B36B22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申請があった</a:t>
            </a:r>
            <a:r>
              <a:rPr kumimoji="1" lang="en-US" altLang="ja-JP"/>
              <a:t>Web</a:t>
            </a:r>
            <a:r>
              <a:rPr kumimoji="1" lang="ja-JP" altLang="en-US"/>
              <a:t>サイトに対して、ラジオボタンにより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“</a:t>
            </a:r>
            <a:r>
              <a:rPr kumimoji="1" lang="ja-JP" altLang="en-US"/>
              <a:t>許可</a:t>
            </a:r>
            <a:r>
              <a:rPr lang="en-US" altLang="ja-JP"/>
              <a:t>”</a:t>
            </a:r>
            <a:r>
              <a:rPr kumimoji="1" lang="ja-JP" altLang="en-US"/>
              <a:t>、</a:t>
            </a:r>
            <a:r>
              <a:rPr lang="en-US" altLang="ja-JP"/>
              <a:t>”</a:t>
            </a:r>
            <a:r>
              <a:rPr kumimoji="1" lang="ja-JP" altLang="en-US"/>
              <a:t>拒否</a:t>
            </a:r>
            <a:r>
              <a:rPr lang="en-US" altLang="ja-JP"/>
              <a:t>”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99ADDE-47A5-EAE7-58AC-BFAE848F60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ホワイトリスト申請に対しての処理の手順について記載します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438C8-B0ED-DCFB-F6D8-25CBD6C5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16947"/>
            <a:ext cx="3600000" cy="2653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A92719-D991-6864-6680-7BB6167BC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43" y="2320078"/>
            <a:ext cx="3600824" cy="27643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A76B08-012B-5FB3-6166-03411FBB9096}"/>
              </a:ext>
            </a:extLst>
          </p:cNvPr>
          <p:cNvSpPr/>
          <p:nvPr/>
        </p:nvSpPr>
        <p:spPr>
          <a:xfrm>
            <a:off x="4031457" y="2320079"/>
            <a:ext cx="171450" cy="113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4C2190-9D8A-83B8-CBAA-D4E2F05639D9}"/>
              </a:ext>
            </a:extLst>
          </p:cNvPr>
          <p:cNvSpPr/>
          <p:nvPr/>
        </p:nvSpPr>
        <p:spPr>
          <a:xfrm>
            <a:off x="1758950" y="3724275"/>
            <a:ext cx="625475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69971-F117-CB05-0DEC-AD88DDE57975}"/>
              </a:ext>
            </a:extLst>
          </p:cNvPr>
          <p:cNvSpPr/>
          <p:nvPr/>
        </p:nvSpPr>
        <p:spPr>
          <a:xfrm>
            <a:off x="10196514" y="3605214"/>
            <a:ext cx="271462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114AFE-C9DB-3135-1F29-52A6CA88D8C1}"/>
              </a:ext>
            </a:extLst>
          </p:cNvPr>
          <p:cNvSpPr/>
          <p:nvPr/>
        </p:nvSpPr>
        <p:spPr>
          <a:xfrm>
            <a:off x="10196514" y="3134254"/>
            <a:ext cx="250030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16F464-A266-97FD-DF34-4633EEF785D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33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B2C6F-C7A0-0CF3-95F4-C048E37A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9E5F4-4862-26B8-6D91-5818DCC2B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内容</a:t>
            </a:r>
            <a:r>
              <a:rPr kumimoji="1" lang="ja-JP" altLang="en-US"/>
              <a:t>を確認し、正しければ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をクリックして処理は</a:t>
            </a:r>
            <a:br>
              <a:rPr kumimoji="1" lang="en-US" altLang="ja-JP"/>
            </a:br>
            <a:r>
              <a:rPr kumimoji="1" lang="ja-JP" altLang="en-US"/>
              <a:t>　　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C15EA-3AC3-934A-230A-41DFF63159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C0BA3D2-CC10-9E9E-43F0-990B6DF6E3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443E-A8AE-36FF-911B-4AEACD0E3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89278"/>
            <a:ext cx="3600000" cy="27402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91DD2E-1E13-E3D6-34D8-6FD3E795BD51}"/>
              </a:ext>
            </a:extLst>
          </p:cNvPr>
          <p:cNvSpPr/>
          <p:nvPr/>
        </p:nvSpPr>
        <p:spPr>
          <a:xfrm>
            <a:off x="4674395" y="2352677"/>
            <a:ext cx="266699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066403-C701-077E-D91B-474BD6A6348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0423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226</TotalTime>
  <Words>257</Words>
  <Application>Microsoft Office PowerPoint</Application>
  <PresentationFormat>ワイド画面</PresentationFormat>
  <Paragraphs>35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ホワイトリスト申請</vt:lpstr>
      <vt:lpstr>2. ホワイトリスト申請処理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4</cp:revision>
  <dcterms:created xsi:type="dcterms:W3CDTF">2025-05-08T02:49:06Z</dcterms:created>
  <dcterms:modified xsi:type="dcterms:W3CDTF">2025-07-30T04:58:17Z</dcterms:modified>
</cp:coreProperties>
</file>