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92143-9E23-4D0F-9DAB-08E636A3AB8E}" v="21" dt="2025-07-30T02:45:08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4610" autoAdjust="0"/>
  </p:normalViewPr>
  <p:slideViewPr>
    <p:cSldViewPr snapToGrid="0">
      <p:cViewPr varScale="1">
        <p:scale>
          <a:sx n="101" d="100"/>
          <a:sy n="101" d="100"/>
        </p:scale>
        <p:origin x="762" y="102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70B92143-9E23-4D0F-9DAB-08E636A3AB8E}"/>
    <pc:docChg chg="modSld">
      <pc:chgData name="Technol.Corp 櫻庭竜太" userId="f291aa17-b8e0-4fe2-8f83-ae8a96cc9266" providerId="ADAL" clId="{70B92143-9E23-4D0F-9DAB-08E636A3AB8E}" dt="2025-07-30T02:45:08.614" v="90"/>
      <pc:docMkLst>
        <pc:docMk/>
      </pc:docMkLst>
      <pc:sldChg chg="modSp mod">
        <pc:chgData name="Technol.Corp 櫻庭竜太" userId="f291aa17-b8e0-4fe2-8f83-ae8a96cc9266" providerId="ADAL" clId="{70B92143-9E23-4D0F-9DAB-08E636A3AB8E}" dt="2025-07-30T02:45:08.614" v="90"/>
        <pc:sldMkLst>
          <pc:docMk/>
          <pc:sldMk cId="1907053450" sldId="257"/>
        </pc:sldMkLst>
        <pc:spChg chg="mod">
          <ac:chgData name="Technol.Corp 櫻庭竜太" userId="f291aa17-b8e0-4fe2-8f83-ae8a96cc9266" providerId="ADAL" clId="{70B92143-9E23-4D0F-9DAB-08E636A3AB8E}" dt="2025-07-30T02:45:08.614" v="90"/>
          <ac:spMkLst>
            <pc:docMk/>
            <pc:sldMk cId="1907053450" sldId="257"/>
            <ac:spMk id="7" creationId="{D7EEB5AD-7D57-D7D5-3A4F-840BACE681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0795A8-2001-4C49-9665-85849C46EF28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44215D-E767-43A8-915D-41A7136ECEED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4118-3C13-4958-B1E9-CFBD99F407B4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AD5E74-DD6F-473F-AD10-3BF309AA6709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348E-4625-40B3-9892-47764C866F55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AAFA-F57F-420B-9C16-3F67BFA79B83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345BD-D2A3-4501-91EA-9CB166102035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795202-3087-4901-A451-DD1ECE6BA8E5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45D8B5-5D71-4E36-AB5D-CC5CC8170543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9179-9B54-430E-950A-DEDDD523761B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44AE8DA-194B-48CD-89D0-3D5412C83AE9}" type="datetime1">
              <a:rPr lang="en-US" altLang="ja-JP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3.xml"/><Relationship Id="rId5" Type="http://schemas.openxmlformats.org/officeDocument/2006/relationships/slide" Target="slide16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cap="none"/>
              <a:t>WireGuard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67602-C898-43CE-30BB-A62E27568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D91F29F-CD2D-AA74-9B77-9309833D5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47" y="2257727"/>
            <a:ext cx="3599815" cy="8788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0E1324-C3C4-6880-64FE-C793BA74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</a:t>
            </a:r>
            <a:r>
              <a:rPr kumimoji="1" lang="en-US" altLang="ja-JP"/>
              <a:t>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lang="en-US" altLang="ja-JP" cap="none"/>
              <a:t>macOS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BFE683-FD95-D9D8-E486-86CEE63C2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24FC278-142E-8A2D-4E50-368C177C4A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</a:t>
            </a:r>
            <a:r>
              <a:rPr lang="ja-JP" altLang="en-US"/>
              <a:t>∨</a:t>
            </a:r>
            <a:r>
              <a:rPr kumimoji="1" lang="ja-JP" altLang="en-US"/>
              <a:t>」をクリックし、「設定が空のトンネルを追加」</a:t>
            </a:r>
            <a:br>
              <a:rPr kumimoji="1" lang="en-US" altLang="ja-JP"/>
            </a:br>
            <a:r>
              <a:rPr kumimoji="1" lang="ja-JP" altLang="en-US"/>
              <a:t>　　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6764EB8F-FE32-7C3F-236D-CC2613BD3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macOS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63264F3-6997-D960-871D-F83C3DF183A9}"/>
              </a:ext>
            </a:extLst>
          </p:cNvPr>
          <p:cNvSpPr/>
          <p:nvPr/>
        </p:nvSpPr>
        <p:spPr>
          <a:xfrm>
            <a:off x="7498402" y="2257727"/>
            <a:ext cx="159698" cy="203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22BD72-23AA-0646-2529-D08829325417}"/>
              </a:ext>
            </a:extLst>
          </p:cNvPr>
          <p:cNvSpPr/>
          <p:nvPr/>
        </p:nvSpPr>
        <p:spPr>
          <a:xfrm>
            <a:off x="7359650" y="2551096"/>
            <a:ext cx="3198649" cy="275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3A6320-9642-F187-028B-BA69D4097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30" y="2034811"/>
            <a:ext cx="3599815" cy="2284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6935061-03A9-1030-4BC1-662D5A369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クライアントを起動します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F5E602-5827-C946-1E2A-C4889A5402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6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E1A3-42E4-92B2-1F3C-24B1F956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4AE0B-8A6F-3213-70AD-67BB688F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C25ADA-6C9F-E201-8C45-4D6B8A745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以下の画面が表示されたら、ブラウザを立ち上げ</a:t>
            </a:r>
            <a:r>
              <a:rPr lang="en-US" altLang="ja-JP"/>
              <a:t>MRB</a:t>
            </a:r>
            <a:r>
              <a:rPr lang="ja-JP" altLang="en-US"/>
              <a:t>の</a:t>
            </a:r>
            <a:br>
              <a:rPr lang="en-US" altLang="ja-JP"/>
            </a:br>
            <a:r>
              <a:rPr lang="ja-JP" altLang="en-US"/>
              <a:t>　　クラウド管理画面にログインします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9A5609-49B9-FAD1-2F46-27C731A7DB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3E1BF0-2C15-97D2-43A3-7D51D999B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クラウド</a:t>
            </a:r>
            <a:r>
              <a:rPr lang="ja-JP" altLang="en-US"/>
              <a:t>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し、左の「リモートアクセス」をクリックします</a:t>
            </a:r>
            <a:endParaRPr kumimoji="1" lang="ja-JP" altLang="en-US"/>
          </a:p>
        </p:txBody>
      </p:sp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2B1D09-CB10-68C5-3589-4880584C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D98C92-53FC-C6FD-EA29-0FCB0019B82C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DFA4328-8B31-B94B-7695-C5EB0F4A9E33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34AFC97-DA5C-CF66-B748-15E6E2C7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7" y="1801177"/>
            <a:ext cx="3599815" cy="28746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67F8940-A577-3B55-0B3A-1F45CFAB8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5914" y="2612196"/>
            <a:ext cx="2312911" cy="100857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FD7F52-EEDC-5D43-8C5A-BD7FA1F9AC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8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15D1-2500-8CD7-D6A4-4D9C4737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1247B-DF7E-B721-6A81-88049EBF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38F089-5B7A-12C1-25DE-31A20BEDB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9EE164-A05C-144C-F9BA-D0C341C59D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37A0DB8-72B5-BC91-6B1E-A2415AE7E7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F881A4-1503-729E-FA97-F711661C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DE8EA1-3557-02CD-9B21-C8C91386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DB15567-E019-0572-AEF9-17F16345192B}"/>
              </a:ext>
            </a:extLst>
          </p:cNvPr>
          <p:cNvSpPr/>
          <p:nvPr/>
        </p:nvSpPr>
        <p:spPr>
          <a:xfrm>
            <a:off x="4345781" y="24288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E127B6-E503-0309-068E-2BCB219DDB54}"/>
              </a:ext>
            </a:extLst>
          </p:cNvPr>
          <p:cNvSpPr/>
          <p:nvPr/>
        </p:nvSpPr>
        <p:spPr>
          <a:xfrm>
            <a:off x="8128634" y="3504193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2F826B-4DD7-09FE-2622-0E33AFD8A135}"/>
              </a:ext>
            </a:extLst>
          </p:cNvPr>
          <p:cNvSpPr/>
          <p:nvPr/>
        </p:nvSpPr>
        <p:spPr>
          <a:xfrm>
            <a:off x="9647872" y="4533900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199B3A-5796-69A8-3618-24193F074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97" y="3606372"/>
            <a:ext cx="1505822" cy="63739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B85590-8A15-371B-BB74-E61094407B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2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ED078-3C04-58F5-50A6-A3A0C4E2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3B946-1044-C3C0-F951-1E1C7D8E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2505BF-7869-6723-A276-5750288D3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59B221-8DA5-682C-322B-DA9DA7909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257F707-3966-5132-5697-C468F4E234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5BD849C-6DE6-0E06-018C-E86934FB7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564095B-5C30-F5E6-5308-143CDC3E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CC3521-C7D1-8CDE-167C-350EAEDF87F4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0728A6-706C-9E04-CCA4-DC0B0A549C05}"/>
              </a:ext>
            </a:extLst>
          </p:cNvPr>
          <p:cNvSpPr/>
          <p:nvPr/>
        </p:nvSpPr>
        <p:spPr>
          <a:xfrm>
            <a:off x="9832180" y="2616200"/>
            <a:ext cx="683420" cy="113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754E390-23E5-A925-0D11-763A49C54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6" y="2176302"/>
            <a:ext cx="1430962" cy="69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23D9C5A-3421-0403-A47E-774B074E3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3113268"/>
            <a:ext cx="1445419" cy="61182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72BF7E-35C6-F77D-8B6C-1F3E8A1567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7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EC04B-336E-14A8-0BD2-CFEFD676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2B2257E-7355-374E-58FD-A3334728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0" y="1658057"/>
            <a:ext cx="3600000" cy="2878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76448E-0079-C040-F1B3-F2C6A7E3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8B56C5-3BCA-1020-095D-25CF7C3B9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以下の画像を参考に設定を入力し、「保存」をクリックします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2DBB9C-011A-9843-EB03-E8E99BC5DF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B6400B-BC7E-717A-4DB5-F28352AA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35" t="7675" r="2568" b="42663"/>
          <a:stretch/>
        </p:blipFill>
        <p:spPr>
          <a:xfrm>
            <a:off x="7081981" y="2139210"/>
            <a:ext cx="3600000" cy="19163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282B2D-8850-8409-FC76-BB7EE68D13A4}"/>
              </a:ext>
            </a:extLst>
          </p:cNvPr>
          <p:cNvSpPr/>
          <p:nvPr/>
        </p:nvSpPr>
        <p:spPr>
          <a:xfrm>
            <a:off x="7289801" y="2461411"/>
            <a:ext cx="2987674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0355388-A5F5-31B0-3984-CB563E77A16D}"/>
              </a:ext>
            </a:extLst>
          </p:cNvPr>
          <p:cNvSpPr/>
          <p:nvPr/>
        </p:nvSpPr>
        <p:spPr>
          <a:xfrm>
            <a:off x="7181850" y="2889188"/>
            <a:ext cx="3376449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E06C40E-6E75-9EBB-4E4C-1F253572BEB9}"/>
              </a:ext>
            </a:extLst>
          </p:cNvPr>
          <p:cNvSpPr/>
          <p:nvPr/>
        </p:nvSpPr>
        <p:spPr>
          <a:xfrm>
            <a:off x="9499599" y="3790074"/>
            <a:ext cx="504825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4F9A782-0B4C-411C-3809-EAB6AEBB66FB}"/>
              </a:ext>
            </a:extLst>
          </p:cNvPr>
          <p:cNvCxnSpPr>
            <a:stCxn id="11" idx="2"/>
          </p:cNvCxnSpPr>
          <p:nvPr/>
        </p:nvCxnSpPr>
        <p:spPr>
          <a:xfrm flipH="1">
            <a:off x="9752011" y="3895650"/>
            <a:ext cx="1" cy="28304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D5C6F9E-5CE3-71E5-547E-7FB7A9617D22}"/>
              </a:ext>
            </a:extLst>
          </p:cNvPr>
          <p:cNvSpPr/>
          <p:nvPr/>
        </p:nvSpPr>
        <p:spPr>
          <a:xfrm>
            <a:off x="4595814" y="4272355"/>
            <a:ext cx="297656" cy="159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BBF4AB6-8EAF-5763-864A-0D0F10A9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23" y="2326951"/>
            <a:ext cx="2989604" cy="1092720"/>
          </a:xfrm>
          <a:prstGeom prst="rect">
            <a:avLst/>
          </a:prstGeom>
        </p:spPr>
      </p:pic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01996BEC-6CF1-5044-042C-1168CFB36435}"/>
              </a:ext>
            </a:extLst>
          </p:cNvPr>
          <p:cNvCxnSpPr>
            <a:cxnSpLocks/>
          </p:cNvCxnSpPr>
          <p:nvPr/>
        </p:nvCxnSpPr>
        <p:spPr>
          <a:xfrm rot="10800000">
            <a:off x="2324103" y="2660650"/>
            <a:ext cx="7427909" cy="1518042"/>
          </a:xfrm>
          <a:prstGeom prst="bentConnector3">
            <a:avLst>
              <a:gd name="adj1" fmla="val 100011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D8E7445-E88F-F919-7FD5-B9F43888A400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648200" y="2514199"/>
            <a:ext cx="2641601" cy="5742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2222EF5-6EE7-5128-E416-D2EAFFC26B5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128963" y="2941976"/>
            <a:ext cx="4052887" cy="39570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5B438133-011E-2B24-3FFA-21FAD60DD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8052" y="2459983"/>
            <a:ext cx="2313080" cy="10557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4FB2966-94C2-C7F6-FA95-CF91DDCAE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725" y="3798210"/>
            <a:ext cx="2109788" cy="105576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31AEC9-C282-59DC-4C2C-5815E07E2A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D6AD-551C-9850-AEC8-A596C04A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411F025-DF34-37AE-E3BE-1AC4401CD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4" b="10196"/>
          <a:stretch>
            <a:fillRect/>
          </a:stretch>
        </p:blipFill>
        <p:spPr bwMode="auto">
          <a:xfrm>
            <a:off x="6693126" y="1379237"/>
            <a:ext cx="3600000" cy="2718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66B9A-7398-9A9D-FAE6-C7A504BB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2" b="17426"/>
          <a:stretch>
            <a:fillRect/>
          </a:stretch>
        </p:blipFill>
        <p:spPr bwMode="auto">
          <a:xfrm>
            <a:off x="1898874" y="1387096"/>
            <a:ext cx="3600000" cy="23153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01E5EC4-39DD-804E-2EAA-DB0ABF69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1597E0-77CA-21B1-6429-E82987914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⑩　「有効化」をクリックし、サーバとの通信ができていれば設定完了です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700EF2-13BC-43A7-1414-18FCA8A16D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5BF298AE-5675-078D-7142-875503540D9B}"/>
              </a:ext>
            </a:extLst>
          </p:cNvPr>
          <p:cNvSpPr/>
          <p:nvPr/>
        </p:nvSpPr>
        <p:spPr>
          <a:xfrm>
            <a:off x="5786437" y="2197122"/>
            <a:ext cx="619125" cy="695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ACD960-DE9D-7260-3CA0-22C7D4015E26}"/>
              </a:ext>
            </a:extLst>
          </p:cNvPr>
          <p:cNvSpPr/>
          <p:nvPr/>
        </p:nvSpPr>
        <p:spPr>
          <a:xfrm>
            <a:off x="3993557" y="2378869"/>
            <a:ext cx="576061" cy="1095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EAC1AC-D19F-FEC6-1FCE-B4051D4AC49D}"/>
              </a:ext>
            </a:extLst>
          </p:cNvPr>
          <p:cNvSpPr/>
          <p:nvPr/>
        </p:nvSpPr>
        <p:spPr>
          <a:xfrm>
            <a:off x="8107679" y="3284220"/>
            <a:ext cx="1242061" cy="418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BF2F31-7377-3607-883D-468D7C2397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2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6CAF1-2411-28E2-6665-B4C8FB31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58EF0A8-E0C5-C30D-5224-6C629ABDA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2"/>
          <a:stretch>
            <a:fillRect/>
          </a:stretch>
        </p:blipFill>
        <p:spPr bwMode="auto">
          <a:xfrm>
            <a:off x="7050755" y="2021535"/>
            <a:ext cx="3600000" cy="3725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F7D53BB-2B1F-7D8D-B370-35DAEA47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4.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kumimoji="1" lang="en-US" altLang="ja-JP" cap="none"/>
              <a:t>i</a:t>
            </a:r>
            <a:r>
              <a:rPr lang="en-US" altLang="ja-JP" cap="none"/>
              <a:t>OS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35EB14-DD46-BFA4-5AE9-17C70168E5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34D103A-4519-FD40-279C-DBD86BA0E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下部の「空の状態から作成」をタップします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0149A08C-5745-5542-E7C7-B35D7F2309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iOS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B0A854-5ADF-337E-5C1F-BEB28172FF10}"/>
              </a:ext>
            </a:extLst>
          </p:cNvPr>
          <p:cNvSpPr/>
          <p:nvPr/>
        </p:nvSpPr>
        <p:spPr>
          <a:xfrm>
            <a:off x="7498402" y="2257727"/>
            <a:ext cx="159698" cy="203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2FBE0D-978B-C324-4446-A38CE19BB5EE}"/>
              </a:ext>
            </a:extLst>
          </p:cNvPr>
          <p:cNvSpPr/>
          <p:nvPr/>
        </p:nvSpPr>
        <p:spPr>
          <a:xfrm>
            <a:off x="7251430" y="5044440"/>
            <a:ext cx="3198649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B8A7DAA4-6FF6-25B9-25D8-FA8BA2680E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クライアントを起動し、「トンネルの追加」または</a:t>
            </a:r>
            <a:br>
              <a:rPr lang="en-US" altLang="ja-JP"/>
            </a:br>
            <a:r>
              <a:rPr lang="ja-JP" altLang="en-US"/>
              <a:t>　　右上部の「＋」をタップします</a:t>
            </a:r>
            <a:endParaRPr lang="en-US" altLang="ja-JP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865A50F-4592-8EFB-C4E5-52CFDE373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3"/>
          <a:stretch>
            <a:fillRect/>
          </a:stretch>
        </p:blipFill>
        <p:spPr bwMode="auto">
          <a:xfrm>
            <a:off x="1541245" y="2257727"/>
            <a:ext cx="3600000" cy="38380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FFECC6-C244-2712-6764-B0496CBF8B82}"/>
              </a:ext>
            </a:extLst>
          </p:cNvPr>
          <p:cNvSpPr/>
          <p:nvPr/>
        </p:nvSpPr>
        <p:spPr>
          <a:xfrm>
            <a:off x="4693598" y="2296863"/>
            <a:ext cx="354652" cy="254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0AACCD-A4D8-BCE3-4E1B-3BBF8256C514}"/>
              </a:ext>
            </a:extLst>
          </p:cNvPr>
          <p:cNvSpPr/>
          <p:nvPr/>
        </p:nvSpPr>
        <p:spPr>
          <a:xfrm>
            <a:off x="2693348" y="5493272"/>
            <a:ext cx="1307152" cy="464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4B0C51-C50D-9E0B-1158-7F21F1EC78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5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E5113-AD81-9E88-864B-0F9E0B25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F2979A-CFDF-1470-E9F1-7D850D345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「キーペアの生成」をタップして秘密鍵と公開鍵を生成し、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ブラウザを立ち上げ</a:t>
            </a:r>
            <a:r>
              <a:rPr lang="en-US" altLang="ja-JP"/>
              <a:t>MRB</a:t>
            </a:r>
            <a:r>
              <a:rPr lang="ja-JP" altLang="en-US"/>
              <a:t>のクラウド管理画面にログインします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en-US" altLang="ja-JP">
                <a:solidFill>
                  <a:srgbClr val="FF0000"/>
                </a:solidFill>
              </a:rPr>
              <a:t> 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br>
              <a:rPr lang="en-US" altLang="ja-JP"/>
            </a:br>
            <a:r>
              <a:rPr lang="ja-JP" altLang="en-US"/>
              <a:t>　　　</a:t>
            </a:r>
            <a:r>
              <a:rPr kumimoji="1" lang="ja-JP" altLang="en-US">
                <a:solidFill>
                  <a:srgbClr val="FF0000"/>
                </a:solidFill>
              </a:rPr>
              <a:t>「名前」の欄は任意のもので構いません</a:t>
            </a: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E03454-401E-52D0-DD2F-272A7884D5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1CEE72-DF3D-5321-7DC5-E6510B82E4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し、左の「リモートアクセス」をクリックします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D4000E-6CD2-A8FD-D127-2C40CD409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1"/>
          <a:stretch>
            <a:fillRect/>
          </a:stretch>
        </p:blipFill>
        <p:spPr bwMode="auto">
          <a:xfrm>
            <a:off x="1541245" y="2063929"/>
            <a:ext cx="3600000" cy="315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21ADAB-9F29-142B-7EC9-A0C4442BD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2FC0D6-2B12-0AD1-B1C5-41A72AFE3456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0C292E-A148-BA21-11E1-31CD8F0139A8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0372475-C5C6-F5B1-2156-0A5F6DD83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662" y="3878571"/>
            <a:ext cx="1722269" cy="213378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96B29A-5C82-B714-1C79-ABD5E72459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00B73-7A8B-005E-50B9-BF84F471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2E2878-C887-25EF-CBA1-E764F519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9F079-9BE4-D645-2347-6DD1C9EB2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B2C502-4631-C414-31FC-32C43DA137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ABA70D7-18FC-67AE-53F3-D7BE9E8F6B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C4ED08-3888-917B-09D1-62DF4F44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6E97880-9099-3A1A-85D4-A4686D5C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E6BA204-726C-67FD-DE79-9CB4ACFF1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97" y="3606372"/>
            <a:ext cx="1505822" cy="63739"/>
          </a:xfrm>
          <a:prstGeom prst="rect">
            <a:avLst/>
          </a:prstGeom>
        </p:spPr>
      </p:pic>
      <p:pic>
        <p:nvPicPr>
          <p:cNvPr id="14" name="図 1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3E73B0E-03C2-9DE5-7830-8F24E59A9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29" y="1642382"/>
            <a:ext cx="2472826" cy="112187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E0F135-DE95-D888-9BCF-29DA62554AF7}"/>
              </a:ext>
            </a:extLst>
          </p:cNvPr>
          <p:cNvSpPr/>
          <p:nvPr/>
        </p:nvSpPr>
        <p:spPr>
          <a:xfrm>
            <a:off x="4309331" y="24542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21200548-9412-2E57-264F-8FF8AB19B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518" y="3546840"/>
            <a:ext cx="2356270" cy="86436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9C8517A-38CF-0615-8FB2-C7E6CDEF83D1}"/>
              </a:ext>
            </a:extLst>
          </p:cNvPr>
          <p:cNvSpPr/>
          <p:nvPr/>
        </p:nvSpPr>
        <p:spPr>
          <a:xfrm>
            <a:off x="9620966" y="4530877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C18869D-A187-D53A-0A6B-DDD92AF7C7B9}"/>
              </a:ext>
            </a:extLst>
          </p:cNvPr>
          <p:cNvSpPr/>
          <p:nvPr/>
        </p:nvSpPr>
        <p:spPr>
          <a:xfrm>
            <a:off x="8113438" y="3559623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84D7A0-A12F-9B6A-E47A-47DB9BCD10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0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35B3B-0C05-3D71-1FD7-4661E72E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881EC-16C4-3597-F173-344208EC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2194C7-C6E8-F663-2B69-701233F6B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44E856-BE66-485E-3641-5629147D0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786AAC6-2664-0807-EDF5-9359C12085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35E7571-B9ED-A806-4F7B-53DAE6742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5B850AD-9EBD-49E8-D494-CA1568D4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99CB5C-66DD-44F2-F943-35EB415168C2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AFA65D1-0200-77B3-70E7-ADD84CA28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6" y="2176302"/>
            <a:ext cx="1430962" cy="69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68B2FF5-A295-05DC-5EE6-AD91034EB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3113268"/>
            <a:ext cx="1445419" cy="611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01BB30-EDBC-556E-7F3E-140DF304C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399" y="2171570"/>
            <a:ext cx="2237560" cy="147898"/>
          </a:xfrm>
          <a:prstGeom prst="rect">
            <a:avLst/>
          </a:prstGeom>
        </p:spPr>
      </p:pic>
      <p:pic>
        <p:nvPicPr>
          <p:cNvPr id="16" name="図 1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7D02B6A-C717-52E0-19D9-61CDB8890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818" y="2171570"/>
            <a:ext cx="2505482" cy="114997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29FD82E-E4E1-1759-AC15-4AC7299CC56F}"/>
              </a:ext>
            </a:extLst>
          </p:cNvPr>
          <p:cNvSpPr/>
          <p:nvPr/>
        </p:nvSpPr>
        <p:spPr>
          <a:xfrm>
            <a:off x="9825000" y="2645569"/>
            <a:ext cx="683420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B5882F-D5D2-F9BC-E824-1B78DAE01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クライアントインストール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macOS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5.</a:t>
            </a:r>
            <a:r>
              <a:rPr lang="ja-JP" altLang="en-US"/>
              <a:t>　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6.</a:t>
            </a:r>
            <a:r>
              <a:rPr lang="ja-JP" altLang="en-US"/>
              <a:t>　</a:t>
            </a:r>
            <a:r>
              <a:rPr lang="en-US" altLang="ja-JP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設定削除手順</a:t>
            </a:r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r>
              <a:rPr lang="en-US" altLang="ja-JP"/>
              <a:t>※</a:t>
            </a:r>
            <a:r>
              <a:rPr lang="ja-JP" altLang="en-US"/>
              <a:t>クラウドログインからの操作になります</a:t>
            </a:r>
            <a:br>
              <a:rPr lang="en-US" altLang="ja-JP"/>
            </a:br>
            <a:r>
              <a:rPr lang="ja-JP" altLang="en-US"/>
              <a:t>　ログイン手順につきましては操作マニュアル「ログイン方法」をご参照ください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236FCB7-3FF2-CBA5-05AF-692C1A3A87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4132D-BDF1-3E5E-9928-17879EE9A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6EBFFD2-A011-6228-13C9-AFEDBBB4F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070074" y="1777820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431694C-0A1C-48A5-328E-ED8A57E73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2" b="18171"/>
          <a:stretch>
            <a:fillRect/>
          </a:stretch>
        </p:blipFill>
        <p:spPr bwMode="auto">
          <a:xfrm>
            <a:off x="1235507" y="1426669"/>
            <a:ext cx="3600000" cy="29035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A5D721E-0A09-0C76-E409-7B6F0819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4460E9-5FD5-A293-28F4-C5FBEDC7D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以下の画像を参考に設定を入力し、「ピアを追加」をタップします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8A349E-BDC4-B982-E179-412F1E2F3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61E5EA4-8C76-4D0E-9272-9D1ADFDC996D}"/>
              </a:ext>
            </a:extLst>
          </p:cNvPr>
          <p:cNvSpPr/>
          <p:nvPr/>
        </p:nvSpPr>
        <p:spPr>
          <a:xfrm>
            <a:off x="9456420" y="3266523"/>
            <a:ext cx="516195" cy="145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8233DE9-5896-E8CD-BD12-B8E8427E57F8}"/>
              </a:ext>
            </a:extLst>
          </p:cNvPr>
          <p:cNvSpPr/>
          <p:nvPr/>
        </p:nvSpPr>
        <p:spPr>
          <a:xfrm>
            <a:off x="2857500" y="1705153"/>
            <a:ext cx="1066800" cy="251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631818A-8152-0877-4F1F-151939FBE9B6}"/>
              </a:ext>
            </a:extLst>
          </p:cNvPr>
          <p:cNvSpPr/>
          <p:nvPr/>
        </p:nvSpPr>
        <p:spPr>
          <a:xfrm>
            <a:off x="2842260" y="3087908"/>
            <a:ext cx="556260" cy="251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67ACEA-EC86-0A37-B207-EB7D7ACBB30D}"/>
              </a:ext>
            </a:extLst>
          </p:cNvPr>
          <p:cNvSpPr/>
          <p:nvPr/>
        </p:nvSpPr>
        <p:spPr>
          <a:xfrm>
            <a:off x="1577340" y="3800653"/>
            <a:ext cx="2918460" cy="3655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5B5A66D-A51E-AFC9-FCBA-52DDC7D79A93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3990975" y="1857375"/>
            <a:ext cx="5465445" cy="148181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4CB7E6-D720-2ED2-0549-B64987A56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3E03E-793B-9F0C-2ADF-04DEB88C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065FB17-00B6-4135-5C6C-A9285A068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095475" y="1949270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C490419-4498-8C41-8BF7-47440ABC1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2"/>
          <a:stretch>
            <a:fillRect/>
          </a:stretch>
        </p:blipFill>
        <p:spPr bwMode="auto">
          <a:xfrm>
            <a:off x="1300388" y="1411097"/>
            <a:ext cx="3600000" cy="4243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C298231-7B5B-3603-48D9-98E4B001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6345B0-1D0A-998F-450E-A66C041A9C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　以下の画像を参考に設定を入力し、「保存」をタップします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81A6EB-AFBC-1157-83FF-DBB0A7ADA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59D2BC-CEE1-BBF0-8B94-1519A6924F2B}"/>
              </a:ext>
            </a:extLst>
          </p:cNvPr>
          <p:cNvSpPr/>
          <p:nvPr/>
        </p:nvSpPr>
        <p:spPr>
          <a:xfrm>
            <a:off x="7350919" y="2204236"/>
            <a:ext cx="2847976" cy="131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C4D152-C668-A674-7824-045110733750}"/>
              </a:ext>
            </a:extLst>
          </p:cNvPr>
          <p:cNvSpPr/>
          <p:nvPr/>
        </p:nvSpPr>
        <p:spPr>
          <a:xfrm>
            <a:off x="7265194" y="2632013"/>
            <a:ext cx="3024187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B388D16-29D4-E1CD-4E1C-98FDFAEEE5A4}"/>
              </a:ext>
            </a:extLst>
          </p:cNvPr>
          <p:cNvSpPr/>
          <p:nvPr/>
        </p:nvSpPr>
        <p:spPr>
          <a:xfrm>
            <a:off x="4321968" y="1459409"/>
            <a:ext cx="478631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1485808-3AFD-EE68-EB3F-CDE6D271C61E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800599" y="2270121"/>
            <a:ext cx="2550320" cy="88027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A0E19E7-706F-1BFF-7F41-07E191A77282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>
            <a:off x="4512945" y="2684801"/>
            <a:ext cx="2752249" cy="137375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7B1B71-F7D5-E9BA-0D6D-FE4CEA241C35}"/>
              </a:ext>
            </a:extLst>
          </p:cNvPr>
          <p:cNvSpPr/>
          <p:nvPr/>
        </p:nvSpPr>
        <p:spPr>
          <a:xfrm>
            <a:off x="2927732" y="3040752"/>
            <a:ext cx="1872867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5B66B29-E6CF-448C-BDF6-4444E9D5B8F4}"/>
              </a:ext>
            </a:extLst>
          </p:cNvPr>
          <p:cNvSpPr/>
          <p:nvPr/>
        </p:nvSpPr>
        <p:spPr>
          <a:xfrm>
            <a:off x="2927732" y="3948919"/>
            <a:ext cx="1585213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175802F-B7BE-026E-CC0B-E4D18640BF11}"/>
              </a:ext>
            </a:extLst>
          </p:cNvPr>
          <p:cNvSpPr/>
          <p:nvPr/>
        </p:nvSpPr>
        <p:spPr>
          <a:xfrm>
            <a:off x="2927732" y="4429327"/>
            <a:ext cx="678433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E18316-1DB7-F520-6433-EBF3695354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2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215FE-8095-2119-3EA7-4736FD05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7C30DC-2179-92BC-3924-EB04ECCCE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⑪　トグルスイッチをオンにし、作成した</a:t>
            </a:r>
            <a:r>
              <a:rPr kumimoji="1" lang="en-US" altLang="ja-JP"/>
              <a:t>VPN</a:t>
            </a:r>
            <a:r>
              <a:rPr kumimoji="1" lang="ja-JP" altLang="en-US"/>
              <a:t>名をタップします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191797-4730-E353-1779-73AC81733D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FEE358C-7F8F-04C5-A175-029183BE74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⑫　サーバーとの通信ができていれば設定完了です</a:t>
            </a:r>
            <a:endParaRPr kumimoji="1" lang="ja-JP" altLang="en-US"/>
          </a:p>
        </p:txBody>
      </p:sp>
      <p:pic>
        <p:nvPicPr>
          <p:cNvPr id="7" name="図 6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EC88C54C-C51E-1C2F-7495-78805CFE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7" y="1391602"/>
            <a:ext cx="3599815" cy="163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83E88F3-2743-A2DA-910F-C2914EA21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3" b="29839"/>
          <a:stretch>
            <a:fillRect/>
          </a:stretch>
        </p:blipFill>
        <p:spPr bwMode="auto">
          <a:xfrm>
            <a:off x="7050755" y="1391602"/>
            <a:ext cx="3600000" cy="32347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AE024B-31E8-16CF-7CF4-435CEFBBE7D2}"/>
              </a:ext>
            </a:extLst>
          </p:cNvPr>
          <p:cNvSpPr/>
          <p:nvPr/>
        </p:nvSpPr>
        <p:spPr>
          <a:xfrm>
            <a:off x="4318793" y="1881684"/>
            <a:ext cx="564357" cy="372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768C95-1544-EED6-B0EE-5E0AE398FFB1}"/>
              </a:ext>
            </a:extLst>
          </p:cNvPr>
          <p:cNvSpPr/>
          <p:nvPr/>
        </p:nvSpPr>
        <p:spPr>
          <a:xfrm>
            <a:off x="1727602" y="1958326"/>
            <a:ext cx="421872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0771AE-4252-4696-571D-DDD555CD0407}"/>
              </a:ext>
            </a:extLst>
          </p:cNvPr>
          <p:cNvSpPr/>
          <p:nvPr/>
        </p:nvSpPr>
        <p:spPr>
          <a:xfrm>
            <a:off x="7152135" y="3146200"/>
            <a:ext cx="3406165" cy="13038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9EF2B8-6A6C-33F2-B079-B3CDDB3FFF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9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F719A-80A4-B711-BCFC-4DBB77112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71C8555-6336-6F54-F9FA-1C5B6572B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0"/>
          <a:stretch>
            <a:fillRect/>
          </a:stretch>
        </p:blipFill>
        <p:spPr bwMode="auto">
          <a:xfrm>
            <a:off x="7050754" y="2069450"/>
            <a:ext cx="3600000" cy="35022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8C622E-F3ED-D0F1-39B8-0845F4396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2"/>
          <a:stretch>
            <a:fillRect/>
          </a:stretch>
        </p:blipFill>
        <p:spPr bwMode="auto">
          <a:xfrm>
            <a:off x="1538596" y="2272011"/>
            <a:ext cx="3600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03019AA-610F-6078-322E-1571D8DA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5</a:t>
            </a:r>
            <a:r>
              <a:rPr kumimoji="1" lang="en-US" altLang="ja-JP"/>
              <a:t>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lang="en-US" altLang="ja-JP" cap="none"/>
              <a:t>Android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D846D0-A49D-75AE-EDF2-A095DF71D3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9993C5-4971-8C48-D426-5363822FDF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下部の「空の状態から作成」をタップします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877C053-1A0C-F13B-59E2-95B7905447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Android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08057A3-3FFF-EA8D-C918-CBBA27BC00BA}"/>
              </a:ext>
            </a:extLst>
          </p:cNvPr>
          <p:cNvSpPr/>
          <p:nvPr/>
        </p:nvSpPr>
        <p:spPr>
          <a:xfrm>
            <a:off x="7118081" y="5263792"/>
            <a:ext cx="1302020" cy="250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C76C92-1AF5-F200-2261-4C32CDD5D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クライアントを起動し、右下の「＋」を</a:t>
            </a:r>
            <a:br>
              <a:rPr lang="en-US" altLang="ja-JP"/>
            </a:br>
            <a:r>
              <a:rPr lang="ja-JP" altLang="en-US"/>
              <a:t>　　タップします</a:t>
            </a:r>
            <a:endParaRPr lang="en-US" altLang="ja-JP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DC2854-F00D-06FA-0CD9-6294FEE3F788}"/>
              </a:ext>
            </a:extLst>
          </p:cNvPr>
          <p:cNvSpPr/>
          <p:nvPr/>
        </p:nvSpPr>
        <p:spPr>
          <a:xfrm>
            <a:off x="4552950" y="5193046"/>
            <a:ext cx="585646" cy="464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1CCDDE-72CC-2BCD-72DD-5FE078AF0B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4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D0CEE-540E-DC17-897E-16A0EF706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52FCC8-5D3C-86D4-0765-293AACF2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7A0F-5B53-AA76-B16C-758948675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</a:t>
            </a:r>
            <a:r>
              <a:rPr lang="ja-JP" altLang="en-US"/>
              <a:t>秘密鍵」の右側のボタン</a:t>
            </a:r>
            <a:r>
              <a:rPr kumimoji="1" lang="ja-JP" altLang="en-US"/>
              <a:t>をタップして秘密鍵と公開鍵を</a:t>
            </a:r>
            <a:br>
              <a:rPr kumimoji="1" lang="en-US" altLang="ja-JP"/>
            </a:br>
            <a:r>
              <a:rPr kumimoji="1" lang="ja-JP" altLang="en-US"/>
              <a:t>　　生成し、</a:t>
            </a:r>
            <a:r>
              <a:rPr lang="ja-JP" altLang="en-US"/>
              <a:t>ブラウザを立ち上げ</a:t>
            </a:r>
            <a:r>
              <a:rPr lang="en-US" altLang="ja-JP"/>
              <a:t>MRB</a:t>
            </a:r>
            <a:r>
              <a:rPr lang="ja-JP" altLang="en-US"/>
              <a:t>のクラウド管理画面に</a:t>
            </a:r>
            <a:br>
              <a:rPr lang="en-US" altLang="ja-JP"/>
            </a:br>
            <a:r>
              <a:rPr lang="ja-JP" altLang="en-US"/>
              <a:t>　　ログインします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en-US" altLang="ja-JP">
                <a:solidFill>
                  <a:srgbClr val="FF0000"/>
                </a:solidFill>
              </a:rPr>
              <a:t> 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319907F-ED19-56CD-BAF2-A30ABBA11A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9CABDC7-3158-13D1-4FDA-27CA973A48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D2FF42-BF5E-DB8C-EFA5-6AFE19D7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A861912-CD82-91B7-849D-AE1164979A8C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3EDB63-6E22-A6A0-4B25-7C3466D66FE0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D5EA1F5-A71D-5F30-E386-A3C3A0B10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1538596" y="1995496"/>
            <a:ext cx="3600000" cy="38848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F55268-E5D1-B031-1817-EF48832F1555}"/>
              </a:ext>
            </a:extLst>
          </p:cNvPr>
          <p:cNvSpPr/>
          <p:nvPr/>
        </p:nvSpPr>
        <p:spPr>
          <a:xfrm>
            <a:off x="4688414" y="3217267"/>
            <a:ext cx="280987" cy="3069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DE7591-464C-1922-2DCE-FCBA9261A0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1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0D5A-4E2A-1A3A-518D-1C0CF014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42316E-8332-5077-D7F8-8EE2A10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A6AA3D-01F7-0326-7A11-3E1D47EC7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EE8836-4469-4760-A9AD-D68DCCB601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F9C616B-29A1-96DE-A1B3-FF2215DF11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</a:t>
            </a:r>
            <a:r>
              <a:rPr lang="ja-JP" altLang="en-US">
                <a:solidFill>
                  <a:srgbClr val="FF0000"/>
                </a:solidFill>
              </a:rPr>
              <a:t>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43074D0-E460-8E95-6032-33B10341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2D384A6-B2B2-29F7-6E8C-4EED5175D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図 1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C712A5C-A2B6-2D72-80A3-DEF82703F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229" y="1642382"/>
            <a:ext cx="2472826" cy="112187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298757-5C07-3AA7-8797-250D23A7C648}"/>
              </a:ext>
            </a:extLst>
          </p:cNvPr>
          <p:cNvSpPr/>
          <p:nvPr/>
        </p:nvSpPr>
        <p:spPr>
          <a:xfrm>
            <a:off x="9643786" y="4530848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C3AE8F2F-7231-A88A-879B-162CC2852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29" y="1800982"/>
            <a:ext cx="2472826" cy="96515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6F59D5C-A4D5-9C15-D328-5BB8A5E2F705}"/>
              </a:ext>
            </a:extLst>
          </p:cNvPr>
          <p:cNvSpPr/>
          <p:nvPr/>
        </p:nvSpPr>
        <p:spPr>
          <a:xfrm>
            <a:off x="4334412" y="2462969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24654B7-D6E6-873C-5739-D255D789C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568" y="3506938"/>
            <a:ext cx="2372728" cy="27312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527A086-715C-D1FF-E8C5-8F8485F4E2E7}"/>
              </a:ext>
            </a:extLst>
          </p:cNvPr>
          <p:cNvSpPr/>
          <p:nvPr/>
        </p:nvSpPr>
        <p:spPr>
          <a:xfrm>
            <a:off x="8107268" y="3506938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33746F-CEF9-3E2A-6567-95F9995F8D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A43B5-6023-BF4D-B034-95441DAAF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6C042-5135-A712-0E1B-B9BCEAE3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0146BD-6C84-1DEC-6F4E-A6CA4AB3B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23499F-6A42-E98F-9AD5-09A1710C7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85D5871-F058-574F-65C7-B1F883616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A2CF106-A905-F915-8A18-632209CE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797560-113B-A64B-BBDE-5FB7BD36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0602B1-C9AE-661A-BEAC-57C023DBD09E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A3C26E-94F4-7F5E-80C2-C3E794450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6" y="2176302"/>
            <a:ext cx="1430962" cy="69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442231E-1DDF-071C-B1C0-7196552D1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3113268"/>
            <a:ext cx="1445419" cy="611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5265FA6-CA08-9109-9378-B20727FA7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399" y="2171570"/>
            <a:ext cx="2237560" cy="147898"/>
          </a:xfrm>
          <a:prstGeom prst="rect">
            <a:avLst/>
          </a:prstGeom>
        </p:spPr>
      </p:pic>
      <p:pic>
        <p:nvPicPr>
          <p:cNvPr id="16" name="図 1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02BD3087-6E0B-9DEF-59EA-7DB20D8CD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818" y="2171570"/>
            <a:ext cx="2505482" cy="114997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CBA6892-C72B-2121-DAE3-6A09CBD7D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099" y="2175595"/>
            <a:ext cx="2237561" cy="139847"/>
          </a:xfrm>
          <a:prstGeom prst="rect">
            <a:avLst/>
          </a:prstGeom>
        </p:spPr>
      </p:pic>
      <p:pic>
        <p:nvPicPr>
          <p:cNvPr id="18" name="図 17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0C8D1E15-1FFB-61B2-D75A-6F3E8500A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819" y="2168712"/>
            <a:ext cx="2505481" cy="111170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7689645-33E6-F5A1-51A5-1B6B5566035A}"/>
              </a:ext>
            </a:extLst>
          </p:cNvPr>
          <p:cNvSpPr/>
          <p:nvPr/>
        </p:nvSpPr>
        <p:spPr>
          <a:xfrm>
            <a:off x="9813920" y="2627496"/>
            <a:ext cx="683420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FF9FA0-4300-DEE6-7020-009510A86D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35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CADEC-C3C6-8812-945B-337A9D66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402269F-AC32-51A2-B763-4000C7509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00" y="1614349"/>
            <a:ext cx="3600000" cy="36293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024681C-DED7-434B-0774-5C885B5D6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070074" y="1777820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73651AD-E14B-19A8-AC27-AECF2E36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69849-783A-2622-69E9-B8ED6E1AE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以下の画像を参考に設定を入力し、「ピアを追加」をタップします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FD068E-44A0-382E-774C-5BFC4A00B8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F5052E6-B0A6-207D-5693-8C120BD3E956}"/>
              </a:ext>
            </a:extLst>
          </p:cNvPr>
          <p:cNvSpPr/>
          <p:nvPr/>
        </p:nvSpPr>
        <p:spPr>
          <a:xfrm>
            <a:off x="1710520" y="2016284"/>
            <a:ext cx="334725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46703B2-4E98-152B-7D35-3F0FBAD05E35}"/>
              </a:ext>
            </a:extLst>
          </p:cNvPr>
          <p:cNvSpPr/>
          <p:nvPr/>
        </p:nvSpPr>
        <p:spPr>
          <a:xfrm>
            <a:off x="2852736" y="4763584"/>
            <a:ext cx="1071563" cy="3438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24D9CFD-79FB-0F24-CD9D-9A4743C205AE}"/>
              </a:ext>
            </a:extLst>
          </p:cNvPr>
          <p:cNvSpPr/>
          <p:nvPr/>
        </p:nvSpPr>
        <p:spPr>
          <a:xfrm>
            <a:off x="1714500" y="3790950"/>
            <a:ext cx="227647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C4F915F-9161-FE45-0EBA-60EA7CEF83B4}"/>
              </a:ext>
            </a:extLst>
          </p:cNvPr>
          <p:cNvSpPr/>
          <p:nvPr/>
        </p:nvSpPr>
        <p:spPr>
          <a:xfrm>
            <a:off x="1714500" y="3331919"/>
            <a:ext cx="227647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59E616-9530-9983-0973-260025100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34" y="3266450"/>
            <a:ext cx="3198370" cy="21080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739026-7B72-95FB-46E5-6AE52D44CF8E}"/>
              </a:ext>
            </a:extLst>
          </p:cNvPr>
          <p:cNvSpPr/>
          <p:nvPr/>
        </p:nvSpPr>
        <p:spPr>
          <a:xfrm>
            <a:off x="9492726" y="3283668"/>
            <a:ext cx="494237" cy="145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5F2A621-C055-E5A0-562C-F966BB9542C6}"/>
              </a:ext>
            </a:extLst>
          </p:cNvPr>
          <p:cNvCxnSpPr>
            <a:cxnSpLocks/>
          </p:cNvCxnSpPr>
          <p:nvPr/>
        </p:nvCxnSpPr>
        <p:spPr>
          <a:xfrm flipH="1">
            <a:off x="4025848" y="3371851"/>
            <a:ext cx="5460147" cy="19576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48D2DC-4BEC-CD32-54A9-C60AC67A38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2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37BD-4AD1-FD6C-E6BB-3210D3204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2A8B7277-29F2-3CA8-AC3F-A26AC8A22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6"/>
          <a:stretch>
            <a:fillRect/>
          </a:stretch>
        </p:blipFill>
        <p:spPr bwMode="auto">
          <a:xfrm>
            <a:off x="1466948" y="1459409"/>
            <a:ext cx="3600000" cy="4874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6E5C18F-8E70-2DFE-B3C2-0EE73B75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125052" y="2710114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5CB8C43-5196-0733-AAFD-4EAD24D6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07D418-0616-54B1-A0B4-0D701EF3E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　以下の画像を参考に設定を入力し、右上の保存ボタンをタップします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6871A0-70A0-CF3B-BBFF-C04E19E39F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C43DE9-9319-50CD-CE7B-A8E3994A6566}"/>
              </a:ext>
            </a:extLst>
          </p:cNvPr>
          <p:cNvSpPr/>
          <p:nvPr/>
        </p:nvSpPr>
        <p:spPr>
          <a:xfrm>
            <a:off x="7380496" y="2965080"/>
            <a:ext cx="2847976" cy="131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CBFDFF9-E5E1-49D7-C238-D761B6A93153}"/>
              </a:ext>
            </a:extLst>
          </p:cNvPr>
          <p:cNvSpPr/>
          <p:nvPr/>
        </p:nvSpPr>
        <p:spPr>
          <a:xfrm>
            <a:off x="7294771" y="3392857"/>
            <a:ext cx="3024187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CA332AA-7E62-B1E7-E379-2C26D93084D6}"/>
              </a:ext>
            </a:extLst>
          </p:cNvPr>
          <p:cNvSpPr/>
          <p:nvPr/>
        </p:nvSpPr>
        <p:spPr>
          <a:xfrm>
            <a:off x="4358639" y="1459409"/>
            <a:ext cx="4038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BC2BD51-82A4-4FCC-4C7B-3C1B1EE4CD10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572000" y="3030965"/>
            <a:ext cx="2808496" cy="123206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C249237-92C3-5A80-5939-3C179F3A8845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>
            <a:off x="2790826" y="3445645"/>
            <a:ext cx="4503945" cy="21620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A6DA99-14E9-874D-FD48-7962C2E53C98}"/>
              </a:ext>
            </a:extLst>
          </p:cNvPr>
          <p:cNvSpPr/>
          <p:nvPr/>
        </p:nvSpPr>
        <p:spPr>
          <a:xfrm>
            <a:off x="1603757" y="4036603"/>
            <a:ext cx="2968243" cy="452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91C026-8F9E-7598-F1BE-64A60FECC134}"/>
              </a:ext>
            </a:extLst>
          </p:cNvPr>
          <p:cNvSpPr/>
          <p:nvPr/>
        </p:nvSpPr>
        <p:spPr>
          <a:xfrm>
            <a:off x="1603758" y="5394841"/>
            <a:ext cx="1187068" cy="425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1FB652-C915-ED0F-6628-B47B698FB613}"/>
              </a:ext>
            </a:extLst>
          </p:cNvPr>
          <p:cNvSpPr/>
          <p:nvPr/>
        </p:nvSpPr>
        <p:spPr>
          <a:xfrm>
            <a:off x="1603757" y="5832236"/>
            <a:ext cx="1187068" cy="425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77D115B-929B-DF99-A0D5-F98E28FC7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71" y="4232088"/>
            <a:ext cx="3186258" cy="210003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8F4DB3-FD4F-EF92-BD41-FA67D98FEB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79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E8DB1-5C0C-6DA7-5FFE-ACF3E35C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6880EE-9B3F-524D-96DF-3FB5B38D4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⑪　トグルスイッチをオンにし、サーバーとの通信ができていれば設定完了です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88B1B9-A629-402F-7A48-46CDCD47EF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C3A20A-29DE-ED63-8F81-904643DFE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2" y="1427998"/>
            <a:ext cx="3600000" cy="38215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A155BBB-EB25-7C6A-E57C-7709FE3715E7}"/>
              </a:ext>
            </a:extLst>
          </p:cNvPr>
          <p:cNvSpPr/>
          <p:nvPr/>
        </p:nvSpPr>
        <p:spPr>
          <a:xfrm>
            <a:off x="7416164" y="1830884"/>
            <a:ext cx="4038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097C98-CB8F-E9BD-D9C7-23E618175480}"/>
              </a:ext>
            </a:extLst>
          </p:cNvPr>
          <p:cNvSpPr/>
          <p:nvPr/>
        </p:nvSpPr>
        <p:spPr>
          <a:xfrm>
            <a:off x="4358639" y="4800171"/>
            <a:ext cx="17373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1F6347-4CDD-3961-A38A-907584B041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5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クライアントインストール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lang="ja-JP" altLang="en-US"/>
              <a:t>ブラウザで「</a:t>
            </a:r>
            <a:r>
              <a:rPr lang="en-US" altLang="ja-JP"/>
              <a:t>https://www.wireguard.com/install/</a:t>
            </a:r>
            <a:r>
              <a:rPr lang="ja-JP" altLang="en-US"/>
              <a:t>」にアクセス</a:t>
            </a:r>
            <a:br>
              <a:rPr lang="en-US" altLang="ja-JP"/>
            </a:br>
            <a:r>
              <a:rPr lang="ja-JP" altLang="en-US"/>
              <a:t>　　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端末に対応するリンクをクリックします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Windows</a:t>
            </a:r>
            <a:r>
              <a:rPr kumimoji="1" lang="ja-JP" altLang="en-US"/>
              <a:t>の場合、インストーラがダウンロードされますので、</a:t>
            </a:r>
            <a:br>
              <a:rPr kumimoji="1" lang="en-US" altLang="ja-JP"/>
            </a:br>
            <a:r>
              <a:rPr kumimoji="1" lang="ja-JP" altLang="en-US"/>
              <a:t>　　インストーラを実行しインストールを完了します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macOS, iOS, Android</a:t>
            </a:r>
            <a:r>
              <a:rPr kumimoji="1" lang="ja-JP" altLang="en-US"/>
              <a:t>は各ストアに移動するので、アプリの</a:t>
            </a:r>
            <a:br>
              <a:rPr kumimoji="1" lang="en-US" altLang="ja-JP"/>
            </a:br>
            <a:r>
              <a:rPr kumimoji="1" lang="ja-JP" altLang="en-US"/>
              <a:t>　　インストールをします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WireGuard</a:t>
            </a:r>
            <a:r>
              <a:rPr lang="ja-JP" altLang="en-US"/>
              <a:t>クライアントのインストールの手順について説明します</a:t>
            </a:r>
            <a:endParaRPr kumimoji="1" lang="ja-JP" altLang="en-US"/>
          </a:p>
        </p:txBody>
      </p:sp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A1D341-2AE0-7A48-78EF-83AE4128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277703"/>
            <a:ext cx="3600000" cy="7054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EDE510-B014-0E35-5978-7C3ABD7E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87935"/>
            <a:ext cx="3600000" cy="25805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D3F9C59-5AC7-8CB8-BEB6-73CA3BC05ED2}"/>
              </a:ext>
            </a:extLst>
          </p:cNvPr>
          <p:cNvSpPr/>
          <p:nvPr/>
        </p:nvSpPr>
        <p:spPr>
          <a:xfrm>
            <a:off x="8416925" y="3644900"/>
            <a:ext cx="860425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620DD7-28BD-9166-15F1-EE7D11955BE7}"/>
              </a:ext>
            </a:extLst>
          </p:cNvPr>
          <p:cNvSpPr/>
          <p:nvPr/>
        </p:nvSpPr>
        <p:spPr>
          <a:xfrm>
            <a:off x="8416926" y="409414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B35490D-8F61-E122-4C5C-8D94B60B39B4}"/>
              </a:ext>
            </a:extLst>
          </p:cNvPr>
          <p:cNvSpPr/>
          <p:nvPr/>
        </p:nvSpPr>
        <p:spPr>
          <a:xfrm>
            <a:off x="8416925" y="483709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3D788FA-753D-0CE0-598B-2DB46108EFE2}"/>
              </a:ext>
            </a:extLst>
          </p:cNvPr>
          <p:cNvSpPr/>
          <p:nvPr/>
        </p:nvSpPr>
        <p:spPr>
          <a:xfrm>
            <a:off x="8416925" y="528633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022669-8367-1E5E-6C29-C3E7825C48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34AE-6FFD-E591-A82B-33321E6A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49DFA7-119E-E1A9-C12F-32CA0A9F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6.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</a:t>
            </a:r>
            <a:r>
              <a:rPr lang="ja-JP" altLang="en-US" cap="none"/>
              <a:t>削除手順</a:t>
            </a:r>
            <a:endParaRPr kumimoji="1" lang="ja-JP" altLang="en-US" cap="none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35A36F-BA48-0DF9-2C7A-3988F9422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95B37B4-BA5F-A5BD-362B-3D83387408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ja-JP" altLang="ja-JP"/>
              <a:t>削除したいクライアントの「削」のチェックボックスを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ja-JP" altLang="ja-JP"/>
              <a:t>クリックし、「削除」ボタンをクリックします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B186232-08BC-3AA6-8768-1253B478C4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の管理画面より</a:t>
            </a:r>
            <a:r>
              <a:rPr kumimoji="1" lang="en-US" altLang="ja-JP"/>
              <a:t>WireGuard</a:t>
            </a:r>
            <a:r>
              <a:rPr kumimoji="1" lang="ja-JP" altLang="en-US"/>
              <a:t>設定を削除する手順について説明します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317FFE8-8AD7-F6B7-7130-835B09134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し、左の「リモートアクセス」をクリックします</a:t>
            </a:r>
            <a:endParaRPr lang="en-US" altLang="ja-JP"/>
          </a:p>
        </p:txBody>
      </p:sp>
      <p:pic>
        <p:nvPicPr>
          <p:cNvPr id="3" name="図 2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45CEEE-30AE-DD0F-BD66-606AA7B7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3866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9D4194-9208-745A-C835-6D653DFF07B6}"/>
              </a:ext>
            </a:extLst>
          </p:cNvPr>
          <p:cNvSpPr/>
          <p:nvPr/>
        </p:nvSpPr>
        <p:spPr>
          <a:xfrm>
            <a:off x="4031891" y="233866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C5B5DC-815B-4154-6E34-5FB5967742C2}"/>
              </a:ext>
            </a:extLst>
          </p:cNvPr>
          <p:cNvSpPr/>
          <p:nvPr/>
        </p:nvSpPr>
        <p:spPr>
          <a:xfrm>
            <a:off x="1768751" y="282408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396682-BBD6-1046-8D4C-6B8CC7AD4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2338665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図 18" descr="グラフィカル ユーザー インターフェイス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893D9AF6-5204-4702-C25D-9440637A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14" y="2578345"/>
            <a:ext cx="2496150" cy="1438211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759FC8-7F1E-5AC6-C485-AE39F59772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6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DBF36-C531-5782-1C92-998880B1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5DEEF6-C698-8EC4-CA03-B04F21D50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「削除」をクリックします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D0FE41-3A6A-8441-DB18-2279ED4AEE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A9F2935-C383-E616-F850-D31794BE9B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設定」をクリックし、削除は完了です</a:t>
            </a:r>
          </a:p>
        </p:txBody>
      </p:sp>
      <p:pic>
        <p:nvPicPr>
          <p:cNvPr id="9" name="図 8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D1D9C92-9D08-06BE-9D4F-4B6FF473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395691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202EC63-C1FC-6A60-9B9F-5B440278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395690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図 11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86CB99FC-D513-ED64-9663-D5A51C2E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06" y="1664137"/>
            <a:ext cx="2506070" cy="917650"/>
          </a:xfrm>
          <a:prstGeom prst="rect">
            <a:avLst/>
          </a:prstGeom>
        </p:spPr>
      </p:pic>
      <p:pic>
        <p:nvPicPr>
          <p:cNvPr id="14" name="図 1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F0BD3FCF-13D8-84F2-DBA3-CF903F54E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203" y="1664138"/>
            <a:ext cx="2485097" cy="13486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9189E4D-C541-2740-0A29-C2E0DA04D7C0}"/>
              </a:ext>
            </a:extLst>
          </p:cNvPr>
          <p:cNvSpPr/>
          <p:nvPr/>
        </p:nvSpPr>
        <p:spPr>
          <a:xfrm>
            <a:off x="4809204" y="2030453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E639014-26F5-CD48-B54C-4E6201F52DAA}"/>
              </a:ext>
            </a:extLst>
          </p:cNvPr>
          <p:cNvSpPr/>
          <p:nvPr/>
        </p:nvSpPr>
        <p:spPr>
          <a:xfrm>
            <a:off x="9802053" y="2443163"/>
            <a:ext cx="665921" cy="1052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32682E-03C1-5416-B2B2-4A2FCE0CCD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E5329-7646-F67E-3A18-0AEF6D3B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kumimoji="1" lang="en-US" altLang="ja-JP" cap="none"/>
              <a:t>Windows</a:t>
            </a:r>
            <a:r>
              <a:rPr kumimoji="1" lang="ja-JP" altLang="en-US" cap="none"/>
              <a:t>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6B4610-670D-4B9E-4B91-700841424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クライアントを起動します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2871A3-7581-BD9C-E8A8-9299E841B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32682C5-1058-E37C-5438-E6CC0B7E6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下部の「トンネルの追加」の「▼」をクリックし、</a:t>
            </a:r>
            <a:br>
              <a:rPr kumimoji="1" lang="en-US" altLang="ja-JP"/>
            </a:br>
            <a:r>
              <a:rPr kumimoji="1" lang="ja-JP" altLang="en-US"/>
              <a:t>　　「空のトンネルを追加」をクリックします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11D82BE-E576-EF13-445B-229EDB2AB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Windows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pic>
        <p:nvPicPr>
          <p:cNvPr id="9" name="図 8" descr="グラフィカル ユーザー インターフェイス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E2691B8-650B-3C22-4739-9D2AC7D6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112745"/>
            <a:ext cx="3600000" cy="28171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テキスト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E00A7F-2D3E-30DB-4E33-A057CCA2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89373"/>
            <a:ext cx="3600000" cy="31211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25F977B-5B6D-6CCA-B5D0-5DFF567C81E1}"/>
              </a:ext>
            </a:extLst>
          </p:cNvPr>
          <p:cNvSpPr/>
          <p:nvPr/>
        </p:nvSpPr>
        <p:spPr>
          <a:xfrm>
            <a:off x="7715250" y="4872038"/>
            <a:ext cx="95250" cy="161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1410773-3BBC-4533-51FD-1A970B8A8C57}"/>
              </a:ext>
            </a:extLst>
          </p:cNvPr>
          <p:cNvSpPr/>
          <p:nvPr/>
        </p:nvSpPr>
        <p:spPr>
          <a:xfrm>
            <a:off x="7131051" y="5149193"/>
            <a:ext cx="1560512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26C634-E9D9-DA7F-C11E-3D41D50DEF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890FB-019C-6880-1E32-7DC88C95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DAACD-79E2-74C6-67EA-EDFAE0899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以下の画面が表示されたら、ブラウザを立ち上げ</a:t>
            </a:r>
            <a:r>
              <a:rPr lang="en-US" altLang="ja-JP"/>
              <a:t>MRB</a:t>
            </a:r>
            <a:r>
              <a:rPr lang="ja-JP" altLang="en-US"/>
              <a:t>の</a:t>
            </a:r>
            <a:br>
              <a:rPr lang="en-US" altLang="ja-JP"/>
            </a:br>
            <a:r>
              <a:rPr lang="ja-JP" altLang="en-US"/>
              <a:t>　　クラウド管理画面にログインします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247527-3C8C-EF8A-3F83-94C359CFE4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3E3894D-A4CE-AFC0-7B63-C186747088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クラウド管理画面にログイン後、右上の「設定」をクリック</a:t>
            </a:r>
            <a:br>
              <a:rPr kumimoji="1" lang="en-US" altLang="ja-JP"/>
            </a:br>
            <a:r>
              <a:rPr kumimoji="1" lang="ja-JP" altLang="en-US"/>
              <a:t>　　し、左の「リモートアクセス」をクリックします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5B2227B-359A-D0D2-6EB6-36CA0C77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800221"/>
            <a:ext cx="3600000" cy="29203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F06E4D0-6D22-BC0F-A03D-B4C62BED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911DBF-5213-0719-4AF6-F047A111A365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D476EE-6F8D-203A-E5C7-A4407DC65FA3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D5EEE32-F22B-742A-CF3F-3DE75276E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475" y="2647149"/>
            <a:ext cx="2313080" cy="105576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14B054-3F82-49EB-A160-1123F8BE55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29000-5E53-F9A0-2B4C-64B60C55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05214E-BDFA-5EAA-7817-482AFF655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162E7D-A194-11B3-24D0-51CC515A8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6B296A3-A8DA-61A5-4597-A9A1069404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lang="ja-JP" altLang="en-US">
                <a:solidFill>
                  <a:srgbClr val="FF0000"/>
                </a:solidFill>
              </a:rPr>
              <a:t>選択してください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582777E-29DF-193E-1558-DF051DD49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3A77CC7-AEA0-2AD8-7FFB-4403DCBA6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E4236-CF0D-377C-8D3E-5557E867AE00}"/>
              </a:ext>
            </a:extLst>
          </p:cNvPr>
          <p:cNvSpPr/>
          <p:nvPr/>
        </p:nvSpPr>
        <p:spPr>
          <a:xfrm>
            <a:off x="4345781" y="24288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B5A4AA-8BA7-4665-C7E5-ED4A4FB8B2C8}"/>
              </a:ext>
            </a:extLst>
          </p:cNvPr>
          <p:cNvSpPr/>
          <p:nvPr/>
        </p:nvSpPr>
        <p:spPr>
          <a:xfrm>
            <a:off x="8128634" y="3504193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2F4967-DE01-8F02-1BA0-984106C0FB72}"/>
              </a:ext>
            </a:extLst>
          </p:cNvPr>
          <p:cNvSpPr/>
          <p:nvPr/>
        </p:nvSpPr>
        <p:spPr>
          <a:xfrm>
            <a:off x="9647872" y="4533900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AD6815-3F51-FF2B-DCE0-7F973786B6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3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999D70-5CA5-3FBA-70DE-CD21B4BE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08D20E-CDE4-B2FF-E68C-0EB287331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FFE1E8-254F-421F-AE02-418D3E34DB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A1A5CA0-14F6-69D2-7829-B204E3F22C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9CD310-DEB1-4A01-AA88-661B6FC8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AC0DF5C-F584-9762-B1DF-414EE819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09F0D97-D402-D35B-AFBA-709C43F5E52E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5CD6350-5F0B-20A0-5A8C-ABBA770D0A44}"/>
              </a:ext>
            </a:extLst>
          </p:cNvPr>
          <p:cNvSpPr/>
          <p:nvPr/>
        </p:nvSpPr>
        <p:spPr>
          <a:xfrm>
            <a:off x="9832180" y="2616200"/>
            <a:ext cx="683420" cy="113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05DEBC-DCD4-5919-A6FB-FD184702D2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7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6C24B5-BBED-48AE-1215-777F28A2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1" y="1640078"/>
            <a:ext cx="3600000" cy="29146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5C0A08-8AC5-0F9F-8FF0-1391CE19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E98E47-0D10-F7BD-9A9F-61A172D6E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以下の画像を参考に設定を入力し、「保存」をクリックします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EA006B-CAA6-B3A4-D3A0-E7E577973C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3D2F5B-D74D-8526-B058-1B7C2D21A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325" y="2461411"/>
            <a:ext cx="2313080" cy="105576"/>
          </a:xfrm>
          <a:prstGeom prst="rect">
            <a:avLst/>
          </a:prstGeom>
        </p:spPr>
      </p:pic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E347FC-7616-814B-A3CF-53D69792A5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835" t="7675" r="2568" b="42663"/>
          <a:stretch/>
        </p:blipFill>
        <p:spPr>
          <a:xfrm>
            <a:off x="7081981" y="2139210"/>
            <a:ext cx="3600000" cy="19163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3EC5E4-5516-116B-DA27-61F260B412F1}"/>
              </a:ext>
            </a:extLst>
          </p:cNvPr>
          <p:cNvSpPr/>
          <p:nvPr/>
        </p:nvSpPr>
        <p:spPr>
          <a:xfrm>
            <a:off x="7289801" y="2461411"/>
            <a:ext cx="2987674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7473D01-9273-2DFC-616E-FC8E9900050F}"/>
              </a:ext>
            </a:extLst>
          </p:cNvPr>
          <p:cNvSpPr/>
          <p:nvPr/>
        </p:nvSpPr>
        <p:spPr>
          <a:xfrm>
            <a:off x="7181850" y="2889188"/>
            <a:ext cx="3376449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B4C37C-BED2-C76B-73AE-708EC3CF6C95}"/>
              </a:ext>
            </a:extLst>
          </p:cNvPr>
          <p:cNvSpPr/>
          <p:nvPr/>
        </p:nvSpPr>
        <p:spPr>
          <a:xfrm>
            <a:off x="9499599" y="3790074"/>
            <a:ext cx="504825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5CF5854-83D7-FFF9-1A7F-9CFA3E6FFE0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194050" y="2941976"/>
            <a:ext cx="3987800" cy="41664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2C7E497-5B94-5DC6-20A2-01FABC8581B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84700" y="2514199"/>
            <a:ext cx="2705101" cy="58320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DD65BFB2-9787-6F92-C9B7-D0820F878701}"/>
              </a:ext>
            </a:extLst>
          </p:cNvPr>
          <p:cNvCxnSpPr>
            <a:cxnSpLocks/>
          </p:cNvCxnSpPr>
          <p:nvPr/>
        </p:nvCxnSpPr>
        <p:spPr>
          <a:xfrm rot="10800000">
            <a:off x="2324103" y="2660650"/>
            <a:ext cx="7427909" cy="1518042"/>
          </a:xfrm>
          <a:prstGeom prst="bentConnector3">
            <a:avLst>
              <a:gd name="adj1" fmla="val 100011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DFC293-7025-03F0-8C2A-A081FCB6EE07}"/>
              </a:ext>
            </a:extLst>
          </p:cNvPr>
          <p:cNvCxnSpPr>
            <a:stCxn id="11" idx="2"/>
          </p:cNvCxnSpPr>
          <p:nvPr/>
        </p:nvCxnSpPr>
        <p:spPr>
          <a:xfrm flipH="1">
            <a:off x="9752011" y="3895650"/>
            <a:ext cx="1" cy="28304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FA9C02F-9BA7-A02B-E202-1C2E01578B8C}"/>
              </a:ext>
            </a:extLst>
          </p:cNvPr>
          <p:cNvSpPr/>
          <p:nvPr/>
        </p:nvSpPr>
        <p:spPr>
          <a:xfrm>
            <a:off x="3908424" y="4313920"/>
            <a:ext cx="504825" cy="146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160253-F0AE-F385-DA39-E97EF400DE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9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5E0FE7-7224-7A00-BDDF-269FA0FF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EF8FA4-A2DF-5563-09D6-419FDCD78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⑩　「有効化」をクリックし、サーバとの通信ができていれば設定完了です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DDECBE-1B29-6CA9-BD77-3706D12950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D0CF576-316F-BFC0-D5F8-6731999D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22" y="1412028"/>
            <a:ext cx="3600000" cy="28147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6964EB1-DBC1-F113-4950-150A18D4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67" y="1413747"/>
            <a:ext cx="3600000" cy="2813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13E8CCD6-7EC7-158D-1F14-3787F8E44F81}"/>
              </a:ext>
            </a:extLst>
          </p:cNvPr>
          <p:cNvSpPr/>
          <p:nvPr/>
        </p:nvSpPr>
        <p:spPr>
          <a:xfrm>
            <a:off x="5561782" y="2471736"/>
            <a:ext cx="619125" cy="695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F6FB13-C83E-B0AB-74D5-19DA40BDA768}"/>
              </a:ext>
            </a:extLst>
          </p:cNvPr>
          <p:cNvSpPr/>
          <p:nvPr/>
        </p:nvSpPr>
        <p:spPr>
          <a:xfrm>
            <a:off x="3228975" y="2390775"/>
            <a:ext cx="469899" cy="1540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BB61CF8-4180-7869-C9DD-2148C31B40DB}"/>
              </a:ext>
            </a:extLst>
          </p:cNvPr>
          <p:cNvSpPr/>
          <p:nvPr/>
        </p:nvSpPr>
        <p:spPr>
          <a:xfrm>
            <a:off x="7836877" y="3310719"/>
            <a:ext cx="1907198" cy="2802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EB21A7-D946-1F1B-D007-D74590EC9D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30658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857</TotalTime>
  <Words>1779</Words>
  <Application>Microsoft Office PowerPoint</Application>
  <PresentationFormat>ワイド画面</PresentationFormat>
  <Paragraphs>139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5" baseType="lpstr">
      <vt:lpstr>游ゴシック</vt:lpstr>
      <vt:lpstr>Gill Sans MT</vt:lpstr>
      <vt:lpstr>Wingdings 2</vt:lpstr>
      <vt:lpstr>配当</vt:lpstr>
      <vt:lpstr>MRB操作マニュアル</vt:lpstr>
      <vt:lpstr>目次</vt:lpstr>
      <vt:lpstr>1. クライアントインストール</vt:lpstr>
      <vt:lpstr>2. WireGuard設定（Windows）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WireGuard設定（macOS）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WireGuard設定（iOS）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5. WireGuard設定（Android）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6. WireGuard設定削除手順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6</cp:revision>
  <dcterms:created xsi:type="dcterms:W3CDTF">2025-05-14T05:48:52Z</dcterms:created>
  <dcterms:modified xsi:type="dcterms:W3CDTF">2025-07-30T02:45:15Z</dcterms:modified>
</cp:coreProperties>
</file>