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CB1347-00E6-4FEC-85B4-F93FB3A7CD70}" v="13" dt="2025-07-30T02:42:13.2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817" autoAdjust="0"/>
    <p:restoredTop sz="94610" autoAdjust="0"/>
  </p:normalViewPr>
  <p:slideViewPr>
    <p:cSldViewPr snapToGrid="0">
      <p:cViewPr varScale="1">
        <p:scale>
          <a:sx n="101" d="100"/>
          <a:sy n="101" d="100"/>
        </p:scale>
        <p:origin x="34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FCB1347-00E6-4FEC-85B4-F93FB3A7CD70}"/>
    <pc:docChg chg="modSld">
      <pc:chgData name="Technol.Corp 櫻庭竜太" userId="f291aa17-b8e0-4fe2-8f83-ae8a96cc9266" providerId="ADAL" clId="{8FCB1347-00E6-4FEC-85B4-F93FB3A7CD70}" dt="2025-07-30T02:42:13.280" v="75"/>
      <pc:docMkLst>
        <pc:docMk/>
      </pc:docMkLst>
      <pc:sldChg chg="modSp mod">
        <pc:chgData name="Technol.Corp 櫻庭竜太" userId="f291aa17-b8e0-4fe2-8f83-ae8a96cc9266" providerId="ADAL" clId="{8FCB1347-00E6-4FEC-85B4-F93FB3A7CD70}" dt="2025-07-30T02:42:13.280" v="75"/>
        <pc:sldMkLst>
          <pc:docMk/>
          <pc:sldMk cId="1907053450" sldId="257"/>
        </pc:sldMkLst>
        <pc:spChg chg="mod">
          <ac:chgData name="Technol.Corp 櫻庭竜太" userId="f291aa17-b8e0-4fe2-8f83-ae8a96cc9266" providerId="ADAL" clId="{8FCB1347-00E6-4FEC-85B4-F93FB3A7CD70}" dt="2025-07-30T02:42:13.280" v="75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8FCB1347-00E6-4FEC-85B4-F93FB3A7CD70}" dt="2025-07-29T08:26:46.538" v="40" actId="20577"/>
        <pc:sldMkLst>
          <pc:docMk/>
          <pc:sldMk cId="4236565751" sldId="260"/>
        </pc:sldMkLst>
        <pc:spChg chg="mod">
          <ac:chgData name="Technol.Corp 櫻庭竜太" userId="f291aa17-b8e0-4fe2-8f83-ae8a96cc9266" providerId="ADAL" clId="{8FCB1347-00E6-4FEC-85B4-F93FB3A7CD70}" dt="2025-07-29T08:25:35.938" v="38" actId="20577"/>
          <ac:spMkLst>
            <pc:docMk/>
            <pc:sldMk cId="4236565751" sldId="260"/>
            <ac:spMk id="3" creationId="{4E77D841-87BD-310A-87C2-62C2BB4D3CF7}"/>
          </ac:spMkLst>
        </pc:spChg>
        <pc:spChg chg="mod">
          <ac:chgData name="Technol.Corp 櫻庭竜太" userId="f291aa17-b8e0-4fe2-8f83-ae8a96cc9266" providerId="ADAL" clId="{8FCB1347-00E6-4FEC-85B4-F93FB3A7CD70}" dt="2025-07-29T08:26:46.538" v="40" actId="20577"/>
          <ac:spMkLst>
            <pc:docMk/>
            <pc:sldMk cId="4236565751" sldId="260"/>
            <ac:spMk id="7" creationId="{4668647F-0069-541B-7F8B-55A08563B7CA}"/>
          </ac:spMkLst>
        </pc:spChg>
      </pc:sldChg>
      <pc:sldChg chg="modSp mod">
        <pc:chgData name="Technol.Corp 櫻庭竜太" userId="f291aa17-b8e0-4fe2-8f83-ae8a96cc9266" providerId="ADAL" clId="{8FCB1347-00E6-4FEC-85B4-F93FB3A7CD70}" dt="2025-07-29T08:27:10.090" v="58" actId="20577"/>
        <pc:sldMkLst>
          <pc:docMk/>
          <pc:sldMk cId="1606350393" sldId="262"/>
        </pc:sldMkLst>
        <pc:spChg chg="mod">
          <ac:chgData name="Technol.Corp 櫻庭竜太" userId="f291aa17-b8e0-4fe2-8f83-ae8a96cc9266" providerId="ADAL" clId="{8FCB1347-00E6-4FEC-85B4-F93FB3A7CD70}" dt="2025-07-29T08:27:10.090" v="58" actId="20577"/>
          <ac:spMkLst>
            <pc:docMk/>
            <pc:sldMk cId="1606350393" sldId="262"/>
            <ac:spMk id="3" creationId="{A46D82FD-DAD9-AECF-15E6-B3C2CA6F868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2025/7/30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A1BCECB-FFFC-4862-8722-35FA3A2B25B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7D94DD17-5948-4BF8-BFD4-95739C40044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0C0C9-6EA8-4149-818D-FF5B501666D9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A0CD463B-70CE-43DA-B17C-D1D03AFA9FE8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46348-0DA6-464D-98B8-C2CC9A83B817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B5402A-0504-4CA1-8898-1418DEDA9E03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039A2E1-7E47-4C37-B46E-C6267C7A7321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9D754A0-6745-4382-B01A-203FFBA0D45A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8D0200-3A20-4155-BF26-5820C1C7654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0979E-54B9-48A9-89B2-5C4A02998FD0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9360477-A07C-43AE-81F9-6D14579C1CEC}" type="datetime1">
              <a:rPr lang="en-US" altLang="ja-JP" smtClean="0"/>
              <a:t>7/30/2025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/>
              <a:t>L2TP</a:t>
            </a:r>
            <a:r>
              <a:rPr lang="ja-JP" altLang="en-US"/>
              <a:t>リモートアクセス設定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en-US" altLang="ja-JP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L2TP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リモートアクセス設定</a:t>
            </a:r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endParaRPr lang="en-US" altLang="ja-JP"/>
          </a:p>
          <a:p>
            <a:r>
              <a:rPr lang="en-US" altLang="ja-JP"/>
              <a:t>※</a:t>
            </a:r>
            <a:r>
              <a:rPr lang="ja-JP" altLang="en-US"/>
              <a:t>クラウドログインからの操作になります</a:t>
            </a:r>
            <a:br>
              <a:rPr lang="en-US" altLang="ja-JP"/>
            </a:br>
            <a:r>
              <a:rPr lang="ja-JP" altLang="en-US"/>
              <a:t>　ログイン手順につきましては操作マニュアル「ログイン方法」をご参照ください</a:t>
            </a:r>
            <a:endParaRPr lang="en-US" altLang="ja-JP"/>
          </a:p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2867B95-32FE-6579-B04E-7E3ADE549C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680D58-80FB-E941-12FE-1FC5B89B4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</a:t>
            </a:r>
            <a:r>
              <a:rPr kumimoji="1" lang="en-US" altLang="ja-JP"/>
              <a:t>. L2TP</a:t>
            </a:r>
            <a:r>
              <a:rPr kumimoji="1" lang="ja-JP" altLang="en-US"/>
              <a:t>リモートアクセス設定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77D841-87BD-310A-87C2-62C2BB4D3CF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DDA6A5C-EAD4-9B2B-2C4D-2847BF7FFD1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F35B922-462F-F2DF-E92B-58E29CC18EE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「ダウンロード」をクリックします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668647F-0069-541B-7F8B-55A08563B7C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L2TP</a:t>
            </a:r>
            <a:r>
              <a:rPr kumimoji="1" lang="ja-JP" altLang="en-US"/>
              <a:t>リモートアクセスの設定手順について説明します</a:t>
            </a:r>
            <a:endParaRPr kumimoji="1" lang="ja-JP" altLang="en-US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CD72A74-E4FB-BE1C-0617-E3152CE868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96661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3677CFC-1CF4-082E-959A-39D70F286C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073354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7D67B6C-1C1C-EFBE-C758-2000BA07C22D}"/>
              </a:ext>
            </a:extLst>
          </p:cNvPr>
          <p:cNvSpPr/>
          <p:nvPr/>
        </p:nvSpPr>
        <p:spPr>
          <a:xfrm>
            <a:off x="4003675" y="2317749"/>
            <a:ext cx="231775" cy="11430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C3DA236-5265-3AED-0FAB-D674B888AA6B}"/>
              </a:ext>
            </a:extLst>
          </p:cNvPr>
          <p:cNvSpPr/>
          <p:nvPr/>
        </p:nvSpPr>
        <p:spPr>
          <a:xfrm>
            <a:off x="1720533" y="49869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0A46923-F001-7C08-87DA-C79DA52CED3B}"/>
              </a:ext>
            </a:extLst>
          </p:cNvPr>
          <p:cNvSpPr/>
          <p:nvPr/>
        </p:nvSpPr>
        <p:spPr>
          <a:xfrm>
            <a:off x="9189244" y="2754313"/>
            <a:ext cx="450056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A1CA948-43C1-A165-C309-E320BC3388D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65657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1B8449-7D7F-25BB-E566-80DF9AC37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8098BB-3704-3751-9F72-65FFDCA92B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ダウンロードした設定ファイルを</a:t>
            </a:r>
            <a:r>
              <a:rPr lang="ja-JP" altLang="en-US"/>
              <a:t>開きます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04BD45-24DC-F188-22EC-069AB487E5C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4FF5A92-04EF-3C49-146B-B0E60B929F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/>
              <a:t>④　</a:t>
            </a:r>
            <a:r>
              <a:rPr lang="ja-JP" altLang="en-US"/>
              <a:t>リモートアクセス</a:t>
            </a:r>
            <a:r>
              <a:rPr kumimoji="1" lang="ja-JP" altLang="en-US"/>
              <a:t>設定を追記し、ファイルを保存します</a:t>
            </a:r>
            <a:br>
              <a:rPr kumimoji="1" lang="en-US" altLang="ja-JP"/>
            </a:br>
            <a:r>
              <a:rPr kumimoji="1" lang="ja-JP" altLang="en-US"/>
              <a:t>　　設定内容は下記をご参照ください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endParaRPr kumimoji="1" lang="en-US" altLang="ja-JP"/>
          </a:p>
          <a:p>
            <a:endParaRPr kumimoji="1" lang="en-US" altLang="ja-JP"/>
          </a:p>
          <a:p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上記の例をコンフィグに記載した場合、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L2TP/IPsec</a:t>
            </a:r>
            <a:r>
              <a:rPr kumimoji="1" lang="ja-JP" altLang="en-US">
                <a:solidFill>
                  <a:srgbClr val="FF0000"/>
                </a:solidFill>
              </a:rPr>
              <a:t>により事前共有鍵</a:t>
            </a:r>
            <a:r>
              <a:rPr kumimoji="1" lang="en-US" altLang="ja-JP">
                <a:solidFill>
                  <a:srgbClr val="FF0000"/>
                </a:solidFill>
              </a:rPr>
              <a:t>psktrtsecret1</a:t>
            </a:r>
            <a:r>
              <a:rPr kumimoji="1" lang="ja-JP" altLang="en-US">
                <a:solidFill>
                  <a:srgbClr val="FF0000"/>
                </a:solidFill>
              </a:rPr>
              <a:t>でアクセスが可能になり、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user1</a:t>
            </a:r>
            <a:r>
              <a:rPr kumimoji="1" lang="ja-JP" altLang="en-US">
                <a:solidFill>
                  <a:srgbClr val="FF0000"/>
                </a:solidFill>
              </a:rPr>
              <a:t>はパスワード</a:t>
            </a:r>
            <a:r>
              <a:rPr kumimoji="1" lang="en-US" altLang="ja-JP">
                <a:solidFill>
                  <a:srgbClr val="FF0000"/>
                </a:solidFill>
              </a:rPr>
              <a:t>trtpass11</a:t>
            </a:r>
            <a:r>
              <a:rPr kumimoji="1" lang="ja-JP" altLang="en-US">
                <a:solidFill>
                  <a:srgbClr val="FF0000"/>
                </a:solidFill>
              </a:rPr>
              <a:t>で、</a:t>
            </a:r>
            <a:r>
              <a:rPr kumimoji="1" lang="en-US" altLang="ja-JP">
                <a:solidFill>
                  <a:srgbClr val="FF0000"/>
                </a:solidFill>
              </a:rPr>
              <a:t>User2</a:t>
            </a:r>
            <a:r>
              <a:rPr kumimoji="1" lang="ja-JP" altLang="en-US">
                <a:solidFill>
                  <a:srgbClr val="FF0000"/>
                </a:solidFill>
              </a:rPr>
              <a:t>はパスワード</a:t>
            </a:r>
            <a:r>
              <a:rPr kumimoji="1" lang="en-US" altLang="ja-JP">
                <a:solidFill>
                  <a:srgbClr val="FF0000"/>
                </a:solidFill>
              </a:rPr>
              <a:t>trtpass22</a:t>
            </a:r>
            <a:r>
              <a:rPr kumimoji="1" lang="ja-JP" altLang="en-US">
                <a:solidFill>
                  <a:srgbClr val="FF0000"/>
                </a:solidFill>
              </a:rPr>
              <a:t>で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利用できるという設定が行われます</a:t>
            </a:r>
          </a:p>
        </p:txBody>
      </p:sp>
      <p:pic>
        <p:nvPicPr>
          <p:cNvPr id="9" name="図 8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34E33A7-D0B8-7F9B-67A5-1F7D7EA6A0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421906"/>
            <a:ext cx="3600000" cy="27325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BCD968D4-29F1-87E2-AE04-EBA232005B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Blur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22121" y="2840349"/>
            <a:ext cx="768974" cy="179076"/>
          </a:xfrm>
          <a:prstGeom prst="rect">
            <a:avLst/>
          </a:prstGeom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481560A-F20A-E6BD-CF67-A60419656A55}"/>
              </a:ext>
            </a:extLst>
          </p:cNvPr>
          <p:cNvSpPr/>
          <p:nvPr/>
        </p:nvSpPr>
        <p:spPr>
          <a:xfrm>
            <a:off x="3013690" y="2716524"/>
            <a:ext cx="704869" cy="17907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48E74B14-D66D-0BF3-181C-D8735E986E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155090"/>
              </p:ext>
            </p:extLst>
          </p:nvPr>
        </p:nvGraphicFramePr>
        <p:xfrm>
          <a:off x="6613690" y="1612305"/>
          <a:ext cx="4464119" cy="344289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701120">
                  <a:extLst>
                    <a:ext uri="{9D8B030D-6E8A-4147-A177-3AD203B41FA5}">
                      <a16:colId xmlns:a16="http://schemas.microsoft.com/office/drawing/2014/main" val="1076259174"/>
                    </a:ext>
                  </a:extLst>
                </a:gridCol>
                <a:gridCol w="2762999">
                  <a:extLst>
                    <a:ext uri="{9D8B030D-6E8A-4147-A177-3AD203B41FA5}">
                      <a16:colId xmlns:a16="http://schemas.microsoft.com/office/drawing/2014/main" val="1985909581"/>
                    </a:ext>
                  </a:extLst>
                </a:gridCol>
              </a:tblGrid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設定内容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/>
                        <a:t>設定例</a:t>
                      </a: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216895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REMOTE_ACCESS{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853368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設定の</a:t>
                      </a:r>
                      <a:r>
                        <a:rPr kumimoji="1" lang="en-US" altLang="ja-JP" sz="1050"/>
                        <a:t>ON</a:t>
                      </a:r>
                      <a:r>
                        <a:rPr kumimoji="1" lang="ja-JP" altLang="en-US" sz="1050"/>
                        <a:t>・</a:t>
                      </a:r>
                      <a:r>
                        <a:rPr kumimoji="1" lang="en-US" altLang="ja-JP" sz="1050"/>
                        <a:t>OFF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CONFIG=ON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50599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リモートアクセス用</a:t>
                      </a:r>
                      <a:r>
                        <a:rPr kumimoji="1" lang="en-US" altLang="ja-JP" sz="1050"/>
                        <a:t>IP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IP=172.23.0.1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2045376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DHCP</a:t>
                      </a:r>
                      <a:r>
                        <a:rPr kumimoji="1" lang="ja-JP" altLang="en-US" sz="1050"/>
                        <a:t>範囲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CLIENT_RANGE=172.23.0.10-172.23.0.20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6374538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プライマリ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DNS=8.8.8.8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5494089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セカンダリ</a:t>
                      </a:r>
                      <a:r>
                        <a:rPr kumimoji="1" lang="en-US" altLang="ja-JP" sz="1050"/>
                        <a:t>DNS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DNS=8.8.4.4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426981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事前共有鍵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PSK=psktrtsecret1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2100817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ja-JP" altLang="en-US" sz="1050"/>
                        <a:t>ユーザ</a:t>
                      </a:r>
                      <a:r>
                        <a:rPr kumimoji="1" lang="en-US" altLang="ja-JP" sz="1050"/>
                        <a:t>ID</a:t>
                      </a:r>
                      <a:r>
                        <a:rPr kumimoji="1" lang="ja-JP" altLang="en-US" sz="1050"/>
                        <a:t>　パスワード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USER=user1 trtpass11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2936463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ユーザ複数登録の場合は、</a:t>
                      </a:r>
                      <a:endParaRPr kumimoji="1" lang="en-US" altLang="ja-JP" sz="105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/>
                        <a:t>改行して同様に記載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USER=user2 trtpass22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253870"/>
                  </a:ext>
                </a:extLst>
              </a:tr>
              <a:tr h="303141">
                <a:tc>
                  <a:txBody>
                    <a:bodyPr/>
                    <a:lstStyle/>
                    <a:p>
                      <a:r>
                        <a:rPr kumimoji="1"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050"/>
                        <a:t>}</a:t>
                      </a:r>
                      <a:endParaRPr kumimoji="1" lang="ja-JP" altLang="en-US" sz="105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3874915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7E14BA-833D-45E3-89CC-8EBC82E18CE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73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0A454A-7AF9-B821-2679-CA0570B6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D82FD-DAD9-AECF-15E6-B3C2CA6F86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し、左下の</a:t>
            </a:r>
            <a:r>
              <a:rPr lang="ja-JP" altLang="en-US"/>
              <a:t>「一括設定」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99204B5-C991-5CAD-E312-8267AFBD6B6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7BA51E0-3A34-6100-DC55-C0BEA719B2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⑥</a:t>
            </a:r>
            <a:r>
              <a:rPr kumimoji="1" lang="ja-JP" altLang="en-US"/>
              <a:t>　「ファイルの選択」をクリックします</a:t>
            </a:r>
          </a:p>
        </p:txBody>
      </p:sp>
      <p:pic>
        <p:nvPicPr>
          <p:cNvPr id="7" name="図 6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03DB4A0-9796-0FB7-5E3F-4AB88CE4C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620386"/>
            <a:ext cx="3600000" cy="300742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8" name="図 7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C759DB-3DF7-B04F-C253-58EE48BD9D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1378029"/>
            <a:ext cx="3600000" cy="299777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010610-D0A9-AF09-7328-A351015CE729}"/>
              </a:ext>
            </a:extLst>
          </p:cNvPr>
          <p:cNvSpPr/>
          <p:nvPr/>
        </p:nvSpPr>
        <p:spPr>
          <a:xfrm>
            <a:off x="4014787" y="1635919"/>
            <a:ext cx="20955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3829B33-B445-46FF-1D0A-71AF7FF2F106}"/>
              </a:ext>
            </a:extLst>
          </p:cNvPr>
          <p:cNvSpPr/>
          <p:nvPr/>
        </p:nvSpPr>
        <p:spPr>
          <a:xfrm>
            <a:off x="1719263" y="4313888"/>
            <a:ext cx="309562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64AC58-CC76-A39D-847E-64AFE6F01502}"/>
              </a:ext>
            </a:extLst>
          </p:cNvPr>
          <p:cNvSpPr/>
          <p:nvPr/>
        </p:nvSpPr>
        <p:spPr>
          <a:xfrm>
            <a:off x="9189089" y="2547835"/>
            <a:ext cx="49307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F1CA4AD-E65E-C666-B436-B30FCC83A7F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350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7ACE75-D4D2-5019-9FDA-C5D6EA28B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15A07B-3298-9DFF-B612-7620CAAFD5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⑦</a:t>
            </a:r>
            <a:r>
              <a:rPr kumimoji="1" lang="ja-JP" altLang="en-US"/>
              <a:t>　追記したファイルを選択し、「開く」をクリックします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FF889C-C38B-5E18-80FD-806DEC3ACD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89E30F0-77F2-55AA-95B1-63F06A0EAEB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⑧</a:t>
            </a:r>
            <a:r>
              <a:rPr kumimoji="1" lang="ja-JP" altLang="en-US"/>
              <a:t>　「設定」をクリックします</a:t>
            </a:r>
          </a:p>
        </p:txBody>
      </p:sp>
      <p:pic>
        <p:nvPicPr>
          <p:cNvPr id="10" name="図 9" descr="グラフィカル ユーザー インターフェイス, テキスト, アプリケーション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BA169B9-312F-2741-B772-CEFA9F4F9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83688"/>
            <a:ext cx="3600000" cy="218361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図 11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386C05-C315-B7C8-7011-23317C64B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83688"/>
            <a:ext cx="3600000" cy="30037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6D09E27-6739-A08B-5BC8-301FBEDFA530}"/>
              </a:ext>
            </a:extLst>
          </p:cNvPr>
          <p:cNvSpPr/>
          <p:nvPr/>
        </p:nvSpPr>
        <p:spPr>
          <a:xfrm>
            <a:off x="4650582" y="3383444"/>
            <a:ext cx="466724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410B96B-988C-2032-C10A-ACB0E220157B}"/>
              </a:ext>
            </a:extLst>
          </p:cNvPr>
          <p:cNvSpPr/>
          <p:nvPr/>
        </p:nvSpPr>
        <p:spPr>
          <a:xfrm>
            <a:off x="1616392" y="1697991"/>
            <a:ext cx="562927" cy="1384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6E5AC36-3DCB-53B6-B6DD-A0F42B150A71}"/>
              </a:ext>
            </a:extLst>
          </p:cNvPr>
          <p:cNvSpPr/>
          <p:nvPr/>
        </p:nvSpPr>
        <p:spPr>
          <a:xfrm>
            <a:off x="9177338" y="2747963"/>
            <a:ext cx="459581" cy="11906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F7CE5CF-4FE6-855C-F3C5-7D7FA950014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48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0CB78C-5189-6358-B4CD-90FE5052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359DC30-DB80-FB34-1690-F18D92E60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⑨　「設定」をクリックして作業は完了です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38ECD1-54A4-DE2F-249D-1E931569FD7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B8200EB-0CF2-C72F-77CB-EE51C352434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697096-A4D3-21AF-7A58-1A249C9FF5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409701"/>
            <a:ext cx="3600000" cy="29888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7C2FCEC-871C-FBE6-7073-5D9A90E7775B}"/>
              </a:ext>
            </a:extLst>
          </p:cNvPr>
          <p:cNvSpPr/>
          <p:nvPr/>
        </p:nvSpPr>
        <p:spPr>
          <a:xfrm>
            <a:off x="3684991" y="2263300"/>
            <a:ext cx="446478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77D7E67-EC8D-21EE-64BE-2DBF8FF2329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86817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720</TotalTime>
  <Words>379</Words>
  <Application>Microsoft Office PowerPoint</Application>
  <PresentationFormat>ワイド画面</PresentationFormat>
  <Paragraphs>66</Paragraphs>
  <Slides>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1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L2TPリモートアクセス設定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2025-04-23T05:04:33Z</dcterms:created>
  <dcterms:modified xsi:type="dcterms:W3CDTF">2025-07-30T02:42:22Z</dcterms:modified>
</cp:coreProperties>
</file>