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D189B2-1D85-43EE-BC2F-3DCAD14CFF75}" v="20" dt="2025-07-30T02:41:24.4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58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828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C2D189B2-1D85-43EE-BC2F-3DCAD14CFF75}"/>
    <pc:docChg chg="undo custSel delSld modSld">
      <pc:chgData name="Technol.Corp 櫻庭竜太" userId="f291aa17-b8e0-4fe2-8f83-ae8a96cc9266" providerId="ADAL" clId="{C2D189B2-1D85-43EE-BC2F-3DCAD14CFF75}" dt="2025-07-30T02:41:24.458" v="111"/>
      <pc:docMkLst>
        <pc:docMk/>
      </pc:docMkLst>
      <pc:sldChg chg="modSp mod">
        <pc:chgData name="Technol.Corp 櫻庭竜太" userId="f291aa17-b8e0-4fe2-8f83-ae8a96cc9266" providerId="ADAL" clId="{C2D189B2-1D85-43EE-BC2F-3DCAD14CFF75}" dt="2025-07-30T02:41:24.458" v="111"/>
        <pc:sldMkLst>
          <pc:docMk/>
          <pc:sldMk cId="1907053450" sldId="257"/>
        </pc:sldMkLst>
        <pc:spChg chg="mod">
          <ac:chgData name="Technol.Corp 櫻庭竜太" userId="f291aa17-b8e0-4fe2-8f83-ae8a96cc9266" providerId="ADAL" clId="{C2D189B2-1D85-43EE-BC2F-3DCAD14CFF75}" dt="2025-07-30T02:41:24.458" v="111"/>
          <ac:spMkLst>
            <pc:docMk/>
            <pc:sldMk cId="1907053450" sldId="257"/>
            <ac:spMk id="7" creationId="{D7EEB5AD-7D57-D7D5-3A4F-840BACE6815A}"/>
          </ac:spMkLst>
        </pc:spChg>
      </pc:sldChg>
      <pc:sldChg chg="modSp mod">
        <pc:chgData name="Technol.Corp 櫻庭竜太" userId="f291aa17-b8e0-4fe2-8f83-ae8a96cc9266" providerId="ADAL" clId="{C2D189B2-1D85-43EE-BC2F-3DCAD14CFF75}" dt="2025-07-30T02:33:27.739" v="79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C2D189B2-1D85-43EE-BC2F-3DCAD14CFF75}" dt="2025-07-30T02:33:27.739" v="79" actId="20577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C2D189B2-1D85-43EE-BC2F-3DCAD14CFF75}" dt="2025-07-30T02:33:14.002" v="61" actId="20577"/>
          <ac:spMkLst>
            <pc:docMk/>
            <pc:sldMk cId="3175047991" sldId="258"/>
            <ac:spMk id="7" creationId="{7C7D7FB3-BAF8-8BCD-4AFA-7EA044971F0A}"/>
          </ac:spMkLst>
        </pc:spChg>
      </pc:sldChg>
      <pc:sldChg chg="del">
        <pc:chgData name="Technol.Corp 櫻庭竜太" userId="f291aa17-b8e0-4fe2-8f83-ae8a96cc9266" providerId="ADAL" clId="{C2D189B2-1D85-43EE-BC2F-3DCAD14CFF75}" dt="2025-07-30T02:35:27.038" v="84" actId="47"/>
        <pc:sldMkLst>
          <pc:docMk/>
          <pc:sldMk cId="4236565751" sldId="260"/>
        </pc:sldMkLst>
      </pc:sldChg>
      <pc:sldChg chg="del">
        <pc:chgData name="Technol.Corp 櫻庭竜太" userId="f291aa17-b8e0-4fe2-8f83-ae8a96cc9266" providerId="ADAL" clId="{C2D189B2-1D85-43EE-BC2F-3DCAD14CFF75}" dt="2025-07-30T02:35:26.195" v="83" actId="47"/>
        <pc:sldMkLst>
          <pc:docMk/>
          <pc:sldMk cId="287237332" sldId="261"/>
        </pc:sldMkLst>
      </pc:sldChg>
      <pc:sldChg chg="del">
        <pc:chgData name="Technol.Corp 櫻庭竜太" userId="f291aa17-b8e0-4fe2-8f83-ae8a96cc9266" providerId="ADAL" clId="{C2D189B2-1D85-43EE-BC2F-3DCAD14CFF75}" dt="2025-07-30T02:35:25.434" v="82" actId="47"/>
        <pc:sldMkLst>
          <pc:docMk/>
          <pc:sldMk cId="1606350393" sldId="262"/>
        </pc:sldMkLst>
      </pc:sldChg>
      <pc:sldChg chg="del">
        <pc:chgData name="Technol.Corp 櫻庭竜太" userId="f291aa17-b8e0-4fe2-8f83-ae8a96cc9266" providerId="ADAL" clId="{C2D189B2-1D85-43EE-BC2F-3DCAD14CFF75}" dt="2025-07-30T02:35:24.467" v="81" actId="47"/>
        <pc:sldMkLst>
          <pc:docMk/>
          <pc:sldMk cId="2842484684" sldId="263"/>
        </pc:sldMkLst>
      </pc:sldChg>
      <pc:sldChg chg="del">
        <pc:chgData name="Technol.Corp 櫻庭竜太" userId="f291aa17-b8e0-4fe2-8f83-ae8a96cc9266" providerId="ADAL" clId="{C2D189B2-1D85-43EE-BC2F-3DCAD14CFF75}" dt="2025-07-30T02:35:23.346" v="80" actId="47"/>
        <pc:sldMkLst>
          <pc:docMk/>
          <pc:sldMk cId="577686817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20917AB-999F-4DA6-B4F2-036860AAB899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F675DB6-4142-4A9A-8BEA-17A62C30B792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D88E0-3F22-4DD7-AD9D-EB1321FA67FF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A0DF19C-D55A-427B-915A-44D8FE5CC5A3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7E3EA-1140-4543-AEC2-C99798869703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D3D8D-1DB3-400B-8E15-446B3BDA1AAD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096FDD3-10C0-408B-8516-CB25EF89D70D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4CEF1AD-1A17-4E8D-8007-411868B5C578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9DDC0C6-D34F-41DB-A9A4-7BC762B41AAD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8A3CC-1470-4A04-A1EA-8F4939280F15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1B2630A-50D2-4FBB-942D-9818FE12AD92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インバウンドポリシー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インバウンドポリシー</a:t>
            </a:r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r>
              <a:rPr lang="en-US" altLang="ja-JP"/>
              <a:t>※</a:t>
            </a:r>
            <a:r>
              <a:rPr lang="ja-JP" altLang="en-US"/>
              <a:t>クラウドログインからの操作になります</a:t>
            </a:r>
            <a:br>
              <a:rPr lang="en-US" altLang="ja-JP"/>
            </a:br>
            <a:r>
              <a:rPr lang="ja-JP" altLang="en-US"/>
              <a:t>　ログイン手順につきましては操作マニュアル「ログイン方法」をご参照ください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7CB3273-D875-1F64-9B2A-08F6AA6E384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 </a:t>
            </a:r>
            <a:r>
              <a:rPr kumimoji="1" lang="ja-JP" altLang="en-US"/>
              <a:t>インバウンドポリシー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クラウド管理画面にログイン後、右上の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し、左下の</a:t>
            </a:r>
            <a:r>
              <a:rPr lang="ja-JP" altLang="en-US"/>
              <a:t>「</a:t>
            </a:r>
            <a:r>
              <a:rPr kumimoji="1" lang="ja-JP" altLang="en-US"/>
              <a:t>インバウンドポリシー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追加をクリックします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の</a:t>
            </a:r>
            <a:r>
              <a:rPr kumimoji="1" lang="en-US" altLang="ja-JP"/>
              <a:t>WAN</a:t>
            </a:r>
            <a:r>
              <a:rPr kumimoji="1" lang="ja-JP" altLang="en-US"/>
              <a:t>側から配下の端末にアクセスする際、</a:t>
            </a:r>
            <a:r>
              <a:rPr kumimoji="1" lang="en-US" altLang="ja-JP"/>
              <a:t>IP</a:t>
            </a:r>
            <a:r>
              <a:rPr kumimoji="1" lang="ja-JP" altLang="en-US"/>
              <a:t>アドレス・プロトコル・ポートを指定</a:t>
            </a:r>
            <a:r>
              <a:rPr lang="ja-JP" altLang="en-US"/>
              <a:t>して</a:t>
            </a:r>
            <a:r>
              <a:rPr kumimoji="1" lang="ja-JP" altLang="en-US"/>
              <a:t>許可する設定手順について説明します</a:t>
            </a:r>
            <a:endParaRPr kumimoji="1" lang="en-US" altLang="ja-JP">
              <a:solidFill>
                <a:srgbClr val="FF0000"/>
              </a:solidFill>
            </a:endParaRPr>
          </a:p>
        </p:txBody>
      </p:sp>
      <p:pic>
        <p:nvPicPr>
          <p:cNvPr id="10" name="図 9" descr="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736AFD9-AF47-828B-908B-C51A6A3933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340678"/>
            <a:ext cx="3600000" cy="263230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2" name="図 11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8530426-1E3C-E543-DD19-68752A1B47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2063479"/>
            <a:ext cx="3600000" cy="30015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83AAAE1-9B3E-054B-BEDB-62A1DA1416F8}"/>
              </a:ext>
            </a:extLst>
          </p:cNvPr>
          <p:cNvSpPr/>
          <p:nvPr/>
        </p:nvSpPr>
        <p:spPr>
          <a:xfrm>
            <a:off x="4024313" y="2355056"/>
            <a:ext cx="197643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8FE456D-E04A-9DDE-6709-039E928A23FA}"/>
              </a:ext>
            </a:extLst>
          </p:cNvPr>
          <p:cNvSpPr/>
          <p:nvPr/>
        </p:nvSpPr>
        <p:spPr>
          <a:xfrm>
            <a:off x="1795463" y="4276725"/>
            <a:ext cx="621506" cy="952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6635A8C-9592-2164-4D75-02B02D54CC1E}"/>
              </a:ext>
            </a:extLst>
          </p:cNvPr>
          <p:cNvSpPr/>
          <p:nvPr/>
        </p:nvSpPr>
        <p:spPr>
          <a:xfrm>
            <a:off x="9402604" y="2694146"/>
            <a:ext cx="312896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31AF59C-959D-A959-FAFE-D2244AF0509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F58F699-6480-277E-AFD6-D8A89506C6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574920"/>
            <a:ext cx="3600000" cy="261290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76217C7-A1CD-E848-4F37-D75AC30FA9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245" y="1371121"/>
            <a:ext cx="3600000" cy="274666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714749BF-B74C-B008-21DD-2C1C2B4E4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B48680F-E9B8-9399-098C-B9D388276D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以下の各項目を入力し、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FD9A6AF-410D-BC24-74FD-E59CC635C1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80B38C1C-EA2B-2884-FE7E-D21D7C3B4C8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設定内容を確認し、問題がなければ</a:t>
            </a:r>
            <a:r>
              <a:rPr lang="ja-JP" altLang="en-US"/>
              <a:t>「</a:t>
            </a:r>
            <a:r>
              <a:rPr kumimoji="1" lang="ja-JP" altLang="en-US"/>
              <a:t>追加</a:t>
            </a:r>
            <a:r>
              <a:rPr lang="ja-JP" altLang="en-US"/>
              <a:t>」</a:t>
            </a:r>
            <a:r>
              <a:rPr kumimoji="1" lang="ja-JP" altLang="en-US"/>
              <a:t>をクリックして、</a:t>
            </a:r>
            <a:br>
              <a:rPr kumimoji="1" lang="en-US" altLang="ja-JP"/>
            </a:br>
            <a:r>
              <a:rPr kumimoji="1" lang="ja-JP" altLang="en-US"/>
              <a:t>　　作業は完了です</a:t>
            </a: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911D213D-F3B5-E3FE-3DAD-B0F3E65AC3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335404"/>
              </p:ext>
            </p:extLst>
          </p:nvPr>
        </p:nvGraphicFramePr>
        <p:xfrm>
          <a:off x="797496" y="4330384"/>
          <a:ext cx="5087495" cy="193611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134621">
                  <a:extLst>
                    <a:ext uri="{9D8B030D-6E8A-4147-A177-3AD203B41FA5}">
                      <a16:colId xmlns:a16="http://schemas.microsoft.com/office/drawing/2014/main" val="846988787"/>
                    </a:ext>
                  </a:extLst>
                </a:gridCol>
                <a:gridCol w="3952874">
                  <a:extLst>
                    <a:ext uri="{9D8B030D-6E8A-4147-A177-3AD203B41FA5}">
                      <a16:colId xmlns:a16="http://schemas.microsoft.com/office/drawing/2014/main" val="2629861385"/>
                    </a:ext>
                  </a:extLst>
                </a:gridCol>
              </a:tblGrid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発信元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発信元の</a:t>
                      </a:r>
                      <a:r>
                        <a:rPr kumimoji="1" lang="en-US" altLang="ja-JP" sz="1200" b="0">
                          <a:solidFill>
                            <a:schemeClr val="tx2"/>
                          </a:solidFill>
                        </a:rPr>
                        <a:t>IP</a:t>
                      </a:r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アドレス</a:t>
                      </a:r>
                      <a:br>
                        <a:rPr kumimoji="1" lang="en-US" altLang="ja-JP" sz="1200" b="0">
                          <a:solidFill>
                            <a:schemeClr val="tx2"/>
                          </a:solidFill>
                        </a:rPr>
                      </a:br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（</a:t>
                      </a:r>
                      <a:r>
                        <a:rPr kumimoji="1" lang="en-US" altLang="ja-JP" sz="1200" b="0">
                          <a:solidFill>
                            <a:schemeClr val="tx2"/>
                          </a:solidFill>
                        </a:rPr>
                        <a:t>CIDR, PREFIX, IP</a:t>
                      </a:r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アドレス範囲指定で設定可能）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5164659"/>
                  </a:ext>
                </a:extLst>
              </a:tr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宛先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宛先の</a:t>
                      </a:r>
                      <a:r>
                        <a:rPr kumimoji="1" lang="en-US" altLang="ja-JP" sz="1200">
                          <a:solidFill>
                            <a:schemeClr val="tx2"/>
                          </a:solidFill>
                        </a:rPr>
                        <a:t>IP</a:t>
                      </a:r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アドレス</a:t>
                      </a:r>
                      <a:br>
                        <a:rPr kumimoji="1" lang="en-US" altLang="ja-JP" sz="1200">
                          <a:solidFill>
                            <a:schemeClr val="tx2"/>
                          </a:solidFill>
                        </a:rPr>
                      </a:br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（</a:t>
                      </a:r>
                      <a:r>
                        <a:rPr kumimoji="1" lang="en-US" altLang="ja-JP" sz="1200">
                          <a:solidFill>
                            <a:schemeClr val="tx2"/>
                          </a:solidFill>
                        </a:rPr>
                        <a:t>CIDR, PREFIX, IP</a:t>
                      </a:r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アドレス範囲指定で設定可能）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210750"/>
                  </a:ext>
                </a:extLst>
              </a:tr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プロトコル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通信のプロトコル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320211"/>
                  </a:ext>
                </a:extLst>
              </a:tr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ポート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ポート番号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578591"/>
                  </a:ext>
                </a:extLst>
              </a:tr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状態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設定の有効／無効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483335"/>
                  </a:ext>
                </a:extLst>
              </a:tr>
            </a:tbl>
          </a:graphicData>
        </a:graphic>
      </p:graphicFrame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62E633E-14D7-38F2-0876-0B25A51762E3}"/>
              </a:ext>
            </a:extLst>
          </p:cNvPr>
          <p:cNvSpPr/>
          <p:nvPr/>
        </p:nvSpPr>
        <p:spPr>
          <a:xfrm>
            <a:off x="2616201" y="2190750"/>
            <a:ext cx="2486024" cy="123208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414C498-566E-783A-0591-129F365FE768}"/>
              </a:ext>
            </a:extLst>
          </p:cNvPr>
          <p:cNvSpPr/>
          <p:nvPr/>
        </p:nvSpPr>
        <p:spPr>
          <a:xfrm>
            <a:off x="4291013" y="3663951"/>
            <a:ext cx="309562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60ABDB7-3B0A-1AD7-EE92-3BD4CF5F525A}"/>
              </a:ext>
            </a:extLst>
          </p:cNvPr>
          <p:cNvSpPr/>
          <p:nvPr/>
        </p:nvSpPr>
        <p:spPr>
          <a:xfrm>
            <a:off x="9777413" y="3639588"/>
            <a:ext cx="311943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E7515A4-6CC7-C047-6657-907310F7D29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107809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782</TotalTime>
  <Words>214</Words>
  <Application>Microsoft Office PowerPoint</Application>
  <PresentationFormat>ワイド画面</PresentationFormat>
  <Paragraphs>40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インバウンドポリシー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2025-04-23T05:04:33Z</dcterms:created>
  <dcterms:modified xsi:type="dcterms:W3CDTF">2025-07-30T02:41:25Z</dcterms:modified>
</cp:coreProperties>
</file>