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3358D5-9E23-45C1-B9BB-E0C7B8E6BFE9}" v="17" dt="2025-07-30T04:25:44.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1" autoAdjust="0"/>
    <p:restoredTop sz="94610" autoAdjust="0"/>
  </p:normalViewPr>
  <p:slideViewPr>
    <p:cSldViewPr snapToGrid="0">
      <p:cViewPr varScale="1">
        <p:scale>
          <a:sx n="101" d="100"/>
          <a:sy n="101" d="100"/>
        </p:scale>
        <p:origin x="1278"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B93358D5-9E23-45C1-B9BB-E0C7B8E6BFE9}"/>
    <pc:docChg chg="modSld">
      <pc:chgData name="Technol.Corp 櫻庭竜太" userId="f291aa17-b8e0-4fe2-8f83-ae8a96cc9266" providerId="ADAL" clId="{B93358D5-9E23-45C1-B9BB-E0C7B8E6BFE9}" dt="2025-07-30T04:25:44.393" v="88"/>
      <pc:docMkLst>
        <pc:docMk/>
      </pc:docMkLst>
      <pc:sldChg chg="modSp mod">
        <pc:chgData name="Technol.Corp 櫻庭竜太" userId="f291aa17-b8e0-4fe2-8f83-ae8a96cc9266" providerId="ADAL" clId="{B93358D5-9E23-45C1-B9BB-E0C7B8E6BFE9}" dt="2025-07-30T04:25:44.393" v="88"/>
        <pc:sldMkLst>
          <pc:docMk/>
          <pc:sldMk cId="1907053450" sldId="257"/>
        </pc:sldMkLst>
        <pc:spChg chg="mod">
          <ac:chgData name="Technol.Corp 櫻庭竜太" userId="f291aa17-b8e0-4fe2-8f83-ae8a96cc9266" providerId="ADAL" clId="{B93358D5-9E23-45C1-B9BB-E0C7B8E6BFE9}" dt="2025-07-30T04:25:44.393" v="88"/>
          <ac:spMkLst>
            <pc:docMk/>
            <pc:sldMk cId="1907053450" sldId="257"/>
            <ac:spMk id="7" creationId="{D7EEB5AD-7D57-D7D5-3A4F-840BACE6815A}"/>
          </ac:spMkLst>
        </pc:spChg>
      </pc:sldChg>
      <pc:sldChg chg="modSp mod">
        <pc:chgData name="Technol.Corp 櫻庭竜太" userId="f291aa17-b8e0-4fe2-8f83-ae8a96cc9266" providerId="ADAL" clId="{B93358D5-9E23-45C1-B9BB-E0C7B8E6BFE9}" dt="2025-07-29T08:10:33.942" v="35" actId="20577"/>
        <pc:sldMkLst>
          <pc:docMk/>
          <pc:sldMk cId="3175047991" sldId="258"/>
        </pc:sldMkLst>
        <pc:spChg chg="mod">
          <ac:chgData name="Technol.Corp 櫻庭竜太" userId="f291aa17-b8e0-4fe2-8f83-ae8a96cc9266" providerId="ADAL" clId="{B93358D5-9E23-45C1-B9BB-E0C7B8E6BFE9}" dt="2025-07-29T08:10:33.942" v="35" actId="20577"/>
          <ac:spMkLst>
            <pc:docMk/>
            <pc:sldMk cId="3175047991" sldId="258"/>
            <ac:spMk id="3" creationId="{9099805A-4B7B-B82B-E1F8-1E80F4ED67A8}"/>
          </ac:spMkLst>
        </pc:spChg>
      </pc:sldChg>
      <pc:sldChg chg="modSp mod">
        <pc:chgData name="Technol.Corp 櫻庭竜太" userId="f291aa17-b8e0-4fe2-8f83-ae8a96cc9266" providerId="ADAL" clId="{B93358D5-9E23-45C1-B9BB-E0C7B8E6BFE9}" dt="2025-07-29T08:11:02.219" v="53" actId="20577"/>
        <pc:sldMkLst>
          <pc:docMk/>
          <pc:sldMk cId="811520036" sldId="260"/>
        </pc:sldMkLst>
        <pc:spChg chg="mod">
          <ac:chgData name="Technol.Corp 櫻庭竜太" userId="f291aa17-b8e0-4fe2-8f83-ae8a96cc9266" providerId="ADAL" clId="{B93358D5-9E23-45C1-B9BB-E0C7B8E6BFE9}" dt="2025-07-29T08:11:02.219" v="53" actId="20577"/>
          <ac:spMkLst>
            <pc:docMk/>
            <pc:sldMk cId="811520036" sldId="260"/>
            <ac:spMk id="3" creationId="{99F81AD5-8152-0692-68CF-658D3BEDD478}"/>
          </ac:spMkLst>
        </pc:spChg>
      </pc:sldChg>
      <pc:sldChg chg="modSp mod">
        <pc:chgData name="Technol.Corp 櫻庭竜太" userId="f291aa17-b8e0-4fe2-8f83-ae8a96cc9266" providerId="ADAL" clId="{B93358D5-9E23-45C1-B9BB-E0C7B8E6BFE9}" dt="2025-07-29T08:11:29.353" v="71" actId="20577"/>
        <pc:sldMkLst>
          <pc:docMk/>
          <pc:sldMk cId="4049639142" sldId="262"/>
        </pc:sldMkLst>
        <pc:spChg chg="mod">
          <ac:chgData name="Technol.Corp 櫻庭竜太" userId="f291aa17-b8e0-4fe2-8f83-ae8a96cc9266" providerId="ADAL" clId="{B93358D5-9E23-45C1-B9BB-E0C7B8E6BFE9}" dt="2025-07-29T08:11:29.353" v="71" actId="20577"/>
          <ac:spMkLst>
            <pc:docMk/>
            <pc:sldMk cId="4049639142" sldId="262"/>
            <ac:spMk id="3" creationId="{11573AC2-62CC-16FD-9062-75243D47E24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2025/7/30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6F76C9F-6952-4C51-A76A-8692EBD7A238}" type="datetime1">
              <a:rPr lang="en-US" altLang="ja-JP" smtClean="0"/>
              <a:t>7/30/2025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2025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217E929-4FB2-4394-A7A8-D63559EA4581}" type="datetime1">
              <a:rPr lang="en-US" altLang="ja-JP" smtClean="0"/>
              <a:t>7/30/2025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DA3551F-4E64-4610-98E1-01300E99D725}" type="datetime1">
              <a:rPr lang="en-US" altLang="ja-JP" smtClean="0"/>
              <a:t>7/30/2025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27C4434-3608-41D1-8919-3C6B8749DE28}" type="datetime1">
              <a:rPr lang="en-US" altLang="ja-JP" smtClean="0"/>
              <a:t>7/30/2025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469BB3-D364-4252-8EF8-74C0F5CE44CD}" type="datetime1">
              <a:rPr lang="en-US" altLang="ja-JP" smtClean="0"/>
              <a:t>7/30/2025</a:t>
            </a:fld>
            <a:endParaRPr lang="en-US" dirty="0"/>
          </a:p>
        </p:txBody>
      </p:sp>
      <p:sp>
        <p:nvSpPr>
          <p:cNvPr id="6" name="Footer Placeholder 5"/>
          <p:cNvSpPr>
            <a:spLocks noGrp="1"/>
          </p:cNvSpPr>
          <p:nvPr>
            <p:ph type="ftr" sz="quarter" idx="11"/>
          </p:nvPr>
        </p:nvSpPr>
        <p:spPr/>
        <p:txBody>
          <a:bodyPr/>
          <a:lstStyle/>
          <a:p>
            <a:r>
              <a:rPr lang="en-US" altLang="ja-JP" cap="none"/>
              <a:t>Copyright 2025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0775616-A890-48B2-B966-97386E20352D}" type="datetime1">
              <a:rPr lang="en-US" altLang="ja-JP" smtClean="0"/>
              <a:t>7/30/2025</a:t>
            </a:fld>
            <a:endParaRPr lang="en-US" dirty="0"/>
          </a:p>
        </p:txBody>
      </p:sp>
      <p:sp>
        <p:nvSpPr>
          <p:cNvPr id="8" name="Footer Placeholder 7"/>
          <p:cNvSpPr>
            <a:spLocks noGrp="1"/>
          </p:cNvSpPr>
          <p:nvPr>
            <p:ph type="ftr" sz="quarter" idx="11"/>
          </p:nvPr>
        </p:nvSpPr>
        <p:spPr/>
        <p:txBody>
          <a:bodyPr/>
          <a:lstStyle/>
          <a:p>
            <a:r>
              <a:rPr lang="en-US" altLang="ja-JP" cap="none"/>
              <a:t>Copyright 2025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620B0672-02B2-47BA-A636-6FDCAD4CAD1A}" type="datetime1">
              <a:rPr lang="en-US" altLang="ja-JP" smtClean="0"/>
              <a:t>7/30/2025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892168B-EFEB-4F54-80DA-3B2A6B78BFEB}" type="datetime1">
              <a:rPr lang="en-US" altLang="ja-JP" smtClean="0"/>
              <a:t>7/30/2025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15AFC40D-196E-4491-AB3E-EC55A8A197D9}" type="datetime1">
              <a:rPr lang="en-US" altLang="ja-JP" smtClean="0"/>
              <a:t>7/30/2025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2025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7E27F-2BBD-464F-9ECC-CB9329431F6F}" type="datetime1">
              <a:rPr lang="en-US" altLang="ja-JP" smtClean="0"/>
              <a:t>7/30/2025</a:t>
            </a:fld>
            <a:endParaRPr lang="en-US" dirty="0"/>
          </a:p>
        </p:txBody>
      </p:sp>
      <p:sp>
        <p:nvSpPr>
          <p:cNvPr id="3" name="Footer Placeholder 2"/>
          <p:cNvSpPr>
            <a:spLocks noGrp="1"/>
          </p:cNvSpPr>
          <p:nvPr>
            <p:ph type="ftr" sz="quarter" idx="11"/>
          </p:nvPr>
        </p:nvSpPr>
        <p:spPr/>
        <p:txBody>
          <a:bodyPr/>
          <a:lstStyle/>
          <a:p>
            <a:r>
              <a:rPr lang="en-US" altLang="ja-JP" cap="none"/>
              <a:t>Copyright 2025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D915063E-4528-467A-9725-C967D29DEF7C}" type="datetime1">
              <a:rPr lang="en-US" altLang="ja-JP" smtClean="0"/>
              <a:t>7/30/2025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2025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動作モードの切替</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 </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動作モードの切替</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アクセス許可リスト</a:t>
            </a:r>
            <a:endParaRPr lang="en-US" altLang="ja-JP"/>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endParaRPr lang="en-US" altLang="ja-JP"/>
          </a:p>
          <a:p>
            <a:r>
              <a:rPr lang="en-US" altLang="ja-JP"/>
              <a:t>※</a:t>
            </a:r>
            <a:r>
              <a:rPr lang="ja-JP" altLang="en-US"/>
              <a:t>クラウドログインからの操作になります</a:t>
            </a:r>
            <a:br>
              <a:rPr lang="en-US" altLang="ja-JP"/>
            </a:br>
            <a:r>
              <a:rPr lang="ja-JP" altLang="en-US"/>
              <a:t>　ログイン手順につきましては操作マニュアル「ログイン方法」をご参照ください</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2025 Technol INC. All Rights Reserved.</a:t>
            </a:r>
          </a:p>
        </p:txBody>
      </p:sp>
      <p:sp>
        <p:nvSpPr>
          <p:cNvPr id="2" name="スライド番号プレースホルダー 1">
            <a:extLst>
              <a:ext uri="{FF2B5EF4-FFF2-40B4-BE49-F238E27FC236}">
                <a16:creationId xmlns:a16="http://schemas.microsoft.com/office/drawing/2014/main" id="{12703280-F5B1-0E6C-675B-DFD0CC43F8BB}"/>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動作モードの切替</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クラウド管理画面にログイン後、右上の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し、左下の「</a:t>
            </a:r>
            <a:r>
              <a:rPr lang="ja-JP" altLang="en-US"/>
              <a:t>動作切替」</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変更</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en-US" altLang="ja-JP"/>
              <a:t>MRB</a:t>
            </a:r>
            <a:r>
              <a:rPr kumimoji="1" lang="ja-JP" altLang="en-US"/>
              <a:t>で動作モード（ブリッジモード・ルータモード）を切り替える場合の設定手順について説明します</a:t>
            </a:r>
          </a:p>
        </p:txBody>
      </p:sp>
      <p:pic>
        <p:nvPicPr>
          <p:cNvPr id="10" name="図 9"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403EFD08-4011-3788-C6D7-DFC6F421B5F8}"/>
              </a:ext>
            </a:extLst>
          </p:cNvPr>
          <p:cNvPicPr>
            <a:picLocks noChangeAspect="1"/>
          </p:cNvPicPr>
          <p:nvPr/>
        </p:nvPicPr>
        <p:blipFill>
          <a:blip r:embed="rId2"/>
          <a:stretch>
            <a:fillRect/>
          </a:stretch>
        </p:blipFill>
        <p:spPr>
          <a:xfrm>
            <a:off x="1538596" y="2292923"/>
            <a:ext cx="3600000" cy="2633168"/>
          </a:xfrm>
          <a:prstGeom prst="rect">
            <a:avLst/>
          </a:prstGeom>
          <a:ln w="12700">
            <a:solidFill>
              <a:schemeClr val="tx1"/>
            </a:solidFill>
          </a:ln>
        </p:spPr>
      </p:pic>
      <p:sp>
        <p:nvSpPr>
          <p:cNvPr id="13" name="正方形/長方形 12">
            <a:extLst>
              <a:ext uri="{FF2B5EF4-FFF2-40B4-BE49-F238E27FC236}">
                <a16:creationId xmlns:a16="http://schemas.microsoft.com/office/drawing/2014/main" id="{B69F4420-86EF-5752-FDA7-41640AB5499A}"/>
              </a:ext>
            </a:extLst>
          </p:cNvPr>
          <p:cNvSpPr/>
          <p:nvPr/>
        </p:nvSpPr>
        <p:spPr>
          <a:xfrm>
            <a:off x="1723235" y="4396520"/>
            <a:ext cx="29924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1289B88-0BD8-6778-E74B-3E5D10F6B943}"/>
              </a:ext>
            </a:extLst>
          </p:cNvPr>
          <p:cNvSpPr/>
          <p:nvPr/>
        </p:nvSpPr>
        <p:spPr>
          <a:xfrm>
            <a:off x="4016557" y="2318453"/>
            <a:ext cx="19888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E74E3882-5E2A-043A-1056-D3311A1504A4}"/>
              </a:ext>
            </a:extLst>
          </p:cNvPr>
          <p:cNvPicPr>
            <a:picLocks noChangeAspect="1"/>
          </p:cNvPicPr>
          <p:nvPr/>
        </p:nvPicPr>
        <p:blipFill>
          <a:blip r:embed="rId3"/>
          <a:stretch>
            <a:fillRect/>
          </a:stretch>
        </p:blipFill>
        <p:spPr>
          <a:xfrm>
            <a:off x="7050755" y="2038191"/>
            <a:ext cx="3600000" cy="2535146"/>
          </a:xfrm>
          <a:prstGeom prst="rect">
            <a:avLst/>
          </a:prstGeom>
          <a:ln w="12700">
            <a:solidFill>
              <a:schemeClr val="tx1"/>
            </a:solidFill>
          </a:ln>
        </p:spPr>
      </p:pic>
      <p:sp>
        <p:nvSpPr>
          <p:cNvPr id="20" name="正方形/長方形 19">
            <a:extLst>
              <a:ext uri="{FF2B5EF4-FFF2-40B4-BE49-F238E27FC236}">
                <a16:creationId xmlns:a16="http://schemas.microsoft.com/office/drawing/2014/main" id="{C62A3210-66DE-A712-1328-5A2531C189A5}"/>
              </a:ext>
            </a:extLst>
          </p:cNvPr>
          <p:cNvSpPr/>
          <p:nvPr/>
        </p:nvSpPr>
        <p:spPr>
          <a:xfrm>
            <a:off x="9417054" y="3121001"/>
            <a:ext cx="450846"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E9DBA800-5D15-07F5-8D22-10B46D8A86BF}"/>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F64C55-16C4-2A34-43A1-01067006F7C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77C7640-EF0F-4512-82BD-A8EF8763D31D}"/>
              </a:ext>
            </a:extLst>
          </p:cNvPr>
          <p:cNvSpPr>
            <a:spLocks noGrp="1"/>
          </p:cNvSpPr>
          <p:nvPr>
            <p:ph type="body" sz="quarter" idx="13"/>
          </p:nvPr>
        </p:nvSpPr>
        <p:spPr/>
        <p:txBody>
          <a:bodyPr/>
          <a:lstStyle/>
          <a:p>
            <a:r>
              <a:rPr kumimoji="1" lang="ja-JP" altLang="en-US"/>
              <a:t>③　</a:t>
            </a:r>
            <a:r>
              <a:rPr lang="ja-JP" altLang="en-US"/>
              <a:t>「</a:t>
            </a:r>
            <a:r>
              <a:rPr kumimoji="1" lang="ja-JP" altLang="en-US"/>
              <a:t>確認</a:t>
            </a:r>
            <a:r>
              <a:rPr lang="ja-JP" altLang="en-US"/>
              <a:t>」</a:t>
            </a:r>
            <a:r>
              <a:rPr kumimoji="1" lang="ja-JP" altLang="en-US"/>
              <a:t>をクリックして設定は完了です </a:t>
            </a:r>
            <a:br>
              <a:rPr kumimoji="1" lang="en-US" altLang="ja-JP"/>
            </a:br>
            <a:r>
              <a:rPr kumimoji="1" lang="ja-JP" altLang="en-US"/>
              <a:t>　　</a:t>
            </a:r>
            <a:r>
              <a:rPr kumimoji="1" lang="en-US" altLang="ja-JP">
                <a:solidFill>
                  <a:srgbClr val="FF0000"/>
                </a:solidFill>
              </a:rPr>
              <a:t>※</a:t>
            </a:r>
            <a:r>
              <a:rPr kumimoji="1" lang="ja-JP" altLang="en-US">
                <a:solidFill>
                  <a:srgbClr val="FF0000"/>
                </a:solidFill>
              </a:rPr>
              <a:t>ブリッジモード利用時はメンテナンスアドレス</a:t>
            </a:r>
            <a:r>
              <a:rPr lang="ja-JP" altLang="en-US">
                <a:solidFill>
                  <a:srgbClr val="FF0000"/>
                </a:solidFill>
              </a:rPr>
              <a:t>から</a:t>
            </a:r>
            <a:r>
              <a:rPr lang="en-US" altLang="ja-JP">
                <a:solidFill>
                  <a:srgbClr val="FF0000"/>
                </a:solidFill>
              </a:rPr>
              <a:t>MRB</a:t>
            </a:r>
            <a:r>
              <a:rPr lang="ja-JP" altLang="en-US">
                <a:solidFill>
                  <a:srgbClr val="FF0000"/>
                </a:solidFill>
              </a:rPr>
              <a:t>に</a:t>
            </a:r>
            <a:br>
              <a:rPr lang="en-US" altLang="ja-JP">
                <a:solidFill>
                  <a:srgbClr val="FF0000"/>
                </a:solidFill>
              </a:rPr>
            </a:br>
            <a:r>
              <a:rPr lang="ja-JP" altLang="en-US">
                <a:solidFill>
                  <a:srgbClr val="FF0000"/>
                </a:solidFill>
              </a:rPr>
              <a:t>　　　アクセスすることができます</a:t>
            </a:r>
            <a:br>
              <a:rPr lang="en-US" altLang="ja-JP">
                <a:solidFill>
                  <a:srgbClr val="FF0000"/>
                </a:solidFill>
              </a:rPr>
            </a:br>
            <a:r>
              <a:rPr lang="ja-JP" altLang="en-US">
                <a:solidFill>
                  <a:srgbClr val="FF0000"/>
                </a:solidFill>
              </a:rPr>
              <a:t>　　　設定方法は「</a:t>
            </a:r>
            <a:r>
              <a:rPr lang="en-US" altLang="ja-JP">
                <a:solidFill>
                  <a:srgbClr val="FF0000"/>
                </a:solidFill>
              </a:rPr>
              <a:t>2.</a:t>
            </a:r>
            <a:r>
              <a:rPr lang="ja-JP" altLang="en-US">
                <a:solidFill>
                  <a:srgbClr val="FF0000"/>
                </a:solidFill>
              </a:rPr>
              <a:t> メンテナンスアドレス設定」をご参照</a:t>
            </a:r>
            <a:br>
              <a:rPr lang="en-US" altLang="ja-JP">
                <a:solidFill>
                  <a:srgbClr val="FF0000"/>
                </a:solidFill>
              </a:rPr>
            </a:br>
            <a:r>
              <a:rPr lang="ja-JP" altLang="en-US">
                <a:solidFill>
                  <a:srgbClr val="FF0000"/>
                </a:solidFill>
              </a:rPr>
              <a:t>　　　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9C4D9D3C-2136-4042-E261-9080F174E2CF}"/>
              </a:ext>
            </a:extLst>
          </p:cNvPr>
          <p:cNvSpPr>
            <a:spLocks noGrp="1"/>
          </p:cNvSpPr>
          <p:nvPr>
            <p:ph type="ftr" sz="quarter" idx="15"/>
          </p:nvPr>
        </p:nvSpPr>
        <p:spPr/>
        <p:txBody>
          <a:bodyPr/>
          <a:lstStyle/>
          <a:p>
            <a:r>
              <a:rPr lang="en-US" altLang="ja-JP" cap="none"/>
              <a:t>Copyright 2025 Technol INC. All Rights Reserved.</a:t>
            </a:r>
          </a:p>
        </p:txBody>
      </p:sp>
      <p:pic>
        <p:nvPicPr>
          <p:cNvPr id="7" name="図 6"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82AB4AE3-A51E-273A-A24B-871DD821A274}"/>
              </a:ext>
            </a:extLst>
          </p:cNvPr>
          <p:cNvPicPr>
            <a:picLocks noChangeAspect="1"/>
          </p:cNvPicPr>
          <p:nvPr/>
        </p:nvPicPr>
        <p:blipFill>
          <a:blip r:embed="rId2"/>
          <a:stretch>
            <a:fillRect/>
          </a:stretch>
        </p:blipFill>
        <p:spPr>
          <a:xfrm>
            <a:off x="1545055" y="2228939"/>
            <a:ext cx="3600000" cy="2605204"/>
          </a:xfrm>
          <a:prstGeom prst="rect">
            <a:avLst/>
          </a:prstGeom>
          <a:ln w="12700">
            <a:solidFill>
              <a:schemeClr val="tx1"/>
            </a:solidFill>
          </a:ln>
        </p:spPr>
      </p:pic>
      <p:sp>
        <p:nvSpPr>
          <p:cNvPr id="8" name="正方形/長方形 7">
            <a:extLst>
              <a:ext uri="{FF2B5EF4-FFF2-40B4-BE49-F238E27FC236}">
                <a16:creationId xmlns:a16="http://schemas.microsoft.com/office/drawing/2014/main" id="{8A87BF92-8597-0D63-6A37-9FDFFB0FDDCD}"/>
              </a:ext>
            </a:extLst>
          </p:cNvPr>
          <p:cNvSpPr/>
          <p:nvPr/>
        </p:nvSpPr>
        <p:spPr>
          <a:xfrm>
            <a:off x="3909060" y="4246245"/>
            <a:ext cx="450849" cy="11200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284C8233-3B25-39CF-1794-776E864DCFCC}"/>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18996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2C306-4357-5380-B1D2-DEFA7CD962BB}"/>
            </a:ext>
          </a:extLst>
        </p:cNvPr>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D31EAABF-55C3-459F-8EB1-CFB839E922B8}"/>
              </a:ext>
            </a:extLst>
          </p:cNvPr>
          <p:cNvPicPr>
            <a:picLocks noChangeAspect="1"/>
          </p:cNvPicPr>
          <p:nvPr/>
        </p:nvPicPr>
        <p:blipFill>
          <a:blip r:embed="rId2"/>
          <a:stretch>
            <a:fillRect/>
          </a:stretch>
        </p:blipFill>
        <p:spPr>
          <a:xfrm>
            <a:off x="7050755" y="3180567"/>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2C676039-9C29-F6B1-3698-E6C593C6094D}"/>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A0D6FC5F-63A7-5425-7BAF-D985CFCE66A1}"/>
              </a:ext>
            </a:extLst>
          </p:cNvPr>
          <p:cNvSpPr>
            <a:spLocks noGrp="1"/>
          </p:cNvSpPr>
          <p:nvPr>
            <p:ph type="title"/>
          </p:nvPr>
        </p:nvSpPr>
        <p:spPr/>
        <p:txBody>
          <a:bodyPr/>
          <a:lstStyle/>
          <a:p>
            <a:r>
              <a:rPr lang="en-US" altLang="ja-JP"/>
              <a:t>2</a:t>
            </a:r>
            <a:r>
              <a:rPr kumimoji="1" lang="en-US" altLang="ja-JP"/>
              <a:t>.</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11573AC2-62CC-16FD-9062-75243D47E24C}"/>
              </a:ext>
            </a:extLst>
          </p:cNvPr>
          <p:cNvSpPr>
            <a:spLocks noGrp="1"/>
          </p:cNvSpPr>
          <p:nvPr>
            <p:ph type="body" sz="quarter" idx="13"/>
          </p:nvPr>
        </p:nvSpPr>
        <p:spPr/>
        <p:txBody>
          <a:bodyPr/>
          <a:lstStyle/>
          <a:p>
            <a:r>
              <a:rPr kumimoji="1" lang="ja-JP" altLang="en-US"/>
              <a:t>①　クラウド管理画面にログイン後、右上の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し、左下の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B795E982-639B-BDA8-A1A2-9B91F4C3EFC8}"/>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E10FC770-AD7A-ED28-A2F0-78455AE8B286}"/>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br>
              <a:rPr lang="en-US" altLang="ja-JP">
                <a:solidFill>
                  <a:srgbClr val="FF0000"/>
                </a:solidFill>
              </a:rPr>
            </a:br>
            <a:r>
              <a:rPr lang="ja-JP" altLang="en-US">
                <a:solidFill>
                  <a:schemeClr val="tx1"/>
                </a:solidFill>
              </a:rPr>
              <a:t>　例）</a:t>
            </a:r>
            <a:r>
              <a:rPr lang="en-US" altLang="ja-JP">
                <a:solidFill>
                  <a:schemeClr val="tx1"/>
                </a:solidFill>
              </a:rPr>
              <a:t>MRB</a:t>
            </a:r>
            <a:r>
              <a:rPr lang="ja-JP" altLang="en-US">
                <a:solidFill>
                  <a:schemeClr val="tx1"/>
                </a:solidFill>
              </a:rPr>
              <a:t>：</a:t>
            </a:r>
            <a:r>
              <a:rPr lang="en-US" altLang="ja-JP">
                <a:solidFill>
                  <a:schemeClr val="tx1"/>
                </a:solidFill>
                <a:highlight>
                  <a:srgbClr val="FFFF00"/>
                </a:highlight>
              </a:rPr>
              <a:t>192.168.123.</a:t>
            </a:r>
            <a:r>
              <a:rPr lang="en-US" altLang="ja-JP">
                <a:solidFill>
                  <a:schemeClr val="tx1"/>
                </a:solidFill>
              </a:rPr>
              <a:t>254/24</a:t>
            </a:r>
            <a:br>
              <a:rPr lang="en-US" altLang="ja-JP">
                <a:solidFill>
                  <a:schemeClr val="tx1"/>
                </a:solidFill>
              </a:rPr>
            </a:br>
            <a:r>
              <a:rPr lang="ja-JP" altLang="en-US">
                <a:solidFill>
                  <a:schemeClr val="tx1"/>
                </a:solidFill>
              </a:rPr>
              <a:t>　　　メンテナンスアドレス：</a:t>
            </a:r>
            <a:r>
              <a:rPr lang="en-US" altLang="ja-JP">
                <a:solidFill>
                  <a:schemeClr val="tx1"/>
                </a:solidFill>
                <a:highlight>
                  <a:srgbClr val="FFFF00"/>
                </a:highlight>
              </a:rPr>
              <a:t>192.168.100.</a:t>
            </a:r>
            <a:r>
              <a:rPr lang="en-US" altLang="ja-JP">
                <a:solidFill>
                  <a:schemeClr val="tx1"/>
                </a:solidFill>
              </a:rPr>
              <a:t>1/24</a:t>
            </a:r>
          </a:p>
          <a:p>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EE990DE9-7ABB-6710-548D-FC9CA981AD05}"/>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br>
              <a:rPr lang="en-US" altLang="ja-JP"/>
            </a:br>
            <a:endParaRPr kumimoji="1" lang="en-US" altLang="ja-JP"/>
          </a:p>
        </p:txBody>
      </p:sp>
      <p:sp>
        <p:nvSpPr>
          <p:cNvPr id="12" name="正方形/長方形 11">
            <a:extLst>
              <a:ext uri="{FF2B5EF4-FFF2-40B4-BE49-F238E27FC236}">
                <a16:creationId xmlns:a16="http://schemas.microsoft.com/office/drawing/2014/main" id="{2BEC1937-6A61-6C56-4473-0DD2A5F7B78A}"/>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7269F51-60E0-8507-8E56-235EAD5D198A}"/>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AA50D006-9472-9570-B38C-FDA3C3D9D6A2}"/>
              </a:ext>
            </a:extLst>
          </p:cNvPr>
          <p:cNvSpPr/>
          <p:nvPr/>
        </p:nvSpPr>
        <p:spPr>
          <a:xfrm>
            <a:off x="8171887" y="3975811"/>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A619C20-7797-ADC7-160C-A60AB369041E}"/>
              </a:ext>
            </a:extLst>
          </p:cNvPr>
          <p:cNvSpPr/>
          <p:nvPr/>
        </p:nvSpPr>
        <p:spPr>
          <a:xfrm>
            <a:off x="9786938" y="4761062"/>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FAEA3C2A-BA2C-3292-3DE9-ED94F225C60A}"/>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404963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2025 Technol INC. All Rights Reserved.</a:t>
            </a:r>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6A3BA979-2340-FBD5-0944-CD939A13B5DF}"/>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215395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lang="en-US" altLang="ja-JP"/>
              <a:t>3</a:t>
            </a:r>
            <a:r>
              <a:rPr kumimoji="1" lang="en-US" altLang="ja-JP"/>
              <a:t>.</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クラウド管理画面にログイン後、右上の</a:t>
            </a:r>
            <a:r>
              <a:rPr lang="ja-JP" altLang="en-US"/>
              <a:t>「</a:t>
            </a:r>
            <a:r>
              <a:rPr kumimoji="1" lang="ja-JP" altLang="en-US"/>
              <a:t>設定</a:t>
            </a:r>
            <a:r>
              <a:rPr lang="ja-JP" altLang="en-US"/>
              <a:t>」</a:t>
            </a:r>
            <a:r>
              <a:rPr kumimoji="1" lang="ja-JP" altLang="en-US"/>
              <a:t>をクリック</a:t>
            </a:r>
            <a:br>
              <a:rPr kumimoji="1" lang="en-US" altLang="ja-JP"/>
            </a:br>
            <a:r>
              <a:rPr kumimoji="1" lang="ja-JP" altLang="en-US"/>
              <a:t>　　し、左の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4">
            <a:extLst>
              <a:ext uri="{FF2B5EF4-FFF2-40B4-BE49-F238E27FC236}">
                <a16:creationId xmlns:a16="http://schemas.microsoft.com/office/drawing/2014/main" id="{22D3AA03-5B74-6A19-F020-C52A5A2ABFA4}"/>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81152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2025 Technol INC. All Rights Reserved.</a:t>
            </a:r>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AC0F5656-C0E1-A048-9210-DAA9BFDF5239}"/>
              </a:ext>
            </a:extLst>
          </p:cNvPr>
          <p:cNvPicPr>
            <a:picLocks noChangeAspect="1"/>
          </p:cNvPicPr>
          <p:nvPr/>
        </p:nvPicPr>
        <p:blipFill>
          <a:blip r:embed="rId4"/>
          <a:stretch>
            <a:fillRect/>
          </a:stretch>
        </p:blipFill>
        <p:spPr>
          <a:xfrm>
            <a:off x="2885281" y="2570416"/>
            <a:ext cx="430336" cy="71723"/>
          </a:xfrm>
          <a:prstGeom prst="rect">
            <a:avLst/>
          </a:prstGeom>
        </p:spPr>
      </p:pic>
      <p:sp>
        <p:nvSpPr>
          <p:cNvPr id="5" name="スライド番号プレースホルダー 4">
            <a:extLst>
              <a:ext uri="{FF2B5EF4-FFF2-40B4-BE49-F238E27FC236}">
                <a16:creationId xmlns:a16="http://schemas.microsoft.com/office/drawing/2014/main" id="{B581BF67-2BD1-F3B4-7C2A-7F66A8FE6473}"/>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341</TotalTime>
  <Words>501</Words>
  <Application>Microsoft Office PowerPoint</Application>
  <PresentationFormat>ワイド画面</PresentationFormat>
  <Paragraphs>48</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Gill Sans MT</vt:lpstr>
      <vt:lpstr>Wingdings 2</vt:lpstr>
      <vt:lpstr>配当</vt:lpstr>
      <vt:lpstr>MRB操作マニュアル</vt:lpstr>
      <vt:lpstr>目次</vt:lpstr>
      <vt:lpstr>1. 動作モードの切替</vt:lpstr>
      <vt:lpstr>PowerPoint プレゼンテーション</vt:lpstr>
      <vt:lpstr>2. メンテナンスアドレス設定</vt:lpstr>
      <vt:lpstr>PowerPoint プレゼンテーション</vt:lpstr>
      <vt:lpstr>3.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3</cp:revision>
  <dcterms:created xsi:type="dcterms:W3CDTF">2025-04-22T00:14:18Z</dcterms:created>
  <dcterms:modified xsi:type="dcterms:W3CDTF">2025-07-30T04:25:50Z</dcterms:modified>
</cp:coreProperties>
</file>