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FA832C-3BD6-41E2-9F11-5C4C102C57C6}" v="12" dt="2025-07-30T04:49:08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7509507E-4873-46B5-BD6F-CC3F0FEF9D43}"/>
    <pc:docChg chg="undo custSel addSld delSld modSld">
      <pc:chgData name="Technol.Corp 櫻庭竜太" userId="f291aa17-b8e0-4fe2-8f83-ae8a96cc9266" providerId="ADAL" clId="{7509507E-4873-46B5-BD6F-CC3F0FEF9D43}" dt="2025-04-22T05:33:59.114" v="843"/>
      <pc:docMkLst>
        <pc:docMk/>
      </pc:docMkLst>
      <pc:sldChg chg="modSp mod">
        <pc:chgData name="Technol.Corp 櫻庭竜太" userId="f291aa17-b8e0-4fe2-8f83-ae8a96cc9266" providerId="ADAL" clId="{7509507E-4873-46B5-BD6F-CC3F0FEF9D43}" dt="2025-04-18T02:13:18.333" v="1" actId="20577"/>
        <pc:sldMkLst>
          <pc:docMk/>
          <pc:sldMk cId="726390762" sldId="256"/>
        </pc:sldMkLst>
      </pc:sldChg>
      <pc:sldChg chg="modSp mod">
        <pc:chgData name="Technol.Corp 櫻庭竜太" userId="f291aa17-b8e0-4fe2-8f83-ae8a96cc9266" providerId="ADAL" clId="{7509507E-4873-46B5-BD6F-CC3F0FEF9D43}" dt="2025-04-21T07:03:29.606" v="776" actId="207"/>
        <pc:sldMkLst>
          <pc:docMk/>
          <pc:sldMk cId="1907053450" sldId="257"/>
        </pc:sldMkLst>
      </pc:sldChg>
      <pc:sldChg chg="addSp delSp modSp mod">
        <pc:chgData name="Technol.Corp 櫻庭竜太" userId="f291aa17-b8e0-4fe2-8f83-ae8a96cc9266" providerId="ADAL" clId="{7509507E-4873-46B5-BD6F-CC3F0FEF9D43}" dt="2025-04-22T05:33:59.114" v="843"/>
        <pc:sldMkLst>
          <pc:docMk/>
          <pc:sldMk cId="3175047991" sldId="258"/>
        </pc:sldMkLst>
      </pc:sldChg>
      <pc:sldChg chg="addSp modSp new mod">
        <pc:chgData name="Technol.Corp 櫻庭竜太" userId="f291aa17-b8e0-4fe2-8f83-ae8a96cc9266" providerId="ADAL" clId="{7509507E-4873-46B5-BD6F-CC3F0FEF9D43}" dt="2025-04-22T05:23:35.244" v="805"/>
        <pc:sldMkLst>
          <pc:docMk/>
          <pc:sldMk cId="1153604742" sldId="259"/>
        </pc:sldMkLst>
      </pc:sldChg>
      <pc:sldChg chg="del">
        <pc:chgData name="Technol.Corp 櫻庭竜太" userId="f291aa17-b8e0-4fe2-8f83-ae8a96cc9266" providerId="ADAL" clId="{7509507E-4873-46B5-BD6F-CC3F0FEF9D43}" dt="2025-04-18T02:15:14.382" v="35" actId="2696"/>
        <pc:sldMkLst>
          <pc:docMk/>
          <pc:sldMk cId="2497981469" sldId="259"/>
        </pc:sldMkLst>
      </pc:sldChg>
      <pc:sldChg chg="del">
        <pc:chgData name="Technol.Corp 櫻庭竜太" userId="f291aa17-b8e0-4fe2-8f83-ae8a96cc9266" providerId="ADAL" clId="{7509507E-4873-46B5-BD6F-CC3F0FEF9D43}" dt="2025-04-18T02:15:09.015" v="34" actId="2696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7509507E-4873-46B5-BD6F-CC3F0FEF9D43}" dt="2025-04-22T05:24:22.480" v="818"/>
        <pc:sldMkLst>
          <pc:docMk/>
          <pc:sldMk cId="3426471949" sldId="260"/>
        </pc:sldMkLst>
      </pc:sldChg>
      <pc:sldChg chg="del">
        <pc:chgData name="Technol.Corp 櫻庭竜太" userId="f291aa17-b8e0-4fe2-8f83-ae8a96cc9266" providerId="ADAL" clId="{7509507E-4873-46B5-BD6F-CC3F0FEF9D43}" dt="2025-04-18T02:15:06.879" v="33" actId="2696"/>
        <pc:sldMkLst>
          <pc:docMk/>
          <pc:sldMk cId="1362869589" sldId="261"/>
        </pc:sldMkLst>
      </pc:sldChg>
      <pc:sldChg chg="modSp new del mod">
        <pc:chgData name="Technol.Corp 櫻庭竜太" userId="f291aa17-b8e0-4fe2-8f83-ae8a96cc9266" providerId="ADAL" clId="{7509507E-4873-46B5-BD6F-CC3F0FEF9D43}" dt="2025-04-18T02:47:02.393" v="356" actId="2696"/>
        <pc:sldMkLst>
          <pc:docMk/>
          <pc:sldMk cId="4121663184" sldId="261"/>
        </pc:sldMkLst>
      </pc:sldChg>
      <pc:sldChg chg="addSp modSp new mod">
        <pc:chgData name="Technol.Corp 櫻庭竜太" userId="f291aa17-b8e0-4fe2-8f83-ae8a96cc9266" providerId="ADAL" clId="{7509507E-4873-46B5-BD6F-CC3F0FEF9D43}" dt="2025-04-21T01:48:25.740" v="675" actId="14100"/>
        <pc:sldMkLst>
          <pc:docMk/>
          <pc:sldMk cId="3418634869" sldId="262"/>
        </pc:sldMkLst>
      </pc:sldChg>
      <pc:sldChg chg="del">
        <pc:chgData name="Technol.Corp 櫻庭竜太" userId="f291aa17-b8e0-4fe2-8f83-ae8a96cc9266" providerId="ADAL" clId="{7509507E-4873-46B5-BD6F-CC3F0FEF9D43}" dt="2025-04-18T02:15:04.881" v="32" actId="2696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7509507E-4873-46B5-BD6F-CC3F0FEF9D43}" dt="2025-04-21T01:52:42.322" v="709" actId="14100"/>
        <pc:sldMkLst>
          <pc:docMk/>
          <pc:sldMk cId="2191874163" sldId="263"/>
        </pc:sldMkLst>
      </pc:sldChg>
      <pc:sldChg chg="del">
        <pc:chgData name="Technol.Corp 櫻庭竜太" userId="f291aa17-b8e0-4fe2-8f83-ae8a96cc9266" providerId="ADAL" clId="{7509507E-4873-46B5-BD6F-CC3F0FEF9D43}" dt="2025-04-18T02:15:01.370" v="31" actId="2696"/>
        <pc:sldMkLst>
          <pc:docMk/>
          <pc:sldMk cId="4165503227" sldId="263"/>
        </pc:sldMkLst>
      </pc:sldChg>
      <pc:sldChg chg="del">
        <pc:chgData name="Technol.Corp 櫻庭竜太" userId="f291aa17-b8e0-4fe2-8f83-ae8a96cc9266" providerId="ADAL" clId="{7509507E-4873-46B5-BD6F-CC3F0FEF9D43}" dt="2025-04-18T02:14:59.944" v="30" actId="2696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7509507E-4873-46B5-BD6F-CC3F0FEF9D43}" dt="2025-04-22T05:24:48.239" v="835"/>
        <pc:sldMkLst>
          <pc:docMk/>
          <pc:sldMk cId="4236520580" sldId="264"/>
        </pc:sldMkLst>
      </pc:sldChg>
      <pc:sldChg chg="del">
        <pc:chgData name="Technol.Corp 櫻庭竜太" userId="f291aa17-b8e0-4fe2-8f83-ae8a96cc9266" providerId="ADAL" clId="{7509507E-4873-46B5-BD6F-CC3F0FEF9D43}" dt="2025-04-18T02:14:58.660" v="29" actId="2696"/>
        <pc:sldMkLst>
          <pc:docMk/>
          <pc:sldMk cId="95093810" sldId="265"/>
        </pc:sldMkLst>
      </pc:sldChg>
      <pc:sldChg chg="addSp delSp modSp new mod">
        <pc:chgData name="Technol.Corp 櫻庭竜太" userId="f291aa17-b8e0-4fe2-8f83-ae8a96cc9266" providerId="ADAL" clId="{7509507E-4873-46B5-BD6F-CC3F0FEF9D43}" dt="2025-04-21T02:03:14.492" v="773" actId="1076"/>
        <pc:sldMkLst>
          <pc:docMk/>
          <pc:sldMk cId="457578788" sldId="265"/>
        </pc:sldMkLst>
      </pc:sldChg>
      <pc:sldChg chg="del">
        <pc:chgData name="Technol.Corp 櫻庭竜太" userId="f291aa17-b8e0-4fe2-8f83-ae8a96cc9266" providerId="ADAL" clId="{7509507E-4873-46B5-BD6F-CC3F0FEF9D43}" dt="2025-04-18T02:14:57.181" v="28" actId="2696"/>
        <pc:sldMkLst>
          <pc:docMk/>
          <pc:sldMk cId="2488202478" sldId="266"/>
        </pc:sldMkLst>
      </pc:sldChg>
      <pc:sldChg chg="del">
        <pc:chgData name="Technol.Corp 櫻庭竜太" userId="f291aa17-b8e0-4fe2-8f83-ae8a96cc9266" providerId="ADAL" clId="{7509507E-4873-46B5-BD6F-CC3F0FEF9D43}" dt="2025-04-18T02:14:55.467" v="27" actId="2696"/>
        <pc:sldMkLst>
          <pc:docMk/>
          <pc:sldMk cId="2380783016" sldId="267"/>
        </pc:sldMkLst>
      </pc:sldChg>
      <pc:sldChg chg="del">
        <pc:chgData name="Technol.Corp 櫻庭竜太" userId="f291aa17-b8e0-4fe2-8f83-ae8a96cc9266" providerId="ADAL" clId="{7509507E-4873-46B5-BD6F-CC3F0FEF9D43}" dt="2025-04-18T02:14:54.698" v="26" actId="2696"/>
        <pc:sldMkLst>
          <pc:docMk/>
          <pc:sldMk cId="892448095" sldId="268"/>
        </pc:sldMkLst>
      </pc:sldChg>
      <pc:sldChg chg="del">
        <pc:chgData name="Technol.Corp 櫻庭竜太" userId="f291aa17-b8e0-4fe2-8f83-ae8a96cc9266" providerId="ADAL" clId="{7509507E-4873-46B5-BD6F-CC3F0FEF9D43}" dt="2025-04-18T02:14:51.530" v="25" actId="2696"/>
        <pc:sldMkLst>
          <pc:docMk/>
          <pc:sldMk cId="1416719649" sldId="269"/>
        </pc:sldMkLst>
      </pc:sldChg>
      <pc:sldChg chg="del">
        <pc:chgData name="Technol.Corp 櫻庭竜太" userId="f291aa17-b8e0-4fe2-8f83-ae8a96cc9266" providerId="ADAL" clId="{7509507E-4873-46B5-BD6F-CC3F0FEF9D43}" dt="2025-04-18T02:14:48.596" v="24" actId="2696"/>
        <pc:sldMkLst>
          <pc:docMk/>
          <pc:sldMk cId="2380101174" sldId="270"/>
        </pc:sldMkLst>
      </pc:sldChg>
      <pc:sldChg chg="del">
        <pc:chgData name="Technol.Corp 櫻庭竜太" userId="f291aa17-b8e0-4fe2-8f83-ae8a96cc9266" providerId="ADAL" clId="{7509507E-4873-46B5-BD6F-CC3F0FEF9D43}" dt="2025-04-18T02:14:46.016" v="23" actId="2696"/>
        <pc:sldMkLst>
          <pc:docMk/>
          <pc:sldMk cId="1811366460" sldId="271"/>
        </pc:sldMkLst>
      </pc:sldChg>
      <pc:sldChg chg="del">
        <pc:chgData name="Technol.Corp 櫻庭竜太" userId="f291aa17-b8e0-4fe2-8f83-ae8a96cc9266" providerId="ADAL" clId="{7509507E-4873-46B5-BD6F-CC3F0FEF9D43}" dt="2025-04-18T02:14:43.081" v="22" actId="2696"/>
        <pc:sldMkLst>
          <pc:docMk/>
          <pc:sldMk cId="2942609619" sldId="272"/>
        </pc:sldMkLst>
      </pc:sldChg>
      <pc:sldChg chg="del">
        <pc:chgData name="Technol.Corp 櫻庭竜太" userId="f291aa17-b8e0-4fe2-8f83-ae8a96cc9266" providerId="ADAL" clId="{7509507E-4873-46B5-BD6F-CC3F0FEF9D43}" dt="2025-04-18T02:14:39.293" v="21" actId="269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17T08:08:03.526" v="2895" actId="20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</pc:sldChg>
      <pc:sldChg chg="modSp mod">
        <pc:chgData name="Technol.Corp 櫻庭竜太" userId="f291aa17-b8e0-4fe2-8f83-ae8a96cc9266" providerId="ADAL" clId="{8CCFD446-18B1-40FA-8202-73A48309FE1A}" dt="2025-04-17T08:08:03.526" v="2895" actId="207"/>
        <pc:sldMkLst>
          <pc:docMk/>
          <pc:sldMk cId="1907053450" sldId="257"/>
        </pc:sldMkLst>
      </pc:sldChg>
      <pc:sldChg chg="addSp modSp mod">
        <pc:chgData name="Technol.Corp 櫻庭竜太" userId="f291aa17-b8e0-4fe2-8f83-ae8a96cc9266" providerId="ADAL" clId="{8CCFD446-18B1-40FA-8202-73A48309FE1A}" dt="2025-04-17T05:21:17.271" v="1902" actId="692"/>
        <pc:sldMkLst>
          <pc:docMk/>
          <pc:sldMk cId="3175047991" sldId="258"/>
        </pc:sldMkLst>
      </pc:sldChg>
      <pc:sldChg chg="addSp modSp mod">
        <pc:chgData name="Technol.Corp 櫻庭竜太" userId="f291aa17-b8e0-4fe2-8f83-ae8a96cc9266" providerId="ADAL" clId="{8CCFD446-18B1-40FA-8202-73A48309FE1A}" dt="2025-04-17T05:23:07.756" v="1938"/>
        <pc:sldMkLst>
          <pc:docMk/>
          <pc:sldMk cId="2497981469" sldId="259"/>
        </pc:sldMkLst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8CCFD446-18B1-40FA-8202-73A48309FE1A}" dt="2025-04-17T05:30:45.672" v="2024" actId="692"/>
        <pc:sldMkLst>
          <pc:docMk/>
          <pc:sldMk cId="4165503227" sldId="263"/>
        </pc:sldMkLst>
      </pc:sldChg>
      <pc:sldChg chg="addSp modSp new mod">
        <pc:chgData name="Technol.Corp 櫻庭竜太" userId="f291aa17-b8e0-4fe2-8f83-ae8a96cc9266" providerId="ADAL" clId="{8CCFD446-18B1-40FA-8202-73A48309FE1A}" dt="2025-04-17T06:49:31.273" v="2653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8CCFD446-18B1-40FA-8202-73A48309FE1A}" dt="2025-04-17T06:01:30.561" v="2098" actId="14100"/>
        <pc:sldMkLst>
          <pc:docMk/>
          <pc:sldMk cId="95093810" sldId="265"/>
        </pc:sldMkLst>
      </pc:sldChg>
      <pc:sldChg chg="addSp delSp modSp new mod setBg">
        <pc:chgData name="Technol.Corp 櫻庭竜太" userId="f291aa17-b8e0-4fe2-8f83-ae8a96cc9266" providerId="ADAL" clId="{8CCFD446-18B1-40FA-8202-73A48309FE1A}" dt="2025-04-17T08:03:51.212" v="2880"/>
        <pc:sldMkLst>
          <pc:docMk/>
          <pc:sldMk cId="2488202478" sldId="266"/>
        </pc:sldMkLst>
      </pc:sldChg>
      <pc:sldChg chg="addSp delSp modSp new mod">
        <pc:chgData name="Technol.Corp 櫻庭竜太" userId="f291aa17-b8e0-4fe2-8f83-ae8a96cc9266" providerId="ADAL" clId="{8CCFD446-18B1-40FA-8202-73A48309FE1A}" dt="2025-04-17T06:18:29.255" v="2180" actId="478"/>
        <pc:sldMkLst>
          <pc:docMk/>
          <pc:sldMk cId="2380783016" sldId="267"/>
        </pc:sldMkLst>
      </pc:sldChg>
      <pc:sldChg chg="addSp modSp new mod">
        <pc:chgData name="Technol.Corp 櫻庭竜太" userId="f291aa17-b8e0-4fe2-8f83-ae8a96cc9266" providerId="ADAL" clId="{8CCFD446-18B1-40FA-8202-73A48309FE1A}" dt="2025-04-17T06:21:57.939" v="2283" actId="1076"/>
        <pc:sldMkLst>
          <pc:docMk/>
          <pc:sldMk cId="892448095" sldId="268"/>
        </pc:sldMkLst>
      </pc:sldChg>
      <pc:sldChg chg="addSp modSp new mod">
        <pc:chgData name="Technol.Corp 櫻庭竜太" userId="f291aa17-b8e0-4fe2-8f83-ae8a96cc9266" providerId="ADAL" clId="{8CCFD446-18B1-40FA-8202-73A48309FE1A}" dt="2025-04-17T06:49:13.340" v="2647"/>
        <pc:sldMkLst>
          <pc:docMk/>
          <pc:sldMk cId="1416719649" sldId="269"/>
        </pc:sldMkLst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6:50:39.740" v="2655"/>
        <pc:sldMkLst>
          <pc:docMk/>
          <pc:sldMk cId="2380101174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8:04:42.281" v="2883"/>
        <pc:sldMkLst>
          <pc:docMk/>
          <pc:sldMk cId="1811366460" sldId="271"/>
        </pc:sldMkLst>
      </pc:sldChg>
      <pc:sldChg chg="addSp modSp new mod">
        <pc:chgData name="Technol.Corp 櫻庭竜太" userId="f291aa17-b8e0-4fe2-8f83-ae8a96cc9266" providerId="ADAL" clId="{8CCFD446-18B1-40FA-8202-73A48309FE1A}" dt="2025-04-17T07:34:52.557" v="2708" actId="14100"/>
        <pc:sldMkLst>
          <pc:docMk/>
          <pc:sldMk cId="2942609619" sldId="272"/>
        </pc:sldMkLst>
      </pc:sldChg>
      <pc:sldChg chg="addSp modSp new mod">
        <pc:chgData name="Technol.Corp 櫻庭竜太" userId="f291aa17-b8e0-4fe2-8f83-ae8a96cc9266" providerId="ADAL" clId="{8CCFD446-18B1-40FA-8202-73A48309FE1A}" dt="2025-04-17T07:55:29.174" v="2765" actId="107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A1FA832C-3BD6-41E2-9F11-5C4C102C57C6}"/>
    <pc:docChg chg="modSld">
      <pc:chgData name="Technol.Corp 櫻庭竜太" userId="f291aa17-b8e0-4fe2-8f83-ae8a96cc9266" providerId="ADAL" clId="{A1FA832C-3BD6-41E2-9F11-5C4C102C57C6}" dt="2025-07-30T04:49:09.685" v="133" actId="20577"/>
      <pc:docMkLst>
        <pc:docMk/>
      </pc:docMkLst>
      <pc:sldChg chg="modSp mod">
        <pc:chgData name="Technol.Corp 櫻庭竜太" userId="f291aa17-b8e0-4fe2-8f83-ae8a96cc9266" providerId="ADAL" clId="{A1FA832C-3BD6-41E2-9F11-5C4C102C57C6}" dt="2025-07-30T04:48:38.692" v="97"/>
        <pc:sldMkLst>
          <pc:docMk/>
          <pc:sldMk cId="1907053450" sldId="257"/>
        </pc:sldMkLst>
        <pc:spChg chg="mod">
          <ac:chgData name="Technol.Corp 櫻庭竜太" userId="f291aa17-b8e0-4fe2-8f83-ae8a96cc9266" providerId="ADAL" clId="{A1FA832C-3BD6-41E2-9F11-5C4C102C57C6}" dt="2025-07-30T04:48:38.692" v="9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A1FA832C-3BD6-41E2-9F11-5C4C102C57C6}" dt="2025-07-30T04:48:48.452" v="11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A1FA832C-3BD6-41E2-9F11-5C4C102C57C6}" dt="2025-07-30T04:48:48.452" v="115" actId="20577"/>
          <ac:spMkLst>
            <pc:docMk/>
            <pc:sldMk cId="3175047991" sldId="258"/>
            <ac:spMk id="3" creationId="{9099805A-4B7B-B82B-E1F8-1E80F4ED67A8}"/>
          </ac:spMkLst>
        </pc:spChg>
      </pc:sldChg>
      <pc:sldChg chg="modSp mod">
        <pc:chgData name="Technol.Corp 櫻庭竜太" userId="f291aa17-b8e0-4fe2-8f83-ae8a96cc9266" providerId="ADAL" clId="{A1FA832C-3BD6-41E2-9F11-5C4C102C57C6}" dt="2025-07-30T04:49:09.685" v="133" actId="20577"/>
        <pc:sldMkLst>
          <pc:docMk/>
          <pc:sldMk cId="3418634869" sldId="262"/>
        </pc:sldMkLst>
        <pc:spChg chg="mod">
          <ac:chgData name="Technol.Corp 櫻庭竜太" userId="f291aa17-b8e0-4fe2-8f83-ae8a96cc9266" providerId="ADAL" clId="{A1FA832C-3BD6-41E2-9F11-5C4C102C57C6}" dt="2025-07-30T04:49:09.685" v="133" actId="20577"/>
          <ac:spMkLst>
            <pc:docMk/>
            <pc:sldMk cId="3418634869" sldId="262"/>
            <ac:spMk id="3" creationId="{04F24400-A856-C922-F9DB-0D6EA3130F2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BCB345-7F5A-4F4E-930F-8E9EE53951BA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4F18FEF-0843-4773-9188-D2BDE974A2B7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499C-A8A1-4BB8-9B62-BA32F61C8A72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C939C46-C76D-4E9C-BA29-FF274FB3BC2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0AD6-DF4C-4977-8A83-13D01752B79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485D-4575-4363-A8C4-7F271F676D6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4BE0E2-B98B-4853-9229-D2560EDF32A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420728-4B79-4F8C-9BAC-DBABD393AB1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1673D4-BF79-4A2D-9FFD-B0D2E40D1082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2D6E-4080-4990-BBE8-41739FF439B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BEABAE5-F99D-4A61-99F9-FE81811D534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クライアント固定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ローカル</a:t>
            </a:r>
            <a:r>
              <a:rPr lang="ja-JP" altLang="ja-JP"/>
              <a:t>ログインからの操作になります</a:t>
            </a:r>
            <a:br>
              <a:rPr lang="en-US" altLang="ja-JP"/>
            </a:br>
            <a:r>
              <a:rPr lang="ja-JP" altLang="ja-JP"/>
              <a:t>　ログイン手順につきましては操作マニュアル「ログイン方法」をご参照ください</a:t>
            </a:r>
          </a:p>
          <a:p>
            <a:endParaRPr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「</a:t>
            </a:r>
            <a:r>
              <a:rPr kumimoji="1" lang="ja-JP" altLang="en-US"/>
              <a:t>利用する」、</a:t>
            </a:r>
            <a:r>
              <a:rPr lang="ja-JP" altLang="en-US"/>
              <a:t>「</a:t>
            </a:r>
            <a:r>
              <a:rPr kumimoji="1" lang="en-US" altLang="ja-JP"/>
              <a:t>IPv4</a:t>
            </a:r>
            <a:r>
              <a:rPr kumimoji="1" lang="ja-JP" altLang="en-US"/>
              <a:t>利用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r>
              <a:rPr kumimoji="1" lang="en-US" altLang="ja-JP"/>
              <a:t>IP</a:t>
            </a:r>
            <a:r>
              <a:rPr kumimoji="1" lang="ja-JP" altLang="en-US"/>
              <a:t>アドレスと</a:t>
            </a:r>
            <a:br>
              <a:rPr kumimoji="1" lang="en-US" altLang="ja-JP"/>
            </a:br>
            <a:r>
              <a:rPr kumimoji="1" lang="ja-JP" altLang="en-US"/>
              <a:t>　　ネットマスクを入力します </a:t>
            </a:r>
            <a:br>
              <a:rPr kumimoji="1" lang="en-US" altLang="ja-JP"/>
            </a:br>
            <a:r>
              <a:rPr kumimoji="1" lang="ja-JP" altLang="en-US"/>
              <a:t>　　その後、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>
                <a:solidFill>
                  <a:srgbClr val="FF0000"/>
                </a:solidFill>
              </a:rPr>
              <a:t>※IPv6</a:t>
            </a:r>
            <a:r>
              <a:rPr lang="ja-JP" altLang="en-US">
                <a:solidFill>
                  <a:srgbClr val="FF0000"/>
                </a:solidFill>
              </a:rPr>
              <a:t>を利用する場合は「</a:t>
            </a:r>
            <a:r>
              <a:rPr lang="en-US" altLang="ja-JP">
                <a:solidFill>
                  <a:srgbClr val="FF0000"/>
                </a:solidFill>
              </a:rPr>
              <a:t>IPv6</a:t>
            </a:r>
            <a:r>
              <a:rPr lang="ja-JP" altLang="en-US">
                <a:solidFill>
                  <a:srgbClr val="FF0000"/>
                </a:solidFill>
              </a:rPr>
              <a:t>利用」にチェックを入れて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LAN</a:t>
            </a:r>
            <a:r>
              <a:rPr kumimoji="1" lang="ja-JP" altLang="en-US"/>
              <a:t>設定の手順について説明します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C659446-5162-00AE-29F1-8D9C39A0B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946400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AE6A6D-18BE-B1B1-0DD3-E9886A75B40E}"/>
              </a:ext>
            </a:extLst>
          </p:cNvPr>
          <p:cNvSpPr/>
          <p:nvPr/>
        </p:nvSpPr>
        <p:spPr>
          <a:xfrm>
            <a:off x="8165039" y="3561459"/>
            <a:ext cx="1385887" cy="9715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0D0510-5A36-4184-1B6C-DF43F0DC9ABD}"/>
              </a:ext>
            </a:extLst>
          </p:cNvPr>
          <p:cNvSpPr/>
          <p:nvPr/>
        </p:nvSpPr>
        <p:spPr>
          <a:xfrm>
            <a:off x="9741426" y="4975348"/>
            <a:ext cx="3571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EE121-A242-3F23-48FF-D28046C2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ADE3F6-2ECB-FFFD-C110-F1CEB5AE7F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kumimoji="1" lang="en-US" altLang="ja-JP"/>
              <a:t>DHCP</a:t>
            </a:r>
            <a:r>
              <a:rPr kumimoji="1" lang="ja-JP" altLang="en-US"/>
              <a:t>を利用する場合は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en-US" altLang="ja-JP"/>
              <a:t>DHCP</a:t>
            </a:r>
            <a:r>
              <a:rPr kumimoji="1" lang="ja-JP" altLang="en-US"/>
              <a:t>の開始アドレスと終了アドレスを入力します</a:t>
            </a:r>
            <a:br>
              <a:rPr kumimoji="1" lang="en-US" altLang="ja-JP"/>
            </a:br>
            <a:r>
              <a:rPr kumimoji="1" lang="ja-JP" altLang="en-US"/>
              <a:t>　　ドメイン、</a:t>
            </a:r>
            <a:r>
              <a:rPr kumimoji="1" lang="en-US" altLang="ja-JP"/>
              <a:t>DNS</a:t>
            </a:r>
            <a:r>
              <a:rPr kumimoji="1" lang="ja-JP" altLang="en-US"/>
              <a:t>を配布する場合はドメイン、</a:t>
            </a:r>
            <a:r>
              <a:rPr kumimoji="1" lang="en-US" altLang="ja-JP"/>
              <a:t>DNS</a:t>
            </a:r>
            <a:r>
              <a:rPr kumimoji="1" lang="ja-JP" altLang="en-US"/>
              <a:t>を合わせて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lang="en-US" altLang="ja-JP"/>
              <a:t>       </a:t>
            </a:r>
            <a:r>
              <a:rPr kumimoji="1" lang="en-US" altLang="ja-JP"/>
              <a:t>※DHCP</a:t>
            </a:r>
            <a:r>
              <a:rPr kumimoji="1" lang="ja-JP" altLang="en-US"/>
              <a:t>運用する場合はブリッジモードでも</a:t>
            </a:r>
            <a:r>
              <a:rPr kumimoji="1" lang="en-US" altLang="ja-JP"/>
              <a:t>DHCP</a:t>
            </a:r>
            <a:r>
              <a:rPr kumimoji="1" lang="ja-JP" altLang="en-US"/>
              <a:t>を</a:t>
            </a:r>
            <a:r>
              <a:rPr kumimoji="1" lang="en-US" altLang="ja-JP"/>
              <a:t>OFF</a:t>
            </a:r>
            <a:r>
              <a:rPr kumimoji="1" lang="ja-JP" altLang="en-US"/>
              <a:t>にし</a:t>
            </a:r>
            <a:br>
              <a:rPr kumimoji="1" lang="en-US" altLang="ja-JP"/>
            </a:br>
            <a:r>
              <a:rPr kumimoji="1" lang="ja-JP" altLang="en-US"/>
              <a:t>　　　ないでください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536FCD-243C-A5F3-47A1-8757BB63A5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6465A-A843-DF3A-AE47-0CA127C08CE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1E48D6C-3456-33E5-D811-708ED1075E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「次へ」をクリックします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D702FE-F922-3751-BCD5-A1D8FECA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246804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0C19A11-65BD-2A55-C477-86DCB93FBC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70"/>
          <a:stretch/>
        </p:blipFill>
        <p:spPr>
          <a:xfrm>
            <a:off x="7048950" y="1447800"/>
            <a:ext cx="3600000" cy="2740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3F8E50-461E-7AD6-CD95-ADC1439E6E26}"/>
              </a:ext>
            </a:extLst>
          </p:cNvPr>
          <p:cNvSpPr/>
          <p:nvPr/>
        </p:nvSpPr>
        <p:spPr>
          <a:xfrm>
            <a:off x="2653910" y="3264231"/>
            <a:ext cx="1237053" cy="119823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E3DCB1-3B4B-B498-5AB4-941C3A3BDE92}"/>
              </a:ext>
            </a:extLst>
          </p:cNvPr>
          <p:cNvSpPr/>
          <p:nvPr/>
        </p:nvSpPr>
        <p:spPr>
          <a:xfrm>
            <a:off x="4393406" y="4577142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4A69C7-20D3-504C-57DD-A5B074EB058A}"/>
              </a:ext>
            </a:extLst>
          </p:cNvPr>
          <p:cNvSpPr/>
          <p:nvPr/>
        </p:nvSpPr>
        <p:spPr>
          <a:xfrm>
            <a:off x="9901238" y="3264231"/>
            <a:ext cx="2047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0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71631-83DA-E80E-9BE5-B9190917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2DD23C-FF32-73E0-3F65-6C914220E9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F5CB2A-F727-2DFB-3E42-F6A4B734C37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AED37D-4224-1801-B207-0DBF60B980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AB4EE51-2758-7D02-425F-3A8E8E8316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以下の画面が表示されると設定完了です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5FE31BE-5587-2580-B7C2-0A799A6A3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8750"/>
            <a:ext cx="3600000" cy="26181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2BB3EA-59FE-7DC5-4D1E-BC6BA830C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428750"/>
            <a:ext cx="3600000" cy="27199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5879E1-FD65-DAEC-FB5D-666B33DD80EB}"/>
              </a:ext>
            </a:extLst>
          </p:cNvPr>
          <p:cNvSpPr/>
          <p:nvPr/>
        </p:nvSpPr>
        <p:spPr>
          <a:xfrm>
            <a:off x="4383881" y="3538150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47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508E5-3C6D-C4F9-1A39-70B90045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24400-A856-C922-F9DB-0D6EA3130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B7A9B8-8017-FC43-3221-26523B6403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1292E-FC66-C5AC-444D-5C0E0F36F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171654B-F254-6F68-3D2A-F9F7AD4D1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右下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5B76D-60B9-5C76-88BF-9A42B7FA008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で端末の利用する</a:t>
            </a:r>
            <a:r>
              <a:rPr lang="en-US" altLang="ja-JP"/>
              <a:t>IP</a:t>
            </a:r>
            <a:r>
              <a:rPr lang="ja-JP" altLang="en-US"/>
              <a:t>を決定する場合の設定手順について説明します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76FB6E-C619-C307-B5DC-34B0EA27CD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668FC0-C5B8-059C-05A3-59CB20E1C878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7BCDDF-308B-D6C8-261F-43437598F8DE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7C997DE-874D-4A7F-606D-524E1120B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4545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2D5C2-27C1-475F-B183-73166CAE40E5}"/>
              </a:ext>
            </a:extLst>
          </p:cNvPr>
          <p:cNvSpPr/>
          <p:nvPr/>
        </p:nvSpPr>
        <p:spPr>
          <a:xfrm>
            <a:off x="9744075" y="4100920"/>
            <a:ext cx="357187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A9CE-9A1A-1245-8587-04851A90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118AB-7F1D-316E-6348-73474A2D1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にチェックが入っていることを確認し、 </a:t>
            </a:r>
            <a:br>
              <a:rPr kumimoji="1" lang="en-US" altLang="ja-JP"/>
            </a:br>
            <a:r>
              <a:rPr kumimoji="1" lang="ja-JP" altLang="en-US"/>
              <a:t>　　右下</a:t>
            </a:r>
            <a:r>
              <a:rPr lang="ja-JP" altLang="en-US"/>
              <a:t>「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」をクリックします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38BC95-5E94-A6A0-5509-29FD3F7457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98830-D809-78A5-8ED2-BD5CB8747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5F247DC-4C99-D47C-DA3B-93ED84567D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「追加」をクリックします</a:t>
            </a:r>
          </a:p>
        </p:txBody>
      </p:sp>
      <p:pic>
        <p:nvPicPr>
          <p:cNvPr id="7" name="図 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98BC7FD-2109-F923-F29B-2980D67BE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889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F4D994-2A7C-40F8-CA27-50B7F769A75F}"/>
              </a:ext>
            </a:extLst>
          </p:cNvPr>
          <p:cNvSpPr/>
          <p:nvPr/>
        </p:nvSpPr>
        <p:spPr>
          <a:xfrm>
            <a:off x="3124200" y="2481263"/>
            <a:ext cx="142876" cy="133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04A65C-1067-2C40-7B9E-9B72B32FE7D2}"/>
              </a:ext>
            </a:extLst>
          </p:cNvPr>
          <p:cNvSpPr/>
          <p:nvPr/>
        </p:nvSpPr>
        <p:spPr>
          <a:xfrm>
            <a:off x="3990023" y="3966617"/>
            <a:ext cx="60579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EEE5495-7AD4-AEE1-4E3E-4956C91AA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513" y="1401711"/>
            <a:ext cx="3600000" cy="26977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7F4997-909F-380B-4203-F28ED3FCDA89}"/>
              </a:ext>
            </a:extLst>
          </p:cNvPr>
          <p:cNvSpPr/>
          <p:nvPr/>
        </p:nvSpPr>
        <p:spPr>
          <a:xfrm>
            <a:off x="9898856" y="2502693"/>
            <a:ext cx="200026" cy="111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87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E913D-8470-9B5E-BA95-519E5DFF3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D69E6-5806-073E-950C-A63479F9A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端末に指定したい</a:t>
            </a:r>
            <a:r>
              <a:rPr kumimoji="1" lang="en-US" altLang="ja-JP"/>
              <a:t>IP</a:t>
            </a:r>
            <a:r>
              <a:rPr kumimoji="1" lang="ja-JP" altLang="en-US"/>
              <a:t>を「</a:t>
            </a:r>
            <a:r>
              <a:rPr kumimoji="1" lang="en-US" altLang="ja-JP"/>
              <a:t>IP</a:t>
            </a:r>
            <a:r>
              <a:rPr kumimoji="1" lang="ja-JP" altLang="en-US"/>
              <a:t>アドレス</a:t>
            </a:r>
            <a:r>
              <a:rPr lang="ja-JP" altLang="en-US"/>
              <a:t>」</a:t>
            </a:r>
            <a:r>
              <a:rPr kumimoji="1" lang="ja-JP" altLang="en-US"/>
              <a:t>に、</a:t>
            </a:r>
            <a:br>
              <a:rPr kumimoji="1" lang="en-US" altLang="ja-JP"/>
            </a:br>
            <a:r>
              <a:rPr kumimoji="1" lang="ja-JP" altLang="en-US"/>
              <a:t>　　その端末の</a:t>
            </a:r>
            <a:r>
              <a:rPr kumimoji="1" lang="en-US" altLang="ja-JP"/>
              <a:t>MAC</a:t>
            </a:r>
            <a:r>
              <a:rPr kumimoji="1" lang="ja-JP" altLang="en-US"/>
              <a:t>アドレス</a:t>
            </a:r>
            <a:r>
              <a:rPr lang="ja-JP" altLang="en-US"/>
              <a:t>「</a:t>
            </a:r>
            <a:r>
              <a:rPr kumimoji="1" lang="ja-JP" altLang="en-US"/>
              <a:t>ハードウェアアドレス」</a:t>
            </a:r>
            <a:r>
              <a:rPr kumimoji="1" lang="en-US" altLang="ja-JP"/>
              <a:t> </a:t>
            </a:r>
            <a:r>
              <a:rPr kumimoji="1" lang="ja-JP" altLang="en-US"/>
              <a:t>に入力し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（ホスト名は任意でご入力下さい）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1EE75F-18D4-0C12-0830-0190362211C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5DEA1E-20B2-AFF1-0515-33EB237B42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2C94986-A84D-B5A3-0AAE-722917C28B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AB48B5F-4E0B-0A5C-166B-DB20A2558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68950"/>
            <a:ext cx="3600000" cy="27201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1799D2A-A933-7F6C-27AC-94CA51FE6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402081"/>
            <a:ext cx="3600000" cy="27167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7A194-A3D1-702B-B794-1DFF932D23DB}"/>
              </a:ext>
            </a:extLst>
          </p:cNvPr>
          <p:cNvSpPr/>
          <p:nvPr/>
        </p:nvSpPr>
        <p:spPr>
          <a:xfrm>
            <a:off x="2666048" y="2877592"/>
            <a:ext cx="1563052" cy="551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DCDB1-C217-126D-A3B2-C00487936D92}"/>
              </a:ext>
            </a:extLst>
          </p:cNvPr>
          <p:cNvSpPr/>
          <p:nvPr/>
        </p:nvSpPr>
        <p:spPr>
          <a:xfrm>
            <a:off x="4393248" y="3674517"/>
            <a:ext cx="20415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9F781C-96A1-7B0C-D6DB-9A90EDA7A50C}"/>
              </a:ext>
            </a:extLst>
          </p:cNvPr>
          <p:cNvSpPr/>
          <p:nvPr/>
        </p:nvSpPr>
        <p:spPr>
          <a:xfrm>
            <a:off x="9901238" y="3122339"/>
            <a:ext cx="19685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2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DB17E-ABC8-BC43-EBD8-C1571BAF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148C7-30C9-91AB-F72D-C4B2F2813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一覧を確認し、登録した端末が表示されていることを</a:t>
            </a:r>
            <a:br>
              <a:rPr kumimoji="1" lang="en-US" altLang="ja-JP"/>
            </a:br>
            <a:r>
              <a:rPr kumimoji="1" lang="ja-JP" altLang="en-US"/>
              <a:t>　　確認しましたら作業は完了です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4701CB-DB68-C717-2F52-8285B3B7E5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C516C-7111-5EC2-B282-985A81B45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6B9B85-2496-1116-5C76-82CD186A5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1526"/>
            <a:ext cx="3600000" cy="27558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757878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506</TotalTime>
  <Words>495</Words>
  <Application>Microsoft Office PowerPoint</Application>
  <PresentationFormat>ワイド画面</PresentationFormat>
  <Paragraphs>51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1.LAN設定</vt:lpstr>
      <vt:lpstr>PowerPoint プレゼンテーション</vt:lpstr>
      <vt:lpstr>PowerPoint プレゼンテーション</vt:lpstr>
      <vt:lpstr>2.クライアント固定IP設定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2025-04-16T07:45:54Z</dcterms:created>
  <dcterms:modified xsi:type="dcterms:W3CDTF">2025-07-30T04:49:15Z</dcterms:modified>
</cp:coreProperties>
</file>