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69DFCA-C926-4BE1-A080-44E75935AB86}" v="28" dt="2025-07-30T02:39:58.8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852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F169DFCA-C926-4BE1-A080-44E75935AB86}"/>
    <pc:docChg chg="modSld">
      <pc:chgData name="Technol.Corp 櫻庭竜太" userId="f291aa17-b8e0-4fe2-8f83-ae8a96cc9266" providerId="ADAL" clId="{F169DFCA-C926-4BE1-A080-44E75935AB86}" dt="2025-07-30T02:39:59.822" v="136" actId="20577"/>
      <pc:docMkLst>
        <pc:docMk/>
      </pc:docMkLst>
      <pc:sldChg chg="modSp mod">
        <pc:chgData name="Technol.Corp 櫻庭竜太" userId="f291aa17-b8e0-4fe2-8f83-ae8a96cc9266" providerId="ADAL" clId="{F169DFCA-C926-4BE1-A080-44E75935AB86}" dt="2025-07-30T02:38:16.025" v="40" actId="20577"/>
        <pc:sldMkLst>
          <pc:docMk/>
          <pc:sldMk cId="1907053450" sldId="257"/>
        </pc:sldMkLst>
        <pc:spChg chg="mod">
          <ac:chgData name="Technol.Corp 櫻庭竜太" userId="f291aa17-b8e0-4fe2-8f83-ae8a96cc9266" providerId="ADAL" clId="{F169DFCA-C926-4BE1-A080-44E75935AB86}" dt="2025-07-30T02:38:16.025" v="40" actId="20577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F169DFCA-C926-4BE1-A080-44E75935AB86}" dt="2025-07-30T02:38:55.079" v="58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F169DFCA-C926-4BE1-A080-44E75935AB86}" dt="2025-07-30T02:38:55.079" v="58" actId="20577"/>
          <ac:spMkLst>
            <pc:docMk/>
            <pc:sldMk cId="3175047991" sldId="258"/>
            <ac:spMk id="3" creationId="{9099805A-4B7B-B82B-E1F8-1E80F4ED67A8}"/>
          </ac:spMkLst>
        </pc:spChg>
      </pc:sldChg>
      <pc:sldChg chg="modSp mod">
        <pc:chgData name="Technol.Corp 櫻庭竜太" userId="f291aa17-b8e0-4fe2-8f83-ae8a96cc9266" providerId="ADAL" clId="{F169DFCA-C926-4BE1-A080-44E75935AB86}" dt="2025-07-30T02:39:11.179" v="76" actId="20577"/>
        <pc:sldMkLst>
          <pc:docMk/>
          <pc:sldMk cId="2372053127" sldId="260"/>
        </pc:sldMkLst>
        <pc:spChg chg="mod">
          <ac:chgData name="Technol.Corp 櫻庭竜太" userId="f291aa17-b8e0-4fe2-8f83-ae8a96cc9266" providerId="ADAL" clId="{F169DFCA-C926-4BE1-A080-44E75935AB86}" dt="2025-07-30T02:39:11.179" v="76" actId="20577"/>
          <ac:spMkLst>
            <pc:docMk/>
            <pc:sldMk cId="2372053127" sldId="260"/>
            <ac:spMk id="3" creationId="{D5AE777E-1C4E-D157-120D-D85DDF7C5043}"/>
          </ac:spMkLst>
        </pc:spChg>
      </pc:sldChg>
      <pc:sldChg chg="modSp mod">
        <pc:chgData name="Technol.Corp 櫻庭竜太" userId="f291aa17-b8e0-4fe2-8f83-ae8a96cc9266" providerId="ADAL" clId="{F169DFCA-C926-4BE1-A080-44E75935AB86}" dt="2025-07-30T02:39:22.043" v="94" actId="20577"/>
        <pc:sldMkLst>
          <pc:docMk/>
          <pc:sldMk cId="4037077728" sldId="262"/>
        </pc:sldMkLst>
        <pc:spChg chg="mod">
          <ac:chgData name="Technol.Corp 櫻庭竜太" userId="f291aa17-b8e0-4fe2-8f83-ae8a96cc9266" providerId="ADAL" clId="{F169DFCA-C926-4BE1-A080-44E75935AB86}" dt="2025-07-30T02:39:22.043" v="94" actId="20577"/>
          <ac:spMkLst>
            <pc:docMk/>
            <pc:sldMk cId="4037077728" sldId="262"/>
            <ac:spMk id="3" creationId="{94ADF9FC-3FD6-23A5-EFE7-999F04690452}"/>
          </ac:spMkLst>
        </pc:spChg>
      </pc:sldChg>
      <pc:sldChg chg="modSp mod">
        <pc:chgData name="Technol.Corp 櫻庭竜太" userId="f291aa17-b8e0-4fe2-8f83-ae8a96cc9266" providerId="ADAL" clId="{F169DFCA-C926-4BE1-A080-44E75935AB86}" dt="2025-07-30T02:39:36.844" v="116" actId="20577"/>
        <pc:sldMkLst>
          <pc:docMk/>
          <pc:sldMk cId="1088659464" sldId="264"/>
        </pc:sldMkLst>
        <pc:spChg chg="mod">
          <ac:chgData name="Technol.Corp 櫻庭竜太" userId="f291aa17-b8e0-4fe2-8f83-ae8a96cc9266" providerId="ADAL" clId="{F169DFCA-C926-4BE1-A080-44E75935AB86}" dt="2025-07-30T02:39:36.844" v="116" actId="20577"/>
          <ac:spMkLst>
            <pc:docMk/>
            <pc:sldMk cId="1088659464" sldId="264"/>
            <ac:spMk id="3" creationId="{6B3F0CE3-0856-82C2-D695-3FDAFAA35FB0}"/>
          </ac:spMkLst>
        </pc:spChg>
      </pc:sldChg>
      <pc:sldChg chg="modSp mod">
        <pc:chgData name="Technol.Corp 櫻庭竜太" userId="f291aa17-b8e0-4fe2-8f83-ae8a96cc9266" providerId="ADAL" clId="{F169DFCA-C926-4BE1-A080-44E75935AB86}" dt="2025-07-30T02:39:59.822" v="136" actId="20577"/>
        <pc:sldMkLst>
          <pc:docMk/>
          <pc:sldMk cId="1416719649" sldId="269"/>
        </pc:sldMkLst>
        <pc:spChg chg="mod">
          <ac:chgData name="Technol.Corp 櫻庭竜太" userId="f291aa17-b8e0-4fe2-8f83-ae8a96cc9266" providerId="ADAL" clId="{F169DFCA-C926-4BE1-A080-44E75935AB86}" dt="2025-07-30T02:39:59.822" v="136" actId="20577"/>
          <ac:spMkLst>
            <pc:docMk/>
            <pc:sldMk cId="1416719649" sldId="269"/>
            <ac:spMk id="3" creationId="{F8FB112D-8F81-7E5A-7D8E-81CFB850D90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E0974C2-E4DC-465A-87CD-E273318684ED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DC5342F-1929-4311-BB06-C3F6A8F705B0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662C-72D8-4176-B497-000336167618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70B9F63-3304-48E3-8D2E-63BCE61253B5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42D2-384C-4C4C-828C-11267146AD7A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398A-F5A4-4435-9389-14E2EED10B75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4C2A88B-67A1-43B5-ABB4-98F689E6A771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5353D9-23B0-4A65-8F5E-EF0DCDF4182F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A5E419E-4D09-4E6F-A515-778D4ABE1731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E9C81-C4D3-410F-8361-F2E149BEF496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75ECE334-9775-4569-9B14-28045D550FB0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Relationship Id="rId6" Type="http://schemas.openxmlformats.org/officeDocument/2006/relationships/slide" Target="slide14.xml"/><Relationship Id="rId5" Type="http://schemas.openxmlformats.org/officeDocument/2006/relationships/slide" Target="slide9.xml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/>
              <a:t>WAN</a:t>
            </a:r>
            <a:r>
              <a:rPr kumimoji="1" lang="ja-JP" altLang="en-US"/>
              <a:t>設定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F81C70-AEF7-6F57-CE2B-8B989E187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4464F80-428D-7EEE-8299-0BD44B3E62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lang="ja-JP" altLang="en-US"/>
              <a:t>「</a:t>
            </a:r>
            <a:r>
              <a:rPr kumimoji="1" lang="en-US" altLang="ja-JP"/>
              <a:t>IPv6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8877A02-4D05-63E3-933A-BAA7D792C42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E0DDAA51-7F08-96A3-135D-6B21183FF76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ラジオボタンから</a:t>
            </a:r>
            <a:r>
              <a:rPr lang="ja-JP" altLang="en-US"/>
              <a:t>「</a:t>
            </a:r>
            <a:r>
              <a:rPr kumimoji="1" lang="ja-JP" altLang="en-US"/>
              <a:t>自動</a:t>
            </a:r>
            <a:r>
              <a:rPr kumimoji="1" lang="en-US" altLang="ja-JP"/>
              <a:t>SLAAC</a:t>
            </a:r>
            <a:r>
              <a:rPr kumimoji="1" lang="ja-JP" altLang="en-US"/>
              <a:t>」を選択し、</a:t>
            </a:r>
            <a:endParaRPr kumimoji="1" lang="en-US" altLang="ja-JP"/>
          </a:p>
          <a:p>
            <a:pPr indent="361950">
              <a:lnSpc>
                <a:spcPts val="1200"/>
              </a:lnSpc>
            </a:pPr>
            <a:r>
              <a:rPr lang="ja-JP" altLang="en-US"/>
              <a:t>「</a:t>
            </a:r>
            <a:r>
              <a:rPr kumimoji="1" lang="en-US" altLang="ja-JP"/>
              <a:t>IPv6</a:t>
            </a:r>
            <a:r>
              <a:rPr kumimoji="1" lang="ja-JP" altLang="en-US"/>
              <a:t>トンネル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D079B87-E07A-A10D-DE49-361E327395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09785"/>
            <a:ext cx="3600000" cy="272456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84CFF13-E59E-F366-B460-88FC5103EBE3}"/>
              </a:ext>
            </a:extLst>
          </p:cNvPr>
          <p:cNvSpPr/>
          <p:nvPr/>
        </p:nvSpPr>
        <p:spPr>
          <a:xfrm>
            <a:off x="4318000" y="2963068"/>
            <a:ext cx="45720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4996C39-B193-5100-5AEC-42D0FC4C8D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671254"/>
            <a:ext cx="3600000" cy="270110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8540076-ECA0-E0B3-1027-DF1E8E7A4DAA}"/>
              </a:ext>
            </a:extLst>
          </p:cNvPr>
          <p:cNvSpPr/>
          <p:nvPr/>
        </p:nvSpPr>
        <p:spPr>
          <a:xfrm>
            <a:off x="8164955" y="2429668"/>
            <a:ext cx="53772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DE27BB8-F1D0-7FA0-1EE9-5983EFE6B732}"/>
              </a:ext>
            </a:extLst>
          </p:cNvPr>
          <p:cNvSpPr/>
          <p:nvPr/>
        </p:nvSpPr>
        <p:spPr>
          <a:xfrm>
            <a:off x="9603229" y="3977481"/>
            <a:ext cx="669483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3C31C00-2CF8-5AFD-5F79-0A3009B23B6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93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7A485E-F1A8-4650-A8AC-58FB9E501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82BB95-1F04-EE15-337B-CDC61C6C43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プルダウンメニューから</a:t>
            </a:r>
            <a:r>
              <a:rPr kumimoji="1" lang="en-US" altLang="ja-JP"/>
              <a:t>『</a:t>
            </a:r>
            <a:r>
              <a:rPr kumimoji="1" lang="ja-JP" altLang="en-US"/>
              <a:t>「</a:t>
            </a:r>
            <a:r>
              <a:rPr kumimoji="1" lang="en-US" altLang="ja-JP"/>
              <a:t>v6</a:t>
            </a:r>
            <a:r>
              <a:rPr kumimoji="1" lang="ja-JP" altLang="en-US"/>
              <a:t>プラス」固定</a:t>
            </a:r>
            <a:r>
              <a:rPr kumimoji="1" lang="en-US" altLang="ja-JP"/>
              <a:t>IP</a:t>
            </a:r>
            <a:r>
              <a:rPr kumimoji="1" lang="ja-JP" altLang="en-US"/>
              <a:t>サービス</a:t>
            </a:r>
            <a:r>
              <a:rPr kumimoji="1" lang="en-US" altLang="ja-JP"/>
              <a:t>』</a:t>
            </a:r>
            <a:r>
              <a:rPr kumimoji="1" lang="ja-JP" altLang="en-US"/>
              <a:t>を</a:t>
            </a:r>
            <a:endParaRPr kumimoji="1" lang="en-US" altLang="ja-JP"/>
          </a:p>
          <a:p>
            <a:pPr indent="361950">
              <a:lnSpc>
                <a:spcPts val="1200"/>
              </a:lnSpc>
            </a:pPr>
            <a:r>
              <a:rPr kumimoji="1" lang="ja-JP" altLang="en-US"/>
              <a:t>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21B7245-9783-A1FA-B96E-2A4B2FA4E31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530E6AE2-1D26-BEC0-3E12-AC0ECDA19F5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⑥　各入力欄に情報を入力し、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  <a:br>
              <a:rPr kumimoji="1" lang="en-US" altLang="ja-JP"/>
            </a:br>
            <a:r>
              <a:rPr kumimoji="1" lang="ja-JP" altLang="en-US"/>
              <a:t>　　尚、入力情報は下表を参照ください</a:t>
            </a:r>
            <a:endParaRPr lang="en-US" altLang="ja-JP"/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77C14ED2-6BBB-08DC-9DB4-3BE6925A75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863476"/>
              </p:ext>
            </p:extLst>
          </p:nvPr>
        </p:nvGraphicFramePr>
        <p:xfrm>
          <a:off x="6496557" y="4336137"/>
          <a:ext cx="4708395" cy="189629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82062">
                  <a:extLst>
                    <a:ext uri="{9D8B030D-6E8A-4147-A177-3AD203B41FA5}">
                      <a16:colId xmlns:a16="http://schemas.microsoft.com/office/drawing/2014/main" val="47870710"/>
                    </a:ext>
                  </a:extLst>
                </a:gridCol>
                <a:gridCol w="2926333">
                  <a:extLst>
                    <a:ext uri="{9D8B030D-6E8A-4147-A177-3AD203B41FA5}">
                      <a16:colId xmlns:a16="http://schemas.microsoft.com/office/drawing/2014/main" val="3718193507"/>
                    </a:ext>
                  </a:extLst>
                </a:gridCol>
              </a:tblGrid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 b="0"/>
                        <a:t>固定アドレス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/>
                        <a:t>IPv4</a:t>
                      </a:r>
                      <a:r>
                        <a:rPr kumimoji="1" lang="ja-JP" altLang="en-US" sz="1200" b="0"/>
                        <a:t>グローバルアドレス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692031"/>
                  </a:ext>
                </a:extLst>
              </a:tr>
              <a:tr h="319283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インターフェース</a:t>
                      </a:r>
                      <a:r>
                        <a:rPr kumimoji="1" lang="en-US" altLang="ja-JP" sz="1200"/>
                        <a:t>ID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インターフェース</a:t>
                      </a:r>
                      <a:r>
                        <a:rPr kumimoji="1" lang="en-US" altLang="ja-JP" sz="1200"/>
                        <a:t>ID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9973110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BR</a:t>
                      </a:r>
                      <a:r>
                        <a:rPr kumimoji="1" lang="ja-JP" altLang="en-US" sz="1200"/>
                        <a:t>アドレス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BR</a:t>
                      </a:r>
                      <a:r>
                        <a:rPr kumimoji="1" lang="ja-JP" altLang="en-US" sz="1200"/>
                        <a:t>の</a:t>
                      </a:r>
                      <a:r>
                        <a:rPr kumimoji="1" lang="en-US" altLang="ja-JP" sz="1200"/>
                        <a:t>IPv6</a:t>
                      </a:r>
                      <a:r>
                        <a:rPr kumimoji="1" lang="ja-JP" altLang="en-US" sz="1200"/>
                        <a:t>アドレス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170059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再設定</a:t>
                      </a:r>
                      <a:r>
                        <a:rPr kumimoji="1" lang="en-US" altLang="ja-JP" sz="1200"/>
                        <a:t>URL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アップデートサーバーの</a:t>
                      </a:r>
                      <a:r>
                        <a:rPr kumimoji="1" lang="en-US" altLang="ja-JP" sz="1200"/>
                        <a:t>URL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787557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再設定ユーザ</a:t>
                      </a:r>
                      <a:r>
                        <a:rPr kumimoji="1" lang="en-US" altLang="ja-JP" sz="1200"/>
                        <a:t>ID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ユーザ名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7893352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再設定パスワード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パスワード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3984"/>
                  </a:ext>
                </a:extLst>
              </a:tr>
            </a:tbl>
          </a:graphicData>
        </a:graphic>
      </p:graphicFrame>
      <p:pic>
        <p:nvPicPr>
          <p:cNvPr id="8" name="図 7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34EDAE8-B840-2C8E-8C4D-1B18598CBF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715352"/>
            <a:ext cx="3600000" cy="273349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622ADBD-850C-C0CA-DF8C-1D5C591DEB90}"/>
              </a:ext>
            </a:extLst>
          </p:cNvPr>
          <p:cNvSpPr/>
          <p:nvPr/>
        </p:nvSpPr>
        <p:spPr>
          <a:xfrm>
            <a:off x="3552824" y="2280443"/>
            <a:ext cx="904875" cy="10080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6C42353-6F99-20F9-5624-3A95E23A8796}"/>
              </a:ext>
            </a:extLst>
          </p:cNvPr>
          <p:cNvSpPr/>
          <p:nvPr/>
        </p:nvSpPr>
        <p:spPr>
          <a:xfrm>
            <a:off x="4381500" y="2839977"/>
            <a:ext cx="20320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86FF46F-BFC4-CC00-B4FC-D26FCB504C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715352"/>
            <a:ext cx="3600000" cy="24029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2F7B806-726F-9555-22B3-9600B6FF9FCD}"/>
              </a:ext>
            </a:extLst>
          </p:cNvPr>
          <p:cNvSpPr/>
          <p:nvPr/>
        </p:nvSpPr>
        <p:spPr>
          <a:xfrm>
            <a:off x="8048624" y="2404000"/>
            <a:ext cx="2509676" cy="126122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B285328-D219-4E70-B95D-B53A14365655}"/>
              </a:ext>
            </a:extLst>
          </p:cNvPr>
          <p:cNvSpPr/>
          <p:nvPr/>
        </p:nvSpPr>
        <p:spPr>
          <a:xfrm>
            <a:off x="9896474" y="3739295"/>
            <a:ext cx="200026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16214A5-F13E-0D67-F767-1EDC1CBFF01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202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04E4E2-0BCA-8D1F-BA9E-044BCC3BD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705340-FCFB-2F40-4744-BE4A429BDF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⑦　「次へ」をクリックします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6A40E69-D5E9-90F8-7B5C-ED11B04FA96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C678C050-2C81-CDC2-A0F1-60A6957E4AC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⑧　「次へ」をクリックします</a:t>
            </a:r>
          </a:p>
        </p:txBody>
      </p:sp>
      <p:pic>
        <p:nvPicPr>
          <p:cNvPr id="7" name="図 6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96BB173-14E7-F93D-7C79-C7EAB48908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429954"/>
            <a:ext cx="3600000" cy="270110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A7CAD02-066A-7FC2-4C21-C9416F648512}"/>
              </a:ext>
            </a:extLst>
          </p:cNvPr>
          <p:cNvSpPr/>
          <p:nvPr/>
        </p:nvSpPr>
        <p:spPr>
          <a:xfrm>
            <a:off x="4095750" y="3543301"/>
            <a:ext cx="664369" cy="11134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00CA7E6-5B7B-76B2-2BBF-8E0D97504F4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681"/>
          <a:stretch/>
        </p:blipFill>
        <p:spPr>
          <a:xfrm>
            <a:off x="7048106" y="1429954"/>
            <a:ext cx="3600000" cy="270822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1AE9488-A472-3E39-A524-DF1F24ED95DD}"/>
              </a:ext>
            </a:extLst>
          </p:cNvPr>
          <p:cNvSpPr/>
          <p:nvPr/>
        </p:nvSpPr>
        <p:spPr>
          <a:xfrm>
            <a:off x="9650939" y="3087154"/>
            <a:ext cx="445293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EFFD738-DF63-32C8-5B77-B2BE9B12421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7830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E90866-F47D-0629-F9D1-D3DF6C8C4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EB15FF3-D6D2-FDDB-3288-B7366F9252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⑨　「次へ」をクリックします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6F6109C-D321-A92D-CE96-252075304D2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E38FE719-22D3-C6FE-CFDD-445529E8BEE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⑩　内容を確認し、</a:t>
            </a:r>
            <a:r>
              <a:rPr lang="ja-JP" altLang="en-US"/>
              <a:t>問題がなければ「</a:t>
            </a:r>
            <a:r>
              <a:rPr kumimoji="1" lang="ja-JP" altLang="en-US"/>
              <a:t>確認</a:t>
            </a:r>
            <a:r>
              <a:rPr lang="ja-JP" altLang="en-US"/>
              <a:t>」</a:t>
            </a:r>
            <a:r>
              <a:rPr kumimoji="1" lang="ja-JP" altLang="en-US"/>
              <a:t>をクリックして</a:t>
            </a:r>
            <a:endParaRPr kumimoji="1" lang="en-US" altLang="ja-JP"/>
          </a:p>
          <a:p>
            <a:pPr indent="361950">
              <a:lnSpc>
                <a:spcPts val="1200"/>
              </a:lnSpc>
            </a:pPr>
            <a:r>
              <a:rPr kumimoji="1" lang="ja-JP" altLang="en-US"/>
              <a:t>設定完了です</a:t>
            </a:r>
          </a:p>
        </p:txBody>
      </p:sp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33CF882-3508-678A-ED03-A4059D994E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13343"/>
            <a:ext cx="3600000" cy="273672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87726F1-686C-F662-EA34-31B06836B3BE}"/>
              </a:ext>
            </a:extLst>
          </p:cNvPr>
          <p:cNvSpPr/>
          <p:nvPr/>
        </p:nvSpPr>
        <p:spPr>
          <a:xfrm>
            <a:off x="4318844" y="2751324"/>
            <a:ext cx="445293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5B683D4-345B-039B-7DC7-FEFFCFE38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694048"/>
            <a:ext cx="3600000" cy="27133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624EE7A-FD56-CBB1-1699-40409EC1C0CE}"/>
              </a:ext>
            </a:extLst>
          </p:cNvPr>
          <p:cNvSpPr/>
          <p:nvPr/>
        </p:nvSpPr>
        <p:spPr>
          <a:xfrm>
            <a:off x="9652844" y="3343637"/>
            <a:ext cx="445293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3E5F370-27A4-F97D-5C2D-4199C5C4B82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448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7353CD-245A-60C5-1A84-861F89A84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5</a:t>
            </a:r>
            <a:r>
              <a:rPr kumimoji="1" lang="en-US" altLang="ja-JP"/>
              <a:t>.IP</a:t>
            </a:r>
            <a:r>
              <a:rPr kumimoji="1" lang="en-US" altLang="ja-JP" cap="none"/>
              <a:t>o</a:t>
            </a:r>
            <a:r>
              <a:rPr kumimoji="1" lang="en-US" altLang="ja-JP"/>
              <a:t>E</a:t>
            </a:r>
            <a:r>
              <a:rPr kumimoji="1" lang="ja-JP" altLang="en-US"/>
              <a:t>：</a:t>
            </a:r>
            <a:r>
              <a:rPr kumimoji="1" lang="en-US" altLang="ja-JP" cap="none"/>
              <a:t>v</a:t>
            </a:r>
            <a:r>
              <a:rPr kumimoji="1" lang="en-US" altLang="ja-JP"/>
              <a:t>6 </a:t>
            </a:r>
            <a:r>
              <a:rPr lang="ja-JP" altLang="en-US"/>
              <a:t>コネクト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8FB112D-8F81-7E5A-7D8E-81CFB850D9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ローカル管理画面にログイン後、右上の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し、左の</a:t>
            </a:r>
            <a:r>
              <a:rPr lang="ja-JP" altLang="en-US"/>
              <a:t>「</a:t>
            </a:r>
            <a:r>
              <a:rPr kumimoji="1" lang="en-US" altLang="ja-JP"/>
              <a:t>WAN</a:t>
            </a:r>
            <a:r>
              <a:rPr kumimoji="1" lang="ja-JP" altLang="en-US"/>
              <a:t>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A5F5BA9-6ABC-9B33-5213-76FD7047D18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4B1039-E135-C00F-775B-9C361CBCC24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ラジオボタンから</a:t>
            </a:r>
            <a:r>
              <a:rPr lang="ja-JP" altLang="en-US"/>
              <a:t>「</a:t>
            </a:r>
            <a:r>
              <a:rPr kumimoji="1" lang="en-US" altLang="ja-JP"/>
              <a:t>IPv6</a:t>
            </a:r>
            <a:r>
              <a:rPr kumimoji="1" lang="ja-JP" altLang="en-US"/>
              <a:t>トンネル</a:t>
            </a:r>
            <a:r>
              <a:rPr lang="ja-JP" altLang="en-US"/>
              <a:t>」</a:t>
            </a:r>
            <a:r>
              <a:rPr kumimoji="1" lang="ja-JP" altLang="en-US"/>
              <a:t>を選択し、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915DD7B8-1276-5B21-95A2-5FC64CC4E1C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を</a:t>
            </a:r>
            <a:r>
              <a:rPr kumimoji="1" lang="en-US" altLang="ja-JP"/>
              <a:t>IPoE</a:t>
            </a:r>
            <a:r>
              <a:rPr kumimoji="1" lang="ja-JP" altLang="en-US"/>
              <a:t>：</a:t>
            </a:r>
            <a:r>
              <a:rPr kumimoji="1" lang="en-US" altLang="ja-JP"/>
              <a:t>v6 </a:t>
            </a:r>
            <a:r>
              <a:rPr kumimoji="1" lang="ja-JP" altLang="en-US"/>
              <a:t>コネクトで設定する手順について説明します</a:t>
            </a:r>
          </a:p>
        </p:txBody>
      </p:sp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31A1EC8-DDEC-70EE-B341-6D9063AF0E8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538596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1D20485-CDA3-3896-CD4A-41DF1E8EDD03}"/>
              </a:ext>
            </a:extLst>
          </p:cNvPr>
          <p:cNvSpPr/>
          <p:nvPr/>
        </p:nvSpPr>
        <p:spPr>
          <a:xfrm>
            <a:off x="3994150" y="2296865"/>
            <a:ext cx="219075" cy="1127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E452250-A674-89AB-0B0E-21DCFA726836}"/>
              </a:ext>
            </a:extLst>
          </p:cNvPr>
          <p:cNvSpPr/>
          <p:nvPr/>
        </p:nvSpPr>
        <p:spPr>
          <a:xfrm>
            <a:off x="1773873" y="2760414"/>
            <a:ext cx="20574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3EA4ABB-AA62-5962-B64C-6FAFDD4EC37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681"/>
          <a:stretch/>
        </p:blipFill>
        <p:spPr>
          <a:xfrm>
            <a:off x="7050755" y="2274244"/>
            <a:ext cx="3600000" cy="270822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D27EF59-06DE-302D-09EA-67CD296697C8}"/>
              </a:ext>
            </a:extLst>
          </p:cNvPr>
          <p:cNvSpPr/>
          <p:nvPr/>
        </p:nvSpPr>
        <p:spPr>
          <a:xfrm>
            <a:off x="8924925" y="3391693"/>
            <a:ext cx="47625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A88728F-9E18-B7EF-E8C8-56F421F92BBC}"/>
              </a:ext>
            </a:extLst>
          </p:cNvPr>
          <p:cNvSpPr/>
          <p:nvPr/>
        </p:nvSpPr>
        <p:spPr>
          <a:xfrm>
            <a:off x="9653588" y="3931444"/>
            <a:ext cx="445293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9916F1D-C5D2-56FE-0B9C-F5E50C80B39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719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C48890-613E-8B4B-4611-24368A426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2F459CB-0BC5-EEFB-1076-1A746E3687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lang="ja-JP" altLang="en-US"/>
              <a:t>「</a:t>
            </a:r>
            <a:r>
              <a:rPr kumimoji="1" lang="en-US" altLang="ja-JP"/>
              <a:t>IPv6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5DA86CD-9466-6131-EC44-5C47718C52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A8A2F-BA2D-1EA5-A5E5-C8532056327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ラジオボタンから</a:t>
            </a:r>
            <a:r>
              <a:rPr lang="ja-JP" altLang="en-US"/>
              <a:t>「</a:t>
            </a:r>
            <a:r>
              <a:rPr kumimoji="1" lang="ja-JP" altLang="en-US"/>
              <a:t>自動</a:t>
            </a:r>
            <a:r>
              <a:rPr kumimoji="1" lang="en-US" altLang="ja-JP"/>
              <a:t>SLAAC</a:t>
            </a:r>
            <a:r>
              <a:rPr kumimoji="1" lang="ja-JP" altLang="en-US"/>
              <a:t>」を選択し、</a:t>
            </a:r>
            <a:r>
              <a:rPr lang="ja-JP" altLang="en-US"/>
              <a:t>「</a:t>
            </a:r>
            <a:r>
              <a:rPr kumimoji="1" lang="en-US" altLang="ja-JP"/>
              <a:t>IPv6</a:t>
            </a:r>
            <a:r>
              <a:rPr kumimoji="1" lang="ja-JP" altLang="en-US"/>
              <a:t>トンネル</a:t>
            </a:r>
            <a:r>
              <a:rPr lang="ja-JP" altLang="en-US"/>
              <a:t>」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をクリックします</a:t>
            </a:r>
          </a:p>
        </p:txBody>
      </p:sp>
      <p:pic>
        <p:nvPicPr>
          <p:cNvPr id="7" name="図 6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C906CD4-A4B2-92CB-608A-4CF17AC402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09785"/>
            <a:ext cx="3600000" cy="272456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9C7AA03-EDDC-D72A-64BC-82F5174E1944}"/>
              </a:ext>
            </a:extLst>
          </p:cNvPr>
          <p:cNvSpPr/>
          <p:nvPr/>
        </p:nvSpPr>
        <p:spPr>
          <a:xfrm>
            <a:off x="4318000" y="2963068"/>
            <a:ext cx="45720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6E19AA7-874A-6996-42EF-93C1835707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671254"/>
            <a:ext cx="3600000" cy="270110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1C32CD3-0958-A2DC-D42F-8378FC5ED037}"/>
              </a:ext>
            </a:extLst>
          </p:cNvPr>
          <p:cNvSpPr/>
          <p:nvPr/>
        </p:nvSpPr>
        <p:spPr>
          <a:xfrm>
            <a:off x="8164955" y="2429668"/>
            <a:ext cx="53772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FE72DCB-7466-5E7E-39FE-BE10E455EC5A}"/>
              </a:ext>
            </a:extLst>
          </p:cNvPr>
          <p:cNvSpPr/>
          <p:nvPr/>
        </p:nvSpPr>
        <p:spPr>
          <a:xfrm>
            <a:off x="9603229" y="3977481"/>
            <a:ext cx="669483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72B1C07-E0E0-5FBB-77AA-F8EEE2ABA8F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1011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EB3E83-AFD6-11C4-5E8A-C3369ED95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9AD8B62-A804-6BC7-0E84-C4E16A7404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プルダウンメニューから</a:t>
            </a:r>
            <a:r>
              <a:rPr lang="ja-JP" altLang="en-US"/>
              <a:t>「</a:t>
            </a:r>
            <a:r>
              <a:rPr kumimoji="1" lang="en-US" altLang="ja-JP"/>
              <a:t>v6 </a:t>
            </a:r>
            <a:r>
              <a:rPr kumimoji="1" lang="ja-JP" altLang="en-US"/>
              <a:t>コネクト（固定</a:t>
            </a:r>
            <a:r>
              <a:rPr kumimoji="1" lang="en-US" altLang="ja-JP"/>
              <a:t>IP</a:t>
            </a:r>
            <a:r>
              <a:rPr kumimoji="1" lang="ja-JP" altLang="en-US"/>
              <a:t>）</a:t>
            </a:r>
            <a:r>
              <a:rPr lang="ja-JP" altLang="en-US"/>
              <a:t>」</a:t>
            </a:r>
            <a:r>
              <a:rPr kumimoji="1" lang="ja-JP" altLang="en-US"/>
              <a:t>を選択し、</a:t>
            </a:r>
            <a:br>
              <a:rPr kumimoji="1" lang="en-US" altLang="ja-JP"/>
            </a:br>
            <a:r>
              <a:rPr kumimoji="1" lang="ja-JP" altLang="en-US"/>
              <a:t>　　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A5FB7E8-D4FF-9FF8-6D39-5BEB3F2AE5F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0278F88-6C1F-8B4B-ED65-2BD9CDFB507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⑥　各入力欄に情報を入力し、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 </a:t>
            </a:r>
            <a:br>
              <a:rPr kumimoji="1" lang="en-US" altLang="ja-JP"/>
            </a:br>
            <a:r>
              <a:rPr kumimoji="1" lang="ja-JP" altLang="en-US"/>
              <a:t>　　尚、入力情報は下表を参照ください</a:t>
            </a: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8063F756-3914-F9F0-1D89-C952732DA3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11442"/>
              </p:ext>
            </p:extLst>
          </p:nvPr>
        </p:nvGraphicFramePr>
        <p:xfrm>
          <a:off x="6496557" y="4336137"/>
          <a:ext cx="4708395" cy="189629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504568">
                  <a:extLst>
                    <a:ext uri="{9D8B030D-6E8A-4147-A177-3AD203B41FA5}">
                      <a16:colId xmlns:a16="http://schemas.microsoft.com/office/drawing/2014/main" val="47870710"/>
                    </a:ext>
                  </a:extLst>
                </a:gridCol>
                <a:gridCol w="2203827">
                  <a:extLst>
                    <a:ext uri="{9D8B030D-6E8A-4147-A177-3AD203B41FA5}">
                      <a16:colId xmlns:a16="http://schemas.microsoft.com/office/drawing/2014/main" val="3718193507"/>
                    </a:ext>
                  </a:extLst>
                </a:gridCol>
              </a:tblGrid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 b="0"/>
                        <a:t>固定</a:t>
                      </a:r>
                      <a:r>
                        <a:rPr kumimoji="1" lang="en-US" altLang="ja-JP" sz="1200" b="0"/>
                        <a:t>IPv4</a:t>
                      </a:r>
                      <a:r>
                        <a:rPr kumimoji="1" lang="ja-JP" altLang="en-US" sz="1200" b="0"/>
                        <a:t>アドレス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/>
                        <a:t>IPv4</a:t>
                      </a:r>
                      <a:r>
                        <a:rPr kumimoji="1" lang="ja-JP" altLang="en-US" sz="1200" b="0"/>
                        <a:t>グローバルアドレス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692031"/>
                  </a:ext>
                </a:extLst>
              </a:tr>
              <a:tr h="319283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インターフェース</a:t>
                      </a:r>
                      <a:r>
                        <a:rPr kumimoji="1" lang="en-US" altLang="ja-JP" sz="1200"/>
                        <a:t>ID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インターフェース</a:t>
                      </a:r>
                      <a:r>
                        <a:rPr kumimoji="1" lang="en-US" altLang="ja-JP" sz="1200"/>
                        <a:t>ID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9973110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トンネル終端</a:t>
                      </a:r>
                      <a:r>
                        <a:rPr kumimoji="1" lang="en-US" altLang="ja-JP" sz="1200"/>
                        <a:t>IPv6</a:t>
                      </a:r>
                      <a:r>
                        <a:rPr kumimoji="1" lang="ja-JP" altLang="en-US" sz="1200"/>
                        <a:t>アドレス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BR</a:t>
                      </a:r>
                      <a:r>
                        <a:rPr kumimoji="1" lang="ja-JP" altLang="en-US" sz="1200"/>
                        <a:t>の</a:t>
                      </a:r>
                      <a:r>
                        <a:rPr kumimoji="1" lang="en-US" altLang="ja-JP" sz="1200"/>
                        <a:t>IPv6</a:t>
                      </a:r>
                      <a:r>
                        <a:rPr kumimoji="1" lang="ja-JP" altLang="en-US" sz="1200"/>
                        <a:t>アドレス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170059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アップデートサーバー</a:t>
                      </a:r>
                      <a:r>
                        <a:rPr kumimoji="1" lang="en-US" altLang="ja-JP" sz="1200"/>
                        <a:t>URL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アップデートサーバーの</a:t>
                      </a:r>
                      <a:r>
                        <a:rPr kumimoji="1" lang="en-US" altLang="ja-JP" sz="1200"/>
                        <a:t>URL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787557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アップデートサーバーユーザ</a:t>
                      </a:r>
                      <a:r>
                        <a:rPr kumimoji="1" lang="en-US" altLang="ja-JP" sz="1200"/>
                        <a:t>ID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ユーザ名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7893352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アップデートサーバーパスワード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パスワード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3984"/>
                  </a:ext>
                </a:extLst>
              </a:tr>
            </a:tbl>
          </a:graphicData>
        </a:graphic>
      </p:graphicFrame>
      <p:pic>
        <p:nvPicPr>
          <p:cNvPr id="9" name="図 8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565FF8B-D0CE-F138-ACD4-46479C9DFC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638297"/>
            <a:ext cx="3600000" cy="262871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07ECDD6-6972-AD2D-F972-2E50D06E4F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638297"/>
            <a:ext cx="3600000" cy="242821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4F521BA-A077-88F4-5AD7-20A6FDC7D7A2}"/>
              </a:ext>
            </a:extLst>
          </p:cNvPr>
          <p:cNvSpPr/>
          <p:nvPr/>
        </p:nvSpPr>
        <p:spPr>
          <a:xfrm>
            <a:off x="3556000" y="2200275"/>
            <a:ext cx="892175" cy="9921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4C4C4BB-BB1C-D760-CB2E-51DFE4CCDAFD}"/>
              </a:ext>
            </a:extLst>
          </p:cNvPr>
          <p:cNvSpPr/>
          <p:nvPr/>
        </p:nvSpPr>
        <p:spPr>
          <a:xfrm>
            <a:off x="4384675" y="2743996"/>
            <a:ext cx="20320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5588318-4EF7-D866-1FD9-52CB4F487150}"/>
              </a:ext>
            </a:extLst>
          </p:cNvPr>
          <p:cNvSpPr/>
          <p:nvPr/>
        </p:nvSpPr>
        <p:spPr>
          <a:xfrm>
            <a:off x="8110754" y="2349500"/>
            <a:ext cx="2447545" cy="12382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DFF4754-EF0D-2B14-C498-F25E39913D89}"/>
              </a:ext>
            </a:extLst>
          </p:cNvPr>
          <p:cNvSpPr/>
          <p:nvPr/>
        </p:nvSpPr>
        <p:spPr>
          <a:xfrm>
            <a:off x="9901723" y="3671888"/>
            <a:ext cx="192396" cy="12144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B3A2300-F0B3-C96B-9C55-68C9B7A4A6C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3664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4E872E-3F11-F6D3-41FC-A3D7249E0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7988B77-F61C-C24C-45F1-B269233FAE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⑦　「次へ」をクリックします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6B78110-1350-3FDE-7F4C-FAC67570BD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9B61966F-9F58-EA99-593C-F56FF04CC21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⑧　「次へ」をクリックします</a:t>
            </a:r>
            <a:endParaRPr kumimoji="1" lang="ja-JP" altLang="en-US"/>
          </a:p>
        </p:txBody>
      </p:sp>
      <p:pic>
        <p:nvPicPr>
          <p:cNvPr id="7" name="図 6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4422DC9-63A3-8414-772E-A0581BBB52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23604"/>
            <a:ext cx="3600000" cy="270110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0B6BCE6-DA1E-DA02-7167-7A3A485CBCA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681"/>
          <a:stretch/>
        </p:blipFill>
        <p:spPr>
          <a:xfrm>
            <a:off x="7048106" y="1429954"/>
            <a:ext cx="3600000" cy="270822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F4ACE5A-B863-28CA-4C42-156048EEC876}"/>
              </a:ext>
            </a:extLst>
          </p:cNvPr>
          <p:cNvSpPr/>
          <p:nvPr/>
        </p:nvSpPr>
        <p:spPr>
          <a:xfrm>
            <a:off x="9650939" y="3087154"/>
            <a:ext cx="445293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328D02E-82C4-A143-9BC0-9B2FBFB2F578}"/>
              </a:ext>
            </a:extLst>
          </p:cNvPr>
          <p:cNvSpPr/>
          <p:nvPr/>
        </p:nvSpPr>
        <p:spPr>
          <a:xfrm>
            <a:off x="4086225" y="3531940"/>
            <a:ext cx="673100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0D30945-C42E-EB2B-2B29-B67AA68F5D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6096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ABFA6C-0974-8FB0-A049-B9346312B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142DBE1-7FF8-BD48-F3FB-E6BD266E49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⑨　「次へ」をクリックします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DDE927A-7D38-C6AA-8A00-02EF7FBADE1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9674F846-4C37-287B-2C45-438EBE5227B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⑩　内容を確認し、問題がなければ</a:t>
            </a:r>
            <a:r>
              <a:rPr lang="ja-JP" altLang="en-US"/>
              <a:t>「</a:t>
            </a:r>
            <a:r>
              <a:rPr kumimoji="1" lang="ja-JP" altLang="en-US"/>
              <a:t>確認</a:t>
            </a:r>
            <a:r>
              <a:rPr lang="ja-JP" altLang="en-US"/>
              <a:t>」</a:t>
            </a:r>
            <a:r>
              <a:rPr kumimoji="1" lang="ja-JP" altLang="en-US"/>
              <a:t>をクリックして</a:t>
            </a:r>
            <a:br>
              <a:rPr kumimoji="1" lang="en-US" altLang="ja-JP"/>
            </a:br>
            <a:r>
              <a:rPr kumimoji="1" lang="ja-JP" altLang="en-US"/>
              <a:t>　　設定完了です</a:t>
            </a:r>
          </a:p>
        </p:txBody>
      </p:sp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26968E8-E9F5-D371-8200-E31756F3A7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02070"/>
            <a:ext cx="3600000" cy="268550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155841D-196F-24E0-5702-13812EF597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628780"/>
            <a:ext cx="3600000" cy="274689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4F192CF-9669-0A40-C9A7-D57F2247B963}"/>
              </a:ext>
            </a:extLst>
          </p:cNvPr>
          <p:cNvSpPr/>
          <p:nvPr/>
        </p:nvSpPr>
        <p:spPr>
          <a:xfrm>
            <a:off x="4312444" y="2763871"/>
            <a:ext cx="459581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4A8D51B-2C18-4F20-B38E-2516FAA6F646}"/>
              </a:ext>
            </a:extLst>
          </p:cNvPr>
          <p:cNvSpPr/>
          <p:nvPr/>
        </p:nvSpPr>
        <p:spPr>
          <a:xfrm>
            <a:off x="9646444" y="3285365"/>
            <a:ext cx="459581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AB102B2-E9EE-B7BE-B214-4E5031EE7A5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567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en-US" altLang="ja-JP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PPPoE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en-US" altLang="ja-JP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DHCP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en-US" altLang="ja-JP"/>
          </a:p>
          <a:p>
            <a:r>
              <a:rPr lang="en-US" altLang="ja-JP"/>
              <a:t>3.</a:t>
            </a:r>
            <a:r>
              <a:rPr lang="ja-JP" altLang="en-US"/>
              <a:t>　</a:t>
            </a:r>
            <a:r>
              <a:rPr lang="ja-JP" altLang="en-US"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固定</a:t>
            </a:r>
            <a:r>
              <a:rPr lang="en-US" altLang="ja-JP"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</a:t>
            </a:r>
            <a:r>
              <a:rPr lang="ja-JP" altLang="en-US"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en-US" altLang="ja-JP"/>
          </a:p>
          <a:p>
            <a:r>
              <a:rPr lang="en-US" altLang="ja-JP"/>
              <a:t>4.</a:t>
            </a:r>
            <a:r>
              <a:rPr lang="ja-JP" altLang="en-US"/>
              <a:t>　</a:t>
            </a:r>
            <a:r>
              <a:rPr lang="en-US" altLang="ja-JP"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IPoE</a:t>
            </a:r>
            <a:r>
              <a:rPr lang="ja-JP" altLang="en-US"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：</a:t>
            </a:r>
            <a:r>
              <a:rPr lang="en-US" altLang="ja-JP"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v6</a:t>
            </a:r>
            <a:r>
              <a:rPr lang="ja-JP" altLang="en-US"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プラス設定</a:t>
            </a:r>
            <a:r>
              <a:rPr lang="ja-JP" altLang="en-US"/>
              <a:t>　</a:t>
            </a:r>
            <a:r>
              <a:rPr lang="en-US" altLang="ja-JP"/>
              <a:t>※1</a:t>
            </a:r>
          </a:p>
          <a:p>
            <a:r>
              <a:rPr lang="en-US" altLang="ja-JP"/>
              <a:t>5.</a:t>
            </a:r>
            <a:r>
              <a:rPr lang="ja-JP" altLang="en-US"/>
              <a:t>　</a:t>
            </a:r>
            <a:r>
              <a:rPr lang="en-US" altLang="ja-JP"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IPoE</a:t>
            </a:r>
            <a:r>
              <a:rPr lang="ja-JP" altLang="en-US"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：</a:t>
            </a:r>
            <a:r>
              <a:rPr lang="en-US" altLang="ja-JP"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v6</a:t>
            </a:r>
            <a:r>
              <a:rPr lang="ja-JP" altLang="en-US"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コネクト設定</a:t>
            </a:r>
            <a:r>
              <a:rPr lang="ja-JP" altLang="en-US"/>
              <a:t>　</a:t>
            </a:r>
            <a:r>
              <a:rPr lang="en-US" altLang="ja-JP"/>
              <a:t>※2</a:t>
            </a:r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r>
              <a:rPr lang="en-US" altLang="ja-JP"/>
              <a:t>※1</a:t>
            </a:r>
            <a:r>
              <a:rPr lang="ja-JP" altLang="en-US"/>
              <a:t>「</a:t>
            </a:r>
            <a:r>
              <a:rPr lang="en-US" altLang="ja-JP"/>
              <a:t>v6</a:t>
            </a:r>
            <a:r>
              <a:rPr lang="ja-JP" altLang="en-US"/>
              <a:t>プラス」は株式会社</a:t>
            </a:r>
            <a:r>
              <a:rPr lang="en-US" altLang="ja-JP"/>
              <a:t>JPIX</a:t>
            </a:r>
            <a:r>
              <a:rPr lang="ja-JP" altLang="en-US"/>
              <a:t>の登録商標です。</a:t>
            </a:r>
          </a:p>
          <a:p>
            <a:r>
              <a:rPr lang="en-US" altLang="ja-JP"/>
              <a:t>※2</a:t>
            </a:r>
            <a:r>
              <a:rPr lang="ja-JP" altLang="en-US"/>
              <a:t>「</a:t>
            </a:r>
            <a:r>
              <a:rPr lang="en-US" altLang="ja-JP"/>
              <a:t>v6 </a:t>
            </a:r>
            <a:r>
              <a:rPr lang="ja-JP" altLang="en-US"/>
              <a:t>コネクト」は株式会社朝日ネットの登録商標です。</a:t>
            </a:r>
            <a:endParaRPr lang="en-US" altLang="ja-JP"/>
          </a:p>
          <a:p>
            <a:r>
              <a:rPr lang="en-US" altLang="ja-JP"/>
              <a:t>※</a:t>
            </a:r>
            <a:r>
              <a:rPr lang="ja-JP" altLang="en-US"/>
              <a:t>ローカルログインからの操作になります</a:t>
            </a:r>
            <a:br>
              <a:rPr lang="en-US" altLang="ja-JP"/>
            </a:br>
            <a:r>
              <a:rPr lang="ja-JP" altLang="en-US"/>
              <a:t>　ログイン手順につきましては操作マニュアル「ログイン方法」をご参照ください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F0F3703-4B66-0D4A-BAE4-1E03413D6A5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cap="none"/>
              <a:t>1.PPPoE</a:t>
            </a:r>
            <a:r>
              <a:rPr kumimoji="1" lang="ja-JP" altLang="en-US" cap="none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ローカル管理画面にログイン後、右上の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し、左の</a:t>
            </a:r>
            <a:r>
              <a:rPr lang="ja-JP" altLang="en-US"/>
              <a:t>「</a:t>
            </a:r>
            <a:r>
              <a:rPr kumimoji="1" lang="en-US" altLang="ja-JP"/>
              <a:t>WAN</a:t>
            </a:r>
            <a:r>
              <a:rPr kumimoji="1" lang="ja-JP" altLang="en-US"/>
              <a:t>」</a:t>
            </a:r>
            <a:r>
              <a:rPr kumimoji="1" lang="en-US" altLang="ja-JP"/>
              <a:t> 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ラジオボタンから</a:t>
            </a:r>
            <a:r>
              <a:rPr lang="ja-JP" altLang="en-US"/>
              <a:t>「</a:t>
            </a:r>
            <a:r>
              <a:rPr kumimoji="1" lang="en-US" altLang="ja-JP"/>
              <a:t>PPPoE</a:t>
            </a:r>
            <a:r>
              <a:rPr kumimoji="1" lang="ja-JP" altLang="en-US"/>
              <a:t>」を選択し、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を</a:t>
            </a:r>
            <a:r>
              <a:rPr kumimoji="1" lang="en-US" altLang="ja-JP"/>
              <a:t>PPPoE</a:t>
            </a:r>
            <a:r>
              <a:rPr kumimoji="1" lang="ja-JP" altLang="en-US"/>
              <a:t>ルーターとして設定する手順について説明します</a:t>
            </a:r>
          </a:p>
        </p:txBody>
      </p:sp>
      <p:pic>
        <p:nvPicPr>
          <p:cNvPr id="9" name="図 8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DFF74DF-53C0-F64A-E8F8-E8035A3A22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538596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7DC3663-AA3A-60F5-995C-3C82969F04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2056" y="2274244"/>
            <a:ext cx="3600000" cy="28377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A9B4251-180E-6BDA-A827-ACAF34AD233B}"/>
              </a:ext>
            </a:extLst>
          </p:cNvPr>
          <p:cNvSpPr/>
          <p:nvPr/>
        </p:nvSpPr>
        <p:spPr>
          <a:xfrm>
            <a:off x="3999548" y="2294980"/>
            <a:ext cx="20574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5C9CBC6-68A8-A569-DB03-B52488097AD6}"/>
              </a:ext>
            </a:extLst>
          </p:cNvPr>
          <p:cNvSpPr/>
          <p:nvPr/>
        </p:nvSpPr>
        <p:spPr>
          <a:xfrm>
            <a:off x="1788318" y="2774156"/>
            <a:ext cx="188119" cy="952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10AEDA6-FE19-9B01-6E9D-44B342131825}"/>
              </a:ext>
            </a:extLst>
          </p:cNvPr>
          <p:cNvSpPr/>
          <p:nvPr/>
        </p:nvSpPr>
        <p:spPr>
          <a:xfrm>
            <a:off x="7988892" y="3196759"/>
            <a:ext cx="360603" cy="12858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F476BE1-0FC3-84B5-35BB-CE0072AA91D5}"/>
              </a:ext>
            </a:extLst>
          </p:cNvPr>
          <p:cNvSpPr/>
          <p:nvPr/>
        </p:nvSpPr>
        <p:spPr>
          <a:xfrm>
            <a:off x="9485154" y="3972207"/>
            <a:ext cx="458152" cy="12209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F8DB3B3-5498-E258-2A34-834A51E04A8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D98028-BBD6-4075-31F7-ECD559E67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733977D-D469-08CA-CB06-6D4AEFE78F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③　入力欄にプロバイダ情報を入力し「次へ」をクリックします </a:t>
            </a:r>
            <a:br>
              <a:rPr lang="en-US" altLang="ja-JP"/>
            </a:br>
            <a:r>
              <a:rPr lang="ja-JP" altLang="en-US"/>
              <a:t>　　</a:t>
            </a:r>
            <a:r>
              <a:rPr lang="en-US" altLang="ja-JP"/>
              <a:t>DNS</a:t>
            </a:r>
            <a:r>
              <a:rPr lang="ja-JP" altLang="en-US"/>
              <a:t>情報等を指定する場合は「詳細」をクリックします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90E8C12-3DB4-6502-EFD4-A083D83415A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753F8A8-EF41-6ACD-63F6-330FE2252F1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5999" y="916124"/>
            <a:ext cx="5591175" cy="5582177"/>
          </a:xfrm>
        </p:spPr>
        <p:txBody>
          <a:bodyPr/>
          <a:lstStyle/>
          <a:p>
            <a:r>
              <a:rPr kumimoji="1" lang="ja-JP" altLang="en-US"/>
              <a:t>④　入力内容を確認し、問題がなければ</a:t>
            </a:r>
            <a:r>
              <a:rPr lang="ja-JP" altLang="en-US"/>
              <a:t>「</a:t>
            </a:r>
            <a:r>
              <a:rPr kumimoji="1" lang="ja-JP" altLang="en-US"/>
              <a:t>確認</a:t>
            </a:r>
            <a:r>
              <a:rPr lang="ja-JP" altLang="en-US"/>
              <a:t>」</a:t>
            </a:r>
            <a:r>
              <a:rPr kumimoji="1" lang="ja-JP" altLang="en-US"/>
              <a:t>をクリックして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設定完了です</a:t>
            </a:r>
          </a:p>
        </p:txBody>
      </p:sp>
      <p:pic>
        <p:nvPicPr>
          <p:cNvPr id="8" name="図 7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CB2DB07-6D9F-9819-F6AF-3362F1025B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598167"/>
            <a:ext cx="3600000" cy="277266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0A9C8C6-A0F4-3A7C-1195-9BAF924B49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8300" y="1598167"/>
            <a:ext cx="3600000" cy="280309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F26DC09-DA2D-3750-613D-1F6C4BFAE2B4}"/>
              </a:ext>
            </a:extLst>
          </p:cNvPr>
          <p:cNvSpPr/>
          <p:nvPr/>
        </p:nvSpPr>
        <p:spPr>
          <a:xfrm>
            <a:off x="2613551" y="2432050"/>
            <a:ext cx="2077397" cy="3810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CC050E6-22BD-5E83-8B3B-3CD5511C60FB}"/>
              </a:ext>
            </a:extLst>
          </p:cNvPr>
          <p:cNvSpPr/>
          <p:nvPr/>
        </p:nvSpPr>
        <p:spPr>
          <a:xfrm>
            <a:off x="4317206" y="3244850"/>
            <a:ext cx="454819" cy="1206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11D9AD9-E4C9-6035-9B9C-E008AEE9F3F5}"/>
              </a:ext>
            </a:extLst>
          </p:cNvPr>
          <p:cNvSpPr/>
          <p:nvPr/>
        </p:nvSpPr>
        <p:spPr>
          <a:xfrm>
            <a:off x="9554591" y="3429000"/>
            <a:ext cx="456248" cy="984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BBE07E4-D571-AC5B-3451-CAD042C87DB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981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696CB1-9748-C679-3A12-06D803BDA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2.DHCP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AE777E-1C4E-D157-120D-D85DDF7C50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ローカル管理画面にログイン後、右上の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し、左の</a:t>
            </a:r>
            <a:r>
              <a:rPr lang="ja-JP" altLang="en-US"/>
              <a:t>「</a:t>
            </a:r>
            <a:r>
              <a:rPr kumimoji="1" lang="en-US" altLang="ja-JP"/>
              <a:t>WAN</a:t>
            </a:r>
            <a:r>
              <a:rPr kumimoji="1" lang="ja-JP" altLang="en-US"/>
              <a:t>」</a:t>
            </a:r>
            <a:r>
              <a:rPr kumimoji="1" lang="en-US" altLang="ja-JP"/>
              <a:t> 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3BA058D-EEC6-3046-3E46-5A4A494D17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933A1656-7C84-54F1-6C08-F32E4CEF25C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ラジオボタンから</a:t>
            </a:r>
            <a:r>
              <a:rPr lang="ja-JP" altLang="en-US"/>
              <a:t>「</a:t>
            </a:r>
            <a:r>
              <a:rPr kumimoji="1" lang="en-US" altLang="ja-JP"/>
              <a:t>DHCP</a:t>
            </a:r>
            <a:r>
              <a:rPr kumimoji="1" lang="ja-JP" altLang="en-US"/>
              <a:t>」を選択し、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ACD82A7-A216-005A-3779-53FDD245917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を</a:t>
            </a:r>
            <a:r>
              <a:rPr kumimoji="1" lang="en-US" altLang="ja-JP"/>
              <a:t>DHCP</a:t>
            </a:r>
            <a:r>
              <a:rPr kumimoji="1" lang="ja-JP" altLang="en-US"/>
              <a:t>ルーターとして設定する手順について説明します</a:t>
            </a:r>
          </a:p>
        </p:txBody>
      </p:sp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D687B68-6EB5-17FD-A004-E08D42D758C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408103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0CCB880-B2B4-CE99-DD88-2FD980DB5BCB}"/>
              </a:ext>
            </a:extLst>
          </p:cNvPr>
          <p:cNvSpPr/>
          <p:nvPr/>
        </p:nvSpPr>
        <p:spPr>
          <a:xfrm>
            <a:off x="3864977" y="2302125"/>
            <a:ext cx="218148" cy="1071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7883F0D-91ED-76F4-7FB5-C0F4DC00AD79}"/>
              </a:ext>
            </a:extLst>
          </p:cNvPr>
          <p:cNvSpPr/>
          <p:nvPr/>
        </p:nvSpPr>
        <p:spPr>
          <a:xfrm>
            <a:off x="1647081" y="2767056"/>
            <a:ext cx="205740" cy="1047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2391CB40-BCBC-7CF3-D48B-178072D513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274244"/>
            <a:ext cx="3600000" cy="27634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AB2CF73-785C-064C-C48E-843A35DF8C67}"/>
              </a:ext>
            </a:extLst>
          </p:cNvPr>
          <p:cNvSpPr/>
          <p:nvPr/>
        </p:nvSpPr>
        <p:spPr>
          <a:xfrm>
            <a:off x="8916034" y="3196122"/>
            <a:ext cx="310515" cy="12284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5E38EDC-9A24-0130-40FD-48A00ED53FC1}"/>
              </a:ext>
            </a:extLst>
          </p:cNvPr>
          <p:cNvSpPr/>
          <p:nvPr/>
        </p:nvSpPr>
        <p:spPr>
          <a:xfrm>
            <a:off x="9636760" y="3966668"/>
            <a:ext cx="472440" cy="12699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8402A47-C7CF-BD41-1A53-E79C48ECD1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053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DC5920-AF2A-6896-43C1-43CFB9312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6BAB126-8532-CDDF-1B92-AD6DE6947A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lang="ja-JP" altLang="en-US"/>
              <a:t>「次へ」をクリックします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F3AE895-9872-8E9B-1C27-28F2B2651BA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84B04D82-7EE6-2FC4-AE45-16C66492310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「確認」をクリックして設定完了です</a:t>
            </a:r>
          </a:p>
        </p:txBody>
      </p:sp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2A57819-6F34-6581-6FDD-F71B01BAF8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387354"/>
            <a:ext cx="3600000" cy="274901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2FCAC39-C727-525E-02B7-97D3B1C974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389923"/>
            <a:ext cx="3600000" cy="274644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4B0C3BB-59F8-EC8C-E462-CC925C2C6F87}"/>
              </a:ext>
            </a:extLst>
          </p:cNvPr>
          <p:cNvSpPr/>
          <p:nvPr/>
        </p:nvSpPr>
        <p:spPr>
          <a:xfrm>
            <a:off x="4323397" y="2609850"/>
            <a:ext cx="453391" cy="11525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E0FF720-190D-57AA-E3E1-66C7B64F0A2F}"/>
              </a:ext>
            </a:extLst>
          </p:cNvPr>
          <p:cNvSpPr/>
          <p:nvPr/>
        </p:nvSpPr>
        <p:spPr>
          <a:xfrm>
            <a:off x="9633585" y="2827631"/>
            <a:ext cx="458153" cy="11906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5D48EEA-2A48-4C02-2460-25A2EAD024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869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B911C5-0BB9-E31B-BE78-C258BCB11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3.</a:t>
            </a:r>
            <a:r>
              <a:rPr kumimoji="1" lang="ja-JP" altLang="en-US"/>
              <a:t>固定</a:t>
            </a:r>
            <a:r>
              <a:rPr kumimoji="1" lang="en-US" altLang="ja-JP"/>
              <a:t>IP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ADF9FC-3FD6-23A5-EFE7-999F046904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ローカル管理画面にログイン後、右上の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し、左の</a:t>
            </a:r>
            <a:r>
              <a:rPr lang="ja-JP" altLang="en-US"/>
              <a:t>「</a:t>
            </a:r>
            <a:r>
              <a:rPr kumimoji="1" lang="en-US" altLang="ja-JP"/>
              <a:t>WAN</a:t>
            </a:r>
            <a:r>
              <a:rPr kumimoji="1" lang="ja-JP" altLang="en-US"/>
              <a:t>」</a:t>
            </a:r>
            <a:r>
              <a:rPr kumimoji="1" lang="en-US" altLang="ja-JP"/>
              <a:t> 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760D9-8BE5-48A6-D5E9-75CFB11CF00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A8CB09AA-03EF-0ECD-70AF-E1E7C254C09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ラジオボタンから</a:t>
            </a:r>
            <a:r>
              <a:rPr lang="ja-JP" altLang="en-US"/>
              <a:t>「</a:t>
            </a:r>
            <a:r>
              <a:rPr kumimoji="1" lang="ja-JP" altLang="en-US"/>
              <a:t>固定</a:t>
            </a:r>
            <a:r>
              <a:rPr kumimoji="1" lang="en-US" altLang="ja-JP"/>
              <a:t>IP</a:t>
            </a:r>
            <a:r>
              <a:rPr kumimoji="1" lang="ja-JP" altLang="en-US"/>
              <a:t>」を選択し、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EF470336-558C-10BD-EEBF-5E79F50BE40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を固定</a:t>
            </a:r>
            <a:r>
              <a:rPr kumimoji="1" lang="en-US" altLang="ja-JP"/>
              <a:t>IP</a:t>
            </a:r>
            <a:r>
              <a:rPr kumimoji="1" lang="ja-JP" altLang="en-US"/>
              <a:t>ルーターとして設定する手順について説明します</a:t>
            </a:r>
          </a:p>
        </p:txBody>
      </p:sp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9D9F2E6-D451-958B-D14B-5744C5CF4CC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538596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138BA91-5DCB-0808-3B55-56A548B5FBBE}"/>
              </a:ext>
            </a:extLst>
          </p:cNvPr>
          <p:cNvSpPr/>
          <p:nvPr/>
        </p:nvSpPr>
        <p:spPr>
          <a:xfrm>
            <a:off x="3994150" y="2296865"/>
            <a:ext cx="219075" cy="1127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B6534D0-B548-63CB-D130-C2D6386A50F0}"/>
              </a:ext>
            </a:extLst>
          </p:cNvPr>
          <p:cNvSpPr/>
          <p:nvPr/>
        </p:nvSpPr>
        <p:spPr>
          <a:xfrm>
            <a:off x="1773873" y="2760414"/>
            <a:ext cx="20574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113AB14-F9CB-C161-CE85-777E00BB0A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8300" y="2274244"/>
            <a:ext cx="3600000" cy="273242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D50E725-7AA9-98A9-E883-5020F9697D96}"/>
              </a:ext>
            </a:extLst>
          </p:cNvPr>
          <p:cNvSpPr/>
          <p:nvPr/>
        </p:nvSpPr>
        <p:spPr>
          <a:xfrm>
            <a:off x="9592991" y="3175731"/>
            <a:ext cx="315277" cy="1381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2CD0E60-6C13-2C53-A3F1-872C451C6C05}"/>
              </a:ext>
            </a:extLst>
          </p:cNvPr>
          <p:cNvSpPr/>
          <p:nvPr/>
        </p:nvSpPr>
        <p:spPr>
          <a:xfrm>
            <a:off x="9540603" y="3949911"/>
            <a:ext cx="472441" cy="1381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54A2372-AC4E-AC7A-7EA5-36F2934D9BC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077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7321BA-ED59-AB52-2918-8F536F011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5FA208D-69E3-51F5-3045-3E5269DB34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各項目を入力し、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6E28F33-0AD7-6E0A-62CF-855B1E6CF9C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BBA2BEB5-76EE-FB56-75C3-EB16A6807DC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</a:t>
            </a:r>
            <a:r>
              <a:rPr lang="ja-JP" altLang="en-US"/>
              <a:t>入力内容を確認し、問題がなければ「確認」をクリック</a:t>
            </a:r>
            <a:br>
              <a:rPr lang="en-US" altLang="ja-JP"/>
            </a:br>
            <a:r>
              <a:rPr lang="ja-JP" altLang="en-US"/>
              <a:t>　　して設定完了です</a:t>
            </a:r>
            <a:endParaRPr kumimoji="1" lang="ja-JP" altLang="en-US"/>
          </a:p>
        </p:txBody>
      </p:sp>
      <p:pic>
        <p:nvPicPr>
          <p:cNvPr id="8" name="図 7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7445186-90EE-36BD-6162-E9DC0FEAA8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766" y="1407693"/>
            <a:ext cx="3600000" cy="2760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FCB9921-512B-B8FE-DDF0-D5AC67D475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613433"/>
            <a:ext cx="3600000" cy="274222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F8DF678-1096-5F13-2153-EB5CF8B43912}"/>
              </a:ext>
            </a:extLst>
          </p:cNvPr>
          <p:cNvSpPr/>
          <p:nvPr/>
        </p:nvSpPr>
        <p:spPr>
          <a:xfrm>
            <a:off x="2628619" y="2234566"/>
            <a:ext cx="1332465" cy="92456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07AE9A6-EEA5-F33B-A21C-6B77E6143FAD}"/>
              </a:ext>
            </a:extLst>
          </p:cNvPr>
          <p:cNvSpPr/>
          <p:nvPr/>
        </p:nvSpPr>
        <p:spPr>
          <a:xfrm>
            <a:off x="4286204" y="3585768"/>
            <a:ext cx="454071" cy="12144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8DA0201-DDF7-602D-0962-371F975088A4}"/>
              </a:ext>
            </a:extLst>
          </p:cNvPr>
          <p:cNvSpPr/>
          <p:nvPr/>
        </p:nvSpPr>
        <p:spPr>
          <a:xfrm>
            <a:off x="9643904" y="3987641"/>
            <a:ext cx="462916" cy="12223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2F62488-BE24-9855-7041-01C1B6A2385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503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9DC1C8-85CB-936E-3BF6-8953529B6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4.IP</a:t>
            </a:r>
            <a:r>
              <a:rPr kumimoji="1" lang="en-US" altLang="ja-JP" cap="none"/>
              <a:t>o</a:t>
            </a:r>
            <a:r>
              <a:rPr kumimoji="1" lang="en-US" altLang="ja-JP"/>
              <a:t>E</a:t>
            </a:r>
            <a:r>
              <a:rPr kumimoji="1" lang="ja-JP" altLang="en-US"/>
              <a:t>：</a:t>
            </a:r>
            <a:r>
              <a:rPr kumimoji="1" lang="en-US" altLang="ja-JP" cap="none"/>
              <a:t>v</a:t>
            </a:r>
            <a:r>
              <a:rPr kumimoji="1" lang="en-US" altLang="ja-JP"/>
              <a:t>6</a:t>
            </a:r>
            <a:r>
              <a:rPr kumimoji="1" lang="ja-JP" altLang="en-US"/>
              <a:t>プラス設定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B3F0CE3-0856-82C2-D695-3FDAFAA35F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ローカル管理画面にログイン後、右上の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　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し、左の</a:t>
            </a:r>
            <a:r>
              <a:rPr lang="ja-JP" altLang="en-US"/>
              <a:t>「</a:t>
            </a:r>
            <a:r>
              <a:rPr kumimoji="1" lang="en-US" altLang="ja-JP"/>
              <a:t>WAN</a:t>
            </a:r>
            <a:r>
              <a:rPr kumimoji="1" lang="ja-JP" altLang="en-US"/>
              <a:t>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5691A63-0DFB-AC54-CDB4-C0E2B4A0778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D1A8D12-3637-097F-94F6-1C3C8E458F2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ラジオボタンから</a:t>
            </a:r>
            <a:r>
              <a:rPr lang="ja-JP" altLang="en-US"/>
              <a:t>「</a:t>
            </a:r>
            <a:r>
              <a:rPr kumimoji="1" lang="en-US" altLang="ja-JP"/>
              <a:t>IPv6</a:t>
            </a:r>
            <a:r>
              <a:rPr kumimoji="1" lang="ja-JP" altLang="en-US"/>
              <a:t>トンネル</a:t>
            </a:r>
            <a:r>
              <a:rPr lang="ja-JP" altLang="en-US"/>
              <a:t>」</a:t>
            </a:r>
            <a:r>
              <a:rPr kumimoji="1" lang="ja-JP" altLang="en-US"/>
              <a:t>を選択し、</a:t>
            </a:r>
            <a:endParaRPr kumimoji="1" lang="en-US" altLang="ja-JP"/>
          </a:p>
          <a:p>
            <a:pPr indent="361950">
              <a:lnSpc>
                <a:spcPts val="1200"/>
              </a:lnSpc>
            </a:pP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2D390BC-7BEC-6C22-9E7D-2C44A44199C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を</a:t>
            </a:r>
            <a:r>
              <a:rPr kumimoji="1" lang="en-US" altLang="ja-JP"/>
              <a:t>IPoE</a:t>
            </a:r>
            <a:r>
              <a:rPr kumimoji="1" lang="ja-JP" altLang="en-US"/>
              <a:t>：</a:t>
            </a:r>
            <a:r>
              <a:rPr kumimoji="1" lang="en-US" altLang="ja-JP"/>
              <a:t>v6</a:t>
            </a:r>
            <a:r>
              <a:rPr kumimoji="1" lang="ja-JP" altLang="en-US"/>
              <a:t>プラスで設定する手順について説明します</a:t>
            </a:r>
          </a:p>
        </p:txBody>
      </p:sp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A8F4E21-8CEB-D3F8-A8A8-C0DC4C8630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538596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92FDD84-3427-5465-7AC8-46A7C49904A4}"/>
              </a:ext>
            </a:extLst>
          </p:cNvPr>
          <p:cNvSpPr/>
          <p:nvPr/>
        </p:nvSpPr>
        <p:spPr>
          <a:xfrm>
            <a:off x="3994150" y="2296865"/>
            <a:ext cx="219075" cy="1127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FE75FD6-753F-1A23-36D5-2D89BCBB8945}"/>
              </a:ext>
            </a:extLst>
          </p:cNvPr>
          <p:cNvSpPr/>
          <p:nvPr/>
        </p:nvSpPr>
        <p:spPr>
          <a:xfrm>
            <a:off x="1773873" y="2760414"/>
            <a:ext cx="20574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B28A8E1-DCE7-EE67-5494-C757901EBE1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681"/>
          <a:stretch/>
        </p:blipFill>
        <p:spPr>
          <a:xfrm>
            <a:off x="7050755" y="2274244"/>
            <a:ext cx="3600000" cy="270822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218B99E-D308-904B-39EF-EDC4EF04D126}"/>
              </a:ext>
            </a:extLst>
          </p:cNvPr>
          <p:cNvSpPr/>
          <p:nvPr/>
        </p:nvSpPr>
        <p:spPr>
          <a:xfrm>
            <a:off x="8924925" y="3391693"/>
            <a:ext cx="47625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96935E0-D997-603E-86B4-FDDFD81E21CC}"/>
              </a:ext>
            </a:extLst>
          </p:cNvPr>
          <p:cNvSpPr/>
          <p:nvPr/>
        </p:nvSpPr>
        <p:spPr>
          <a:xfrm>
            <a:off x="9653588" y="3931444"/>
            <a:ext cx="445293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39D0369-815D-3541-35C1-D3B33373128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659464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MRB操作マニュアル（WAN設定）</Template>
  <TotalTime>422</TotalTime>
  <Words>978</Words>
  <Application>Microsoft Office PowerPoint</Application>
  <PresentationFormat>ワイド画面</PresentationFormat>
  <Paragraphs>122</Paragraphs>
  <Slides>18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22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1.PPPoE設定</vt:lpstr>
      <vt:lpstr>PowerPoint プレゼンテーション</vt:lpstr>
      <vt:lpstr>2.DHCP設定</vt:lpstr>
      <vt:lpstr>PowerPoint プレゼンテーション</vt:lpstr>
      <vt:lpstr>3.固定IP設定</vt:lpstr>
      <vt:lpstr>PowerPoint プレゼンテーション</vt:lpstr>
      <vt:lpstr>4.IPoE：v6プラス設定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5.IPoE：v6 コネクト設定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2025-04-16T07:45:54Z</dcterms:created>
  <dcterms:modified xsi:type="dcterms:W3CDTF">2025-07-30T02:40:02Z</dcterms:modified>
</cp:coreProperties>
</file>