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668F4D-3858-4C13-8E3F-E9018C021819}" v="212" dt="2025-07-30T03:02:14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660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AA668F4D-3858-4C13-8E3F-E9018C021819}"/>
    <pc:docChg chg="modSld">
      <pc:chgData name="Technol.Corp 櫻庭竜太" userId="f291aa17-b8e0-4fe2-8f83-ae8a96cc9266" providerId="ADAL" clId="{AA668F4D-3858-4C13-8E3F-E9018C021819}" dt="2025-07-30T03:02:29.895" v="1134" actId="1076"/>
      <pc:docMkLst>
        <pc:docMk/>
      </pc:docMkLst>
      <pc:sldChg chg="modSp mod">
        <pc:chgData name="Technol.Corp 櫻庭竜太" userId="f291aa17-b8e0-4fe2-8f83-ae8a96cc9266" providerId="ADAL" clId="{AA668F4D-3858-4C13-8E3F-E9018C021819}" dt="2025-07-29T08:02:34.263" v="1032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AA668F4D-3858-4C13-8E3F-E9018C021819}" dt="2025-07-29T08:02:34.263" v="1032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AA668F4D-3858-4C13-8E3F-E9018C021819}" dt="2025-07-29T08:05:06.006" v="1074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AA668F4D-3858-4C13-8E3F-E9018C021819}" dt="2025-07-29T07:44:09.061" v="42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AA668F4D-3858-4C13-8E3F-E9018C021819}" dt="2025-07-29T08:05:00.865" v="1069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AA668F4D-3858-4C13-8E3F-E9018C021819}" dt="2025-07-29T08:05:06.006" v="1074" actId="20577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AA668F4D-3858-4C13-8E3F-E9018C021819}" dt="2025-07-30T03:02:29.895" v="1134" actId="1076"/>
        <pc:sldMkLst>
          <pc:docMk/>
          <pc:sldMk cId="2406360903" sldId="262"/>
        </pc:sldMkLst>
        <pc:spChg chg="mod">
          <ac:chgData name="Technol.Corp 櫻庭竜太" userId="f291aa17-b8e0-4fe2-8f83-ae8a96cc9266" providerId="ADAL" clId="{AA668F4D-3858-4C13-8E3F-E9018C021819}" dt="2025-07-30T03:02:15.312" v="1133" actId="20577"/>
          <ac:spMkLst>
            <pc:docMk/>
            <pc:sldMk cId="2406360903" sldId="262"/>
            <ac:spMk id="3" creationId="{9CAF9340-1D95-3CB9-2C0C-7317CAEFCB8F}"/>
          </ac:spMkLst>
        </pc:spChg>
        <pc:spChg chg="mod">
          <ac:chgData name="Technol.Corp 櫻庭竜太" userId="f291aa17-b8e0-4fe2-8f83-ae8a96cc9266" providerId="ADAL" clId="{AA668F4D-3858-4C13-8E3F-E9018C021819}" dt="2025-07-29T08:05:24.512" v="1088"/>
          <ac:spMkLst>
            <pc:docMk/>
            <pc:sldMk cId="2406360903" sldId="262"/>
            <ac:spMk id="7" creationId="{277302E1-004A-8350-4D29-60095785FD23}"/>
          </ac:spMkLst>
        </pc:spChg>
        <pc:spChg chg="mod">
          <ac:chgData name="Technol.Corp 櫻庭竜太" userId="f291aa17-b8e0-4fe2-8f83-ae8a96cc9266" providerId="ADAL" clId="{AA668F4D-3858-4C13-8E3F-E9018C021819}" dt="2025-07-30T03:02:29.895" v="1134" actId="1076"/>
          <ac:spMkLst>
            <pc:docMk/>
            <pc:sldMk cId="2406360903" sldId="262"/>
            <ac:spMk id="10" creationId="{E21AC29A-9EFC-A825-99A8-BE4F7E8D2318}"/>
          </ac:spMkLst>
        </pc:spChg>
        <pc:picChg chg="mod">
          <ac:chgData name="Technol.Corp 櫻庭竜太" userId="f291aa17-b8e0-4fe2-8f83-ae8a96cc9266" providerId="ADAL" clId="{AA668F4D-3858-4C13-8E3F-E9018C021819}" dt="2025-07-30T03:02:29.895" v="1134" actId="1076"/>
          <ac:picMkLst>
            <pc:docMk/>
            <pc:sldMk cId="2406360903" sldId="262"/>
            <ac:picMk id="9" creationId="{46A54A18-C5D2-EBE8-AFDD-793E68B4AEA2}"/>
          </ac:picMkLst>
        </pc:picChg>
      </pc:sldChg>
      <pc:sldChg chg="modSp mod">
        <pc:chgData name="Technol.Corp 櫻庭竜太" userId="f291aa17-b8e0-4fe2-8f83-ae8a96cc9266" providerId="ADAL" clId="{AA668F4D-3858-4C13-8E3F-E9018C021819}" dt="2025-07-29T08:05:43.473" v="1118"/>
        <pc:sldMkLst>
          <pc:docMk/>
          <pc:sldMk cId="3926705087" sldId="265"/>
        </pc:sldMkLst>
        <pc:spChg chg="mod">
          <ac:chgData name="Technol.Corp 櫻庭竜太" userId="f291aa17-b8e0-4fe2-8f83-ae8a96cc9266" providerId="ADAL" clId="{AA668F4D-3858-4C13-8E3F-E9018C021819}" dt="2025-07-29T08:05:43.473" v="1118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BC90C31-64B7-5BA4-44E8-609CE3881A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C4A42C-8664-32AF-FA2A-0E6352964C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AB40A-ADB7-4E91-BDBC-5EF88E9B4706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0F6917F-C78F-63F6-25F7-7032F974D6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5899C6-950A-DE20-CFE6-589F3A2ABC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6A043-BEFD-45A4-8DE5-0B609CEDD8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1479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4A5B44A-CBB9-4272-A31E-34E5FB0A6AC7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603812-0501-4308-8D97-99F915AAD8E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EE0D-D474-40CB-AA49-3A74D04A1A7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40ACC5F-79DA-4CE5-A1E2-5A9EC7740B7C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F9C0-75EC-4A3E-9F56-65AA66E3780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E8545-604A-407D-AE65-14C7F3E03D54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5D5FB42-212F-482B-BEC9-934BD1D82BF4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B17EE5E-FBBF-4648-9FF7-B155931C0D7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21ACF0C-33A3-402E-9A9D-651C365204F4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64D4-7AA3-4A55-B78E-35EA375CB85F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35FBE7-E070-4DC4-86F5-AD38527F3BA2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ログイン手順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556EF8-A8F3-2B91-2400-32157D6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D9375-34FD-4079-F44A-1C4E4EFCD5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設定したユーザ、パスワードを入力し、「ログイン」を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E4F969-EC1E-115A-B552-7431F42EDE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8BDD46-A3A2-02D3-530D-B518D4C72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45" y="1575161"/>
            <a:ext cx="3600000" cy="281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AC012E-8D07-B760-5B42-AB5FC68D8C06}"/>
              </a:ext>
            </a:extLst>
          </p:cNvPr>
          <p:cNvSpPr/>
          <p:nvPr/>
        </p:nvSpPr>
        <p:spPr>
          <a:xfrm>
            <a:off x="2752579" y="2077790"/>
            <a:ext cx="1810042" cy="5455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2011F-60A2-B839-FF7E-59142CD14E56}"/>
              </a:ext>
            </a:extLst>
          </p:cNvPr>
          <p:cNvSpPr/>
          <p:nvPr/>
        </p:nvSpPr>
        <p:spPr>
          <a:xfrm>
            <a:off x="3784600" y="2873375"/>
            <a:ext cx="323849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B5E3B7-A41E-358B-FFA3-A46D47DB497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2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入力部分に「</a:t>
            </a:r>
            <a:r>
              <a:rPr kumimoji="1" lang="en-US" altLang="ja-JP"/>
              <a:t>192.168.123.254:8081</a:t>
            </a:r>
            <a:r>
              <a:rPr kumimoji="1" lang="ja-JP" altLang="en-US"/>
              <a:t>」と入力し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「クラウドログイン」をクリックします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クラウド管理画面へのログイン手順について説明します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9A4A4A-996F-635D-47F6-EA1B0BC99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990668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2D2345-776E-C0AD-986B-0F897646FE9E}"/>
              </a:ext>
            </a:extLst>
          </p:cNvPr>
          <p:cNvSpPr/>
          <p:nvPr/>
        </p:nvSpPr>
        <p:spPr>
          <a:xfrm>
            <a:off x="8604849" y="3114675"/>
            <a:ext cx="897925" cy="2651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08D0C1-C566-ECFA-14FD-C5C01C615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201" y="2305535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9620E9-B6C1-5C59-CE5B-A33DE2DCB20E}"/>
              </a:ext>
            </a:extLst>
          </p:cNvPr>
          <p:cNvSpPr/>
          <p:nvPr/>
        </p:nvSpPr>
        <p:spPr>
          <a:xfrm>
            <a:off x="3589756" y="2650661"/>
            <a:ext cx="1181277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BC6C-8683-AAE0-86A4-F663C3C1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138ECF-BC83-9D62-EAAF-AED5C000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338060" cy="5582176"/>
          </a:xfrm>
        </p:spPr>
        <p:txBody>
          <a:bodyPr/>
          <a:lstStyle/>
          <a:p>
            <a:r>
              <a:rPr kumimoji="1" lang="ja-JP" altLang="en-US"/>
              <a:t>③　「ログイン」をクリックします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F161DA-17E5-FA8D-DC9D-2BCF34B2812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B631F1B-9EEF-39A7-64E2-256642C05C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番号（機器コード）、管理者ユーザ、パスワードを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8FA1BA-A22D-1946-B95B-68C79E70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92579"/>
            <a:ext cx="3600000" cy="30516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217EF3-EB99-316D-F27E-0EF0BC88EC29}"/>
              </a:ext>
            </a:extLst>
          </p:cNvPr>
          <p:cNvSpPr/>
          <p:nvPr/>
        </p:nvSpPr>
        <p:spPr>
          <a:xfrm>
            <a:off x="8280108" y="2115732"/>
            <a:ext cx="1444917" cy="7213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68C5F7-086F-7BA4-B722-F46CC2CB4B38}"/>
              </a:ext>
            </a:extLst>
          </p:cNvPr>
          <p:cNvSpPr/>
          <p:nvPr/>
        </p:nvSpPr>
        <p:spPr>
          <a:xfrm>
            <a:off x="9336881" y="3069431"/>
            <a:ext cx="307182" cy="126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6CE63C-A335-6503-7CD1-542AC1610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92554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2AC0CB-260D-A141-DC7A-2B972892CA52}"/>
              </a:ext>
            </a:extLst>
          </p:cNvPr>
          <p:cNvSpPr/>
          <p:nvPr/>
        </p:nvSpPr>
        <p:spPr>
          <a:xfrm>
            <a:off x="2590800" y="1854977"/>
            <a:ext cx="342900" cy="1381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8EF556-3F0C-4D31-10A4-01C1638144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0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7C3E04-D0B7-4CC9-D7C8-A5FEBC50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DF9D4-D1B2-AB81-251E-1DCBA0F4C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以下の画面が表示されるとログインは完了です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FCD696-AD68-78BD-C275-F3D4A11FA24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A17C2-C7C7-5795-2752-E39D823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4175"/>
            <a:ext cx="3600000" cy="310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0ECB5D-6C79-2529-49A9-84771ACB73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0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初回ログイン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ローカルログイン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クラウドログイン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各ログイン方法で設定可能な項目は下記の通りです</a:t>
            </a:r>
            <a:br>
              <a:rPr lang="en-US" altLang="ja-JP"/>
            </a:br>
            <a:br>
              <a:rPr lang="en-US" altLang="ja-JP"/>
            </a:br>
            <a:r>
              <a:rPr lang="ja-JP" altLang="en-US"/>
              <a:t>　ローカルログイン：</a:t>
            </a:r>
            <a:r>
              <a:rPr lang="en-US" altLang="ja-JP"/>
              <a:t>WAN</a:t>
            </a:r>
            <a:r>
              <a:rPr lang="ja-JP" altLang="en-US"/>
              <a:t>設定、</a:t>
            </a:r>
            <a:r>
              <a:rPr lang="en-US" altLang="ja-JP"/>
              <a:t>LAN</a:t>
            </a:r>
            <a:r>
              <a:rPr lang="ja-JP" altLang="en-US"/>
              <a:t>設定、ルーティング設定、</a:t>
            </a:r>
            <a:r>
              <a:rPr lang="en-US" altLang="ja-JP"/>
              <a:t>TCPMSS</a:t>
            </a:r>
            <a:r>
              <a:rPr lang="ja-JP" altLang="en-US"/>
              <a:t>設定</a:t>
            </a:r>
            <a:br>
              <a:rPr lang="en-US" altLang="ja-JP"/>
            </a:br>
            <a:br>
              <a:rPr lang="en-US" altLang="ja-JP"/>
            </a:br>
            <a:r>
              <a:rPr lang="ja-JP" altLang="en-US"/>
              <a:t>　クラウドログイン：</a:t>
            </a:r>
            <a:r>
              <a:rPr lang="en-US" altLang="ja-JP"/>
              <a:t>VPN</a:t>
            </a:r>
            <a:r>
              <a:rPr lang="ja-JP" altLang="en-US"/>
              <a:t>設定、リモートアクセス設定（</a:t>
            </a:r>
            <a:r>
              <a:rPr lang="en-US" altLang="ja-JP"/>
              <a:t>L2TP</a:t>
            </a:r>
            <a:r>
              <a:rPr lang="ja-JP" altLang="en-US"/>
              <a:t>設定</a:t>
            </a:r>
            <a:r>
              <a:rPr lang="en-US" altLang="ja-JP"/>
              <a:t>)</a:t>
            </a:r>
            <a:r>
              <a:rPr lang="ja-JP" altLang="en-US"/>
              <a:t>、リモートアクセス設定（</a:t>
            </a:r>
            <a:r>
              <a:rPr lang="en-US" altLang="ja-JP"/>
              <a:t>WireGuard</a:t>
            </a:r>
            <a:r>
              <a:rPr lang="ja-JP" altLang="en-US"/>
              <a:t>設定）</a:t>
            </a:r>
            <a:br>
              <a:rPr lang="en-US" altLang="ja-JP"/>
            </a:br>
            <a:r>
              <a:rPr lang="ja-JP" altLang="en-US"/>
              <a:t>　　　　　　　　　　</a:t>
            </a:r>
            <a:r>
              <a:rPr lang="en-US" altLang="ja-JP"/>
              <a:t>URL</a:t>
            </a:r>
            <a:r>
              <a:rPr lang="ja-JP" altLang="en-US"/>
              <a:t>フィルタリング設定、</a:t>
            </a:r>
            <a:r>
              <a:rPr lang="en-US" altLang="ja-JP"/>
              <a:t>IP</a:t>
            </a:r>
            <a:r>
              <a:rPr lang="ja-JP" altLang="en-US"/>
              <a:t>フィルタリング設定、振る舞い検知設定、</a:t>
            </a:r>
            <a:r>
              <a:rPr lang="en-US" altLang="ja-JP"/>
              <a:t>HTTPS</a:t>
            </a:r>
            <a:r>
              <a:rPr lang="ja-JP" altLang="en-US"/>
              <a:t>フィルタリング設定</a:t>
            </a:r>
            <a:br>
              <a:rPr lang="en-US" altLang="ja-JP"/>
            </a:br>
            <a:r>
              <a:rPr lang="ja-JP" altLang="en-US"/>
              <a:t>　　　　　　　　　　メールフィルタリング設定、ホワイトリスト申請</a:t>
            </a:r>
            <a:r>
              <a:rPr lang="en-US" altLang="ja-JP"/>
              <a:t>/</a:t>
            </a:r>
            <a:r>
              <a:rPr lang="ja-JP" altLang="en-US"/>
              <a:t>処理、グループ設定、インバウンドポリシー設定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14C61AB-46A1-79BE-CA01-D84144A025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1950" indent="-361950"/>
            <a:r>
              <a:rPr kumimoji="1" lang="ja-JP" altLang="en-US"/>
              <a:t>①　管理</a:t>
            </a:r>
            <a:r>
              <a:rPr lang="ja-JP" altLang="en-US"/>
              <a:t>画面</a:t>
            </a:r>
            <a:r>
              <a:rPr kumimoji="1" lang="ja-JP" altLang="en-US"/>
              <a:t>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</a:t>
            </a:r>
            <a:br>
              <a:rPr kumimoji="1" lang="en-US" altLang="ja-JP"/>
            </a:br>
            <a:r>
              <a:rPr kumimoji="1" lang="ja-JP" altLang="en-US"/>
              <a:t>に「</a:t>
            </a:r>
            <a:r>
              <a:rPr kumimoji="1" lang="en-US" altLang="ja-JP"/>
              <a:t>192.168.123.254:8081</a:t>
            </a:r>
            <a:r>
              <a:rPr lang="ja-JP" altLang="en-US"/>
              <a:t>」</a:t>
            </a:r>
            <a:r>
              <a:rPr kumimoji="1" lang="ja-JP" altLang="en-US"/>
              <a:t>と入力し、確定（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  <a:endParaRPr kumimoji="1" lang="en-US" altLang="ja-JP"/>
          </a:p>
          <a:p>
            <a:pPr marL="361950" indent="-361950"/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「ローカルログイン」をクリックします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管理</a:t>
            </a:r>
            <a:r>
              <a:rPr lang="ja-JP" altLang="en-US"/>
              <a:t>画面</a:t>
            </a:r>
            <a:r>
              <a:rPr kumimoji="1" lang="ja-JP" altLang="en-US"/>
              <a:t>への初回ログイン手順について説明します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BE29B9-0F69-EF94-6F33-FF770B3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82" y="2151622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0C0A6B-9358-7535-C18D-1D166B9E2F1B}"/>
              </a:ext>
            </a:extLst>
          </p:cNvPr>
          <p:cNvSpPr/>
          <p:nvPr/>
        </p:nvSpPr>
        <p:spPr>
          <a:xfrm>
            <a:off x="8640841" y="2787650"/>
            <a:ext cx="909636" cy="272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336D08-745F-4F31-7031-475574F66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2358894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AD720C9-5494-7CD9-24ED-F6CF575829DA}"/>
              </a:ext>
            </a:extLst>
          </p:cNvPr>
          <p:cNvSpPr/>
          <p:nvPr/>
        </p:nvSpPr>
        <p:spPr>
          <a:xfrm>
            <a:off x="3740677" y="2716713"/>
            <a:ext cx="1152524" cy="1732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FED4E9-1427-18DD-325D-9152F9BB227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FA00-8D2C-C5E2-691E-1AC1F5EB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D00C16-713A-98E8-4A45-882945DD18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40DE57CB-3BD5-C81F-0794-BAE6408A2C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88" y="908050"/>
            <a:ext cx="5376862" cy="5581650"/>
          </a:xfrm>
        </p:spPr>
        <p:txBody>
          <a:bodyPr/>
          <a:lstStyle/>
          <a:p>
            <a:pPr marL="361950" indent="-361950"/>
            <a:r>
              <a:rPr kumimoji="1" lang="en-US" altLang="ja-JP"/>
              <a:t>※</a:t>
            </a:r>
            <a:r>
              <a:rPr kumimoji="1" lang="ja-JP" altLang="en-US"/>
              <a:t>以下の画面が表示された場合は「ログイン」をクリックします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FD0EB6AD-D720-57BD-05F3-1171A00202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297" y="908050"/>
            <a:ext cx="5510213" cy="55816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③　</a:t>
            </a:r>
            <a:r>
              <a:rPr kumimoji="1" lang="ja-JP" altLang="en-US"/>
              <a:t>管理者ユーザ欄に</a:t>
            </a:r>
            <a:r>
              <a:rPr lang="ja-JP" altLang="en-US"/>
              <a:t>「</a:t>
            </a:r>
            <a:r>
              <a:rPr kumimoji="1" lang="en-US" altLang="ja-JP"/>
              <a:t>root</a:t>
            </a:r>
            <a:r>
              <a:rPr kumimoji="1" lang="ja-JP" altLang="en-US"/>
              <a:t>」、パスワード欄に</a:t>
            </a:r>
            <a:r>
              <a:rPr lang="ja-JP" altLang="en-US"/>
              <a:t>「</a:t>
            </a:r>
            <a:r>
              <a:rPr kumimoji="1" lang="en-US" altLang="ja-JP"/>
              <a:t>mr-5</a:t>
            </a:r>
            <a:r>
              <a:rPr kumimoji="1" lang="ja-JP" altLang="en-US"/>
              <a:t>」を入力し、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B43247-A0BD-F536-F6F9-06A3C34E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403" y="1635828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250080-1C19-EA4A-3A68-C425B7F4995F}"/>
              </a:ext>
            </a:extLst>
          </p:cNvPr>
          <p:cNvSpPr/>
          <p:nvPr/>
        </p:nvSpPr>
        <p:spPr>
          <a:xfrm>
            <a:off x="8320086" y="2169542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50F516-8A67-55FC-1E98-D77F8FC6DD04}"/>
              </a:ext>
            </a:extLst>
          </p:cNvPr>
          <p:cNvSpPr/>
          <p:nvPr/>
        </p:nvSpPr>
        <p:spPr>
          <a:xfrm>
            <a:off x="9339262" y="2924175"/>
            <a:ext cx="323849" cy="129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9E30C2-3FB3-CFAA-CA3D-AC79C2562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7" y="139392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72C34F-7B79-F8FA-C3A4-76938290B203}"/>
              </a:ext>
            </a:extLst>
          </p:cNvPr>
          <p:cNvSpPr/>
          <p:nvPr/>
        </p:nvSpPr>
        <p:spPr>
          <a:xfrm>
            <a:off x="2572455" y="1836686"/>
            <a:ext cx="365124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7FC50B-F15A-20C9-E26B-C095CAAC2FB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7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3920CA-9CD2-DCAB-F660-77A9FC10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514D4B-C146-527E-C6EF-79B8F03CA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④　管理者ユーザ欄にユーザ名、パスワード欄にパスワードを入</a:t>
            </a:r>
            <a:br>
              <a:rPr lang="en-US" altLang="ja-JP"/>
            </a:br>
            <a:r>
              <a:rPr lang="ja-JP" altLang="en-US"/>
              <a:t>　　力し、「変更」をクリックします</a:t>
            </a:r>
            <a:br>
              <a:rPr lang="en-US" altLang="ja-JP"/>
            </a:br>
            <a:r>
              <a:rPr lang="ja-JP" altLang="en-US"/>
              <a:t>　　管理者ユーザは</a:t>
            </a:r>
            <a:r>
              <a:rPr lang="en-US" altLang="ja-JP"/>
              <a:t>6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文字、パスワードは</a:t>
            </a:r>
            <a:r>
              <a:rPr lang="en-US" altLang="ja-JP"/>
              <a:t>8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文字の英数字</a:t>
            </a:r>
            <a:br>
              <a:rPr lang="en-US" altLang="ja-JP"/>
            </a:br>
            <a:r>
              <a:rPr lang="ja-JP" altLang="en-US"/>
              <a:t>　　で設定します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CD6E01-4B3A-3774-DA4A-85E5D16954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B6B238-D6C8-6208-184E-5E4BF77971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設定後、ログイン画面が表示されます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設定したユーザ、パスワードを入力し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249A16-8450-FEEF-AE53-224C567A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787704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706B8D-8FC4-3128-E8A3-8360583E81BD}"/>
              </a:ext>
            </a:extLst>
          </p:cNvPr>
          <p:cNvSpPr/>
          <p:nvPr/>
        </p:nvSpPr>
        <p:spPr>
          <a:xfrm>
            <a:off x="8325426" y="231751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029055-0339-CF02-F9C4-721AA3738B70}"/>
              </a:ext>
            </a:extLst>
          </p:cNvPr>
          <p:cNvSpPr/>
          <p:nvPr/>
        </p:nvSpPr>
        <p:spPr>
          <a:xfrm>
            <a:off x="9339840" y="3069430"/>
            <a:ext cx="328035" cy="121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1A59BB-5CFC-CD64-DBA3-8F1E03354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5354"/>
            <a:ext cx="3600000" cy="28654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CFD3995-6AE5-939D-2ABA-DDB8B588E5EA}"/>
              </a:ext>
            </a:extLst>
          </p:cNvPr>
          <p:cNvSpPr/>
          <p:nvPr/>
        </p:nvSpPr>
        <p:spPr>
          <a:xfrm>
            <a:off x="2812399" y="2582573"/>
            <a:ext cx="1590967" cy="7771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3FB065-EF1E-32F1-BBEB-6FFB85DE87EA}"/>
              </a:ext>
            </a:extLst>
          </p:cNvPr>
          <p:cNvSpPr/>
          <p:nvPr/>
        </p:nvSpPr>
        <p:spPr>
          <a:xfrm>
            <a:off x="4176713" y="3648075"/>
            <a:ext cx="20478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87DCAB0-6DAB-8C28-9973-089EAC8E855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5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4A15E-0DF9-FAF7-9CC1-0AAF6A3F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EC9400-195C-6385-49F4-3AF28ACBE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⑥　変更後のユーザ、パスワードでログインができると</a:t>
            </a:r>
            <a:br>
              <a:rPr kumimoji="1" lang="en-US" altLang="ja-JP"/>
            </a:br>
            <a:r>
              <a:rPr kumimoji="1" lang="ja-JP" altLang="en-US"/>
              <a:t>　　初回ログインは終了です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A50600-990B-9BFD-3C49-E63CF922494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03A08C-35E9-0A1C-5449-34F66EF6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3"/>
          <a:stretch/>
        </p:blipFill>
        <p:spPr>
          <a:xfrm>
            <a:off x="1541245" y="1580592"/>
            <a:ext cx="3600000" cy="3068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1A0F41-F191-1721-21C1-E19CF2B0B3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95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C218C-294F-1219-5B80-3152CD01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AF9340-1D95-3CB9-2C0C-7317CAEFCB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319010" cy="4896000"/>
          </a:xfrm>
        </p:spPr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</a:t>
            </a:r>
            <a:r>
              <a:rPr lang="ja-JP" altLang="en-US"/>
              <a:t>分</a:t>
            </a:r>
            <a:r>
              <a:rPr kumimoji="1" lang="ja-JP" altLang="en-US"/>
              <a:t>に</a:t>
            </a:r>
            <a:r>
              <a:rPr lang="ja-JP" altLang="en-US"/>
              <a:t>「</a:t>
            </a:r>
            <a:r>
              <a:rPr kumimoji="1" lang="en-US" altLang="ja-JP"/>
              <a:t>”MRB</a:t>
            </a:r>
            <a:r>
              <a:rPr kumimoji="1" lang="ja-JP" altLang="en-US"/>
              <a:t>の</a:t>
            </a:r>
            <a:r>
              <a:rPr kumimoji="1" lang="en-US" altLang="ja-JP"/>
              <a:t>IP</a:t>
            </a:r>
            <a:r>
              <a:rPr kumimoji="1" lang="ja-JP" altLang="en-US"/>
              <a:t>アドレス”</a:t>
            </a:r>
            <a:r>
              <a:rPr kumimoji="1" lang="en-US" altLang="ja-JP"/>
              <a:t>:8081</a:t>
            </a:r>
            <a:r>
              <a:rPr kumimoji="1" lang="ja-JP" altLang="en-US"/>
              <a:t>」</a:t>
            </a:r>
            <a:br>
              <a:rPr kumimoji="1" lang="en-US" altLang="ja-JP"/>
            </a:br>
            <a:r>
              <a:rPr kumimoji="1" lang="ja-JP" altLang="en-US"/>
              <a:t>　　と入力し確定（</a:t>
            </a:r>
            <a:r>
              <a:rPr kumimoji="1" lang="en-US" altLang="ja-JP"/>
              <a:t>Enter</a:t>
            </a:r>
            <a:r>
              <a:rPr lang="ja-JP" altLang="en-US"/>
              <a:t>）</a:t>
            </a:r>
            <a:r>
              <a:rPr kumimoji="1" lang="ja-JP" altLang="en-US"/>
              <a:t>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設定変更をしている場合はご利用の</a:t>
            </a:r>
            <a:r>
              <a:rPr kumimoji="1" lang="en-US" altLang="ja-JP">
                <a:solidFill>
                  <a:srgbClr val="FF0000"/>
                </a:solidFill>
              </a:rPr>
              <a:t>MRB</a:t>
            </a:r>
            <a:r>
              <a:rPr kumimoji="1" lang="ja-JP" altLang="en-US">
                <a:solidFill>
                  <a:srgbClr val="FF0000"/>
                </a:solidFill>
              </a:rPr>
              <a:t>の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アドレスを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入力します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初期設定値</a:t>
            </a:r>
            <a:r>
              <a:rPr lang="ja-JP" altLang="en-US">
                <a:solidFill>
                  <a:srgbClr val="FF0000"/>
                </a:solidFill>
              </a:rPr>
              <a:t>は</a:t>
            </a:r>
            <a:r>
              <a:rPr kumimoji="1" lang="ja-JP" altLang="en-US">
                <a:solidFill>
                  <a:srgbClr val="FF0000"/>
                </a:solidFill>
              </a:rPr>
              <a:t>「</a:t>
            </a:r>
            <a:r>
              <a:rPr kumimoji="1" lang="en-US" altLang="ja-JP">
                <a:solidFill>
                  <a:srgbClr val="FF0000"/>
                </a:solidFill>
              </a:rPr>
              <a:t>192.168.123.254</a:t>
            </a:r>
            <a:r>
              <a:rPr kumimoji="1" lang="ja-JP" altLang="en-US">
                <a:solidFill>
                  <a:srgbClr val="FF0000"/>
                </a:solidFill>
              </a:rPr>
              <a:t>」になります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E81956-2D26-4AF3-2873-AE0452BEE5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77302E1-004A-8350-4D29-60095785FD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ローカル管理</a:t>
            </a:r>
            <a:r>
              <a:rPr lang="ja-JP" altLang="en-US"/>
              <a:t>画面</a:t>
            </a:r>
            <a:r>
              <a:rPr kumimoji="1" lang="ja-JP" altLang="en-US"/>
              <a:t>へのログイン手順について説明します</a:t>
            </a:r>
            <a:endParaRPr kumimoji="1" lang="en-US" altLang="ja-JP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BAD9A63F-28B0-28A4-D159-9375AE1E5B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②　「ローカルログイン」をクリックします</a:t>
            </a:r>
          </a:p>
        </p:txBody>
      </p:sp>
      <p:pic>
        <p:nvPicPr>
          <p:cNvPr id="6" name="図 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F2CDD8-885B-D7C3-B7A2-2D38EDC5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5"/>
          <a:stretch/>
        </p:blipFill>
        <p:spPr>
          <a:xfrm>
            <a:off x="6958300" y="2033869"/>
            <a:ext cx="3600000" cy="23201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6CE0CE-5F50-804F-4083-C1750DF0DF0A}"/>
              </a:ext>
            </a:extLst>
          </p:cNvPr>
          <p:cNvSpPr/>
          <p:nvPr/>
        </p:nvSpPr>
        <p:spPr>
          <a:xfrm>
            <a:off x="8508620" y="2678308"/>
            <a:ext cx="904874" cy="2601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A54A18-C5D2-EBE8-AFDD-793E68B4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790" y="2932952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1AC29A-9EFC-A825-99A8-BE4F7E8D2318}"/>
              </a:ext>
            </a:extLst>
          </p:cNvPr>
          <p:cNvSpPr/>
          <p:nvPr/>
        </p:nvSpPr>
        <p:spPr>
          <a:xfrm>
            <a:off x="3667126" y="3285020"/>
            <a:ext cx="1152524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3F9F3CA-5D66-0D62-E698-4BAF6300DD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6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916A-D716-B5A8-E5A8-CA8522C0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35C64E-0011-F558-04C7-7641C7B16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911799"/>
            <a:ext cx="5509510" cy="5582176"/>
          </a:xfrm>
        </p:spPr>
        <p:txBody>
          <a:bodyPr/>
          <a:lstStyle/>
          <a:p>
            <a:r>
              <a:rPr kumimoji="1" lang="ja-JP" altLang="en-US"/>
              <a:t>④　設定した管理者ユーザ、パスワードを入力し「ログイン」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17D064-8F9F-6792-ADDF-79AF5C8C36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6" name="テキスト プレースホルダー 5">
            <a:extLst>
              <a:ext uri="{FF2B5EF4-FFF2-40B4-BE49-F238E27FC236}">
                <a16:creationId xmlns:a16="http://schemas.microsoft.com/office/drawing/2014/main" id="{85373F76-9A2F-80CA-6457-B9D724CC0A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7319" y="976953"/>
            <a:ext cx="5509510" cy="4904093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kumimoji="1" lang="ja-JP" altLang="en-US"/>
              <a:t>③　</a:t>
            </a:r>
            <a:r>
              <a:rPr lang="ja-JP" altLang="en-US"/>
              <a:t>「ログイン」をクリックします</a:t>
            </a:r>
            <a:endParaRPr kumimoji="1" lang="en-US" altLang="ja-JP"/>
          </a:p>
        </p:txBody>
      </p:sp>
      <p:pic>
        <p:nvPicPr>
          <p:cNvPr id="17" name="図 1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3E0D70-0FBB-366E-96A5-01684CF93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70" y="1591633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AAB48-1E73-1B32-E6E0-24631B5B2692}"/>
              </a:ext>
            </a:extLst>
          </p:cNvPr>
          <p:cNvSpPr/>
          <p:nvPr/>
        </p:nvSpPr>
        <p:spPr>
          <a:xfrm>
            <a:off x="8307404" y="214080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DD673C-53E0-0C95-E5CD-4CA3033AA9F9}"/>
              </a:ext>
            </a:extLst>
          </p:cNvPr>
          <p:cNvSpPr/>
          <p:nvPr/>
        </p:nvSpPr>
        <p:spPr>
          <a:xfrm>
            <a:off x="9311716" y="2870200"/>
            <a:ext cx="338714" cy="1397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4EF8A-840B-BB6B-DDB5-1EEA573A7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60" y="138443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D2F54-B06C-4AC8-24D8-3406C258B8CE}"/>
              </a:ext>
            </a:extLst>
          </p:cNvPr>
          <p:cNvSpPr/>
          <p:nvPr/>
        </p:nvSpPr>
        <p:spPr>
          <a:xfrm>
            <a:off x="2585972" y="1828827"/>
            <a:ext cx="314325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570E03-251F-E385-FBFE-A67E869C76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3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726D9-06BD-4126-377A-DABAE57F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87763B-D831-71D3-30B4-6DE2E08BDE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9F221718-B019-17D9-4F02-EAB42074944C}"/>
              </a:ext>
            </a:extLst>
          </p:cNvPr>
          <p:cNvSpPr txBox="1">
            <a:spLocks/>
          </p:cNvSpPr>
          <p:nvPr/>
        </p:nvSpPr>
        <p:spPr>
          <a:xfrm>
            <a:off x="50905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⑤　</a:t>
            </a:r>
            <a:r>
              <a:rPr kumimoji="1" lang="ja-JP" altLang="en-US"/>
              <a:t>以下の画面が表示されるとログインは完了です</a:t>
            </a:r>
            <a:endParaRPr lang="en-US" altLang="ja-JP"/>
          </a:p>
        </p:txBody>
      </p:sp>
      <p:sp>
        <p:nvSpPr>
          <p:cNvPr id="8" name="テキスト プレースホルダー 5">
            <a:extLst>
              <a:ext uri="{FF2B5EF4-FFF2-40B4-BE49-F238E27FC236}">
                <a16:creationId xmlns:a16="http://schemas.microsoft.com/office/drawing/2014/main" id="{F5A61EBD-F69C-233E-E703-6DE8B3BA12A3}"/>
              </a:ext>
            </a:extLst>
          </p:cNvPr>
          <p:cNvSpPr txBox="1">
            <a:spLocks/>
          </p:cNvSpPr>
          <p:nvPr/>
        </p:nvSpPr>
        <p:spPr>
          <a:xfrm>
            <a:off x="609070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>
                <a:solidFill>
                  <a:srgbClr val="FF0000"/>
                </a:solidFill>
              </a:rPr>
              <a:t>管理者ユーザ</a:t>
            </a:r>
            <a:r>
              <a:rPr lang="en-US" altLang="ja-JP">
                <a:solidFill>
                  <a:srgbClr val="FF0000"/>
                </a:solidFill>
              </a:rPr>
              <a:t>/</a:t>
            </a:r>
            <a:r>
              <a:rPr lang="ja-JP" altLang="en-US">
                <a:solidFill>
                  <a:srgbClr val="FF0000"/>
                </a:solidFill>
              </a:rPr>
              <a:t>パスワードを正しく入力してもログインできない場合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/>
              <a:t>①　ブラウザの</a:t>
            </a:r>
            <a:r>
              <a:rPr lang="en-US" altLang="ja-JP"/>
              <a:t>URL</a:t>
            </a:r>
            <a:r>
              <a:rPr lang="ja-JP" altLang="en-US"/>
              <a:t>入力部分に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lang="en-US" altLang="ja-JP"/>
              <a:t>192.168.123.254:8081/show_login2.cgi</a:t>
            </a:r>
            <a:r>
              <a:rPr lang="ja-JP" altLang="en-US"/>
              <a:t>」と入力し、</a:t>
            </a:r>
            <a:br>
              <a:rPr lang="en-US" altLang="ja-JP"/>
            </a:br>
            <a:r>
              <a:rPr lang="ja-JP" altLang="en-US"/>
              <a:t>　　確定（</a:t>
            </a:r>
            <a:r>
              <a:rPr lang="en-US" altLang="ja-JP"/>
              <a:t>Enter</a:t>
            </a:r>
            <a:r>
              <a:rPr lang="ja-JP" altLang="en-US"/>
              <a:t>）します</a:t>
            </a:r>
            <a:endParaRPr lang="en-US" altLang="ja-JP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3E2027-9A72-A1DF-6B56-2F6BD8F2D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7"/>
          <a:stretch/>
        </p:blipFill>
        <p:spPr>
          <a:xfrm>
            <a:off x="1499877" y="1344056"/>
            <a:ext cx="3600000" cy="3064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866749E-A623-C34C-116F-FAFC4D001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27" y="1973183"/>
            <a:ext cx="3600000" cy="90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D689197-051C-94F4-B421-59373CDE90BC}"/>
              </a:ext>
            </a:extLst>
          </p:cNvPr>
          <p:cNvSpPr/>
          <p:nvPr/>
        </p:nvSpPr>
        <p:spPr>
          <a:xfrm>
            <a:off x="8881527" y="2251100"/>
            <a:ext cx="1676773" cy="207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0F78268-87C1-1AA7-CA5F-EEA16E17796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9972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マニュアル作成用</Template>
  <TotalTime>369</TotalTime>
  <Words>657</Words>
  <Application>Microsoft Office PowerPoint</Application>
  <PresentationFormat>ワイド画面</PresentationFormat>
  <Paragraphs>64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1.初回ログイン</vt:lpstr>
      <vt:lpstr>PowerPoint プレゼンテーション</vt:lpstr>
      <vt:lpstr>PowerPoint プレゼンテーション</vt:lpstr>
      <vt:lpstr>PowerPoint プレゼンテーション</vt:lpstr>
      <vt:lpstr>2.ローカルログイン</vt:lpstr>
      <vt:lpstr>PowerPoint プレゼンテーション</vt:lpstr>
      <vt:lpstr>PowerPoint プレゼンテーション</vt:lpstr>
      <vt:lpstr>PowerPoint プレゼンテーション</vt:lpstr>
      <vt:lpstr>3.クラウドログイン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2025-04-15T07:57:00Z</dcterms:created>
  <dcterms:modified xsi:type="dcterms:W3CDTF">2025-07-30T03:02:41Z</dcterms:modified>
</cp:coreProperties>
</file>