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7" r:id="rId9"/>
    <p:sldId id="268" r:id="rId10"/>
    <p:sldId id="269" r:id="rId11"/>
    <p:sldId id="263" r:id="rId12"/>
    <p:sldId id="264" r:id="rId13"/>
    <p:sldId id="265" r:id="rId14"/>
    <p:sldId id="266"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26B3B-EAA3-4734-8FCE-29B7602F745D}" v="33" dt="2025-07-30T02:41:52.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0" autoAdjust="0"/>
  </p:normalViewPr>
  <p:slideViewPr>
    <p:cSldViewPr snapToGrid="0">
      <p:cViewPr varScale="1">
        <p:scale>
          <a:sx n="101" d="100"/>
          <a:sy n="101" d="100"/>
        </p:scale>
        <p:origin x="912"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D0B26B3B-EAA3-4734-8FCE-29B7602F745D}"/>
    <pc:docChg chg="modSld">
      <pc:chgData name="Technol.Corp 櫻庭竜太" userId="f291aa17-b8e0-4fe2-8f83-ae8a96cc9266" providerId="ADAL" clId="{D0B26B3B-EAA3-4734-8FCE-29B7602F745D}" dt="2025-07-30T02:41:52.464" v="148"/>
      <pc:docMkLst>
        <pc:docMk/>
      </pc:docMkLst>
      <pc:sldChg chg="modSp mod">
        <pc:chgData name="Technol.Corp 櫻庭竜太" userId="f291aa17-b8e0-4fe2-8f83-ae8a96cc9266" providerId="ADAL" clId="{D0B26B3B-EAA3-4734-8FCE-29B7602F745D}" dt="2025-07-30T02:41:52.464" v="148"/>
        <pc:sldMkLst>
          <pc:docMk/>
          <pc:sldMk cId="1907053450" sldId="257"/>
        </pc:sldMkLst>
        <pc:spChg chg="mod">
          <ac:chgData name="Technol.Corp 櫻庭竜太" userId="f291aa17-b8e0-4fe2-8f83-ae8a96cc9266" providerId="ADAL" clId="{D0B26B3B-EAA3-4734-8FCE-29B7602F745D}" dt="2025-07-29T08:37:59.162" v="127" actId="1076"/>
          <ac:spMkLst>
            <pc:docMk/>
            <pc:sldMk cId="1907053450" sldId="257"/>
            <ac:spMk id="2" creationId="{901AD457-776F-E2B5-8B5E-6086DB72B818}"/>
          </ac:spMkLst>
        </pc:spChg>
        <pc:spChg chg="mod">
          <ac:chgData name="Technol.Corp 櫻庭竜太" userId="f291aa17-b8e0-4fe2-8f83-ae8a96cc9266" providerId="ADAL" clId="{D0B26B3B-EAA3-4734-8FCE-29B7602F745D}" dt="2025-07-30T02:41:52.464" v="148"/>
          <ac:spMkLst>
            <pc:docMk/>
            <pc:sldMk cId="1907053450" sldId="257"/>
            <ac:spMk id="7" creationId="{D7EEB5AD-7D57-D7D5-3A4F-840BACE6815A}"/>
          </ac:spMkLst>
        </pc:spChg>
      </pc:sldChg>
      <pc:sldChg chg="modSp mod">
        <pc:chgData name="Technol.Corp 櫻庭竜太" userId="f291aa17-b8e0-4fe2-8f83-ae8a96cc9266" providerId="ADAL" clId="{D0B26B3B-EAA3-4734-8FCE-29B7602F745D}" dt="2025-07-29T08:33:53.113" v="17" actId="20577"/>
        <pc:sldMkLst>
          <pc:docMk/>
          <pc:sldMk cId="3175047991" sldId="258"/>
        </pc:sldMkLst>
        <pc:spChg chg="mod">
          <ac:chgData name="Technol.Corp 櫻庭竜太" userId="f291aa17-b8e0-4fe2-8f83-ae8a96cc9266" providerId="ADAL" clId="{D0B26B3B-EAA3-4734-8FCE-29B7602F745D}" dt="2025-07-29T08:33:53.113" v="17" actId="20577"/>
          <ac:spMkLst>
            <pc:docMk/>
            <pc:sldMk cId="3175047991" sldId="258"/>
            <ac:spMk id="3" creationId="{9099805A-4B7B-B82B-E1F8-1E80F4ED67A8}"/>
          </ac:spMkLst>
        </pc:spChg>
      </pc:sldChg>
      <pc:sldChg chg="modSp mod">
        <pc:chgData name="Technol.Corp 櫻庭竜太" userId="f291aa17-b8e0-4fe2-8f83-ae8a96cc9266" providerId="ADAL" clId="{D0B26B3B-EAA3-4734-8FCE-29B7602F745D}" dt="2025-07-29T08:34:11.811" v="35" actId="20577"/>
        <pc:sldMkLst>
          <pc:docMk/>
          <pc:sldMk cId="2298351218" sldId="260"/>
        </pc:sldMkLst>
        <pc:spChg chg="mod">
          <ac:chgData name="Technol.Corp 櫻庭竜太" userId="f291aa17-b8e0-4fe2-8f83-ae8a96cc9266" providerId="ADAL" clId="{D0B26B3B-EAA3-4734-8FCE-29B7602F745D}" dt="2025-07-29T08:34:11.811" v="35" actId="20577"/>
          <ac:spMkLst>
            <pc:docMk/>
            <pc:sldMk cId="2298351218" sldId="260"/>
            <ac:spMk id="3" creationId="{11B38B62-75F5-61C7-F1C4-80CD8F5027BE}"/>
          </ac:spMkLst>
        </pc:spChg>
      </pc:sldChg>
      <pc:sldChg chg="modSp mod">
        <pc:chgData name="Technol.Corp 櫻庭竜太" userId="f291aa17-b8e0-4fe2-8f83-ae8a96cc9266" providerId="ADAL" clId="{D0B26B3B-EAA3-4734-8FCE-29B7602F745D}" dt="2025-07-29T08:36:11.361" v="71" actId="20577"/>
        <pc:sldMkLst>
          <pc:docMk/>
          <pc:sldMk cId="2689982660" sldId="263"/>
        </pc:sldMkLst>
        <pc:spChg chg="mod">
          <ac:chgData name="Technol.Corp 櫻庭竜太" userId="f291aa17-b8e0-4fe2-8f83-ae8a96cc9266" providerId="ADAL" clId="{D0B26B3B-EAA3-4734-8FCE-29B7602F745D}" dt="2025-07-29T08:36:11.361" v="71" actId="20577"/>
          <ac:spMkLst>
            <pc:docMk/>
            <pc:sldMk cId="2689982660" sldId="263"/>
            <ac:spMk id="3" creationId="{2BAACA2F-3F56-BD17-8103-C503C71A2F38}"/>
          </ac:spMkLst>
        </pc:spChg>
      </pc:sldChg>
      <pc:sldChg chg="modSp mod">
        <pc:chgData name="Technol.Corp 櫻庭竜太" userId="f291aa17-b8e0-4fe2-8f83-ae8a96cc9266" providerId="ADAL" clId="{D0B26B3B-EAA3-4734-8FCE-29B7602F745D}" dt="2025-07-29T08:34:46.342" v="53" actId="20577"/>
        <pc:sldMkLst>
          <pc:docMk/>
          <pc:sldMk cId="2253758282" sldId="267"/>
        </pc:sldMkLst>
        <pc:spChg chg="mod">
          <ac:chgData name="Technol.Corp 櫻庭竜太" userId="f291aa17-b8e0-4fe2-8f83-ae8a96cc9266" providerId="ADAL" clId="{D0B26B3B-EAA3-4734-8FCE-29B7602F745D}" dt="2025-07-29T08:34:46.342" v="53" actId="20577"/>
          <ac:spMkLst>
            <pc:docMk/>
            <pc:sldMk cId="2253758282" sldId="267"/>
            <ac:spMk id="3" creationId="{87F05CB7-1E67-88CA-2898-6B1A47AEFC75}"/>
          </ac:spMkLst>
        </pc:spChg>
      </pc:sldChg>
      <pc:sldChg chg="modSp mod">
        <pc:chgData name="Technol.Corp 櫻庭竜太" userId="f291aa17-b8e0-4fe2-8f83-ae8a96cc9266" providerId="ADAL" clId="{D0B26B3B-EAA3-4734-8FCE-29B7602F745D}" dt="2025-07-29T08:36:27.979" v="89" actId="20577"/>
        <pc:sldMkLst>
          <pc:docMk/>
          <pc:sldMk cId="3660790496" sldId="270"/>
        </pc:sldMkLst>
        <pc:spChg chg="mod">
          <ac:chgData name="Technol.Corp 櫻庭竜太" userId="f291aa17-b8e0-4fe2-8f83-ae8a96cc9266" providerId="ADAL" clId="{D0B26B3B-EAA3-4734-8FCE-29B7602F745D}" dt="2025-07-29T08:36:27.979" v="89" actId="20577"/>
          <ac:spMkLst>
            <pc:docMk/>
            <pc:sldMk cId="3660790496" sldId="270"/>
            <ac:spMk id="3" creationId="{4658F212-226C-8DD3-1940-CDF309FF6854}"/>
          </ac:spMkLst>
        </pc:spChg>
      </pc:sldChg>
      <pc:sldChg chg="modSp mod">
        <pc:chgData name="Technol.Corp 櫻庭竜太" userId="f291aa17-b8e0-4fe2-8f83-ae8a96cc9266" providerId="ADAL" clId="{D0B26B3B-EAA3-4734-8FCE-29B7602F745D}" dt="2025-07-29T08:36:43.678" v="107" actId="20577"/>
        <pc:sldMkLst>
          <pc:docMk/>
          <pc:sldMk cId="224758007" sldId="273"/>
        </pc:sldMkLst>
        <pc:spChg chg="mod">
          <ac:chgData name="Technol.Corp 櫻庭竜太" userId="f291aa17-b8e0-4fe2-8f83-ae8a96cc9266" providerId="ADAL" clId="{D0B26B3B-EAA3-4734-8FCE-29B7602F745D}" dt="2025-07-29T08:36:43.678" v="107" actId="20577"/>
          <ac:spMkLst>
            <pc:docMk/>
            <pc:sldMk cId="224758007" sldId="273"/>
            <ac:spMk id="3" creationId="{8D06A354-DF87-F9A7-E96F-A3D2BADB2680}"/>
          </ac:spMkLst>
        </pc:spChg>
      </pc:sldChg>
      <pc:sldChg chg="modSp mod">
        <pc:chgData name="Technol.Corp 櫻庭竜太" userId="f291aa17-b8e0-4fe2-8f83-ae8a96cc9266" providerId="ADAL" clId="{D0B26B3B-EAA3-4734-8FCE-29B7602F745D}" dt="2025-07-29T08:36:57.088" v="125" actId="20577"/>
        <pc:sldMkLst>
          <pc:docMk/>
          <pc:sldMk cId="2080020011" sldId="276"/>
        </pc:sldMkLst>
        <pc:spChg chg="mod">
          <ac:chgData name="Technol.Corp 櫻庭竜太" userId="f291aa17-b8e0-4fe2-8f83-ae8a96cc9266" providerId="ADAL" clId="{D0B26B3B-EAA3-4734-8FCE-29B7602F745D}" dt="2025-07-29T08:36:57.088" v="125" actId="20577"/>
          <ac:spMkLst>
            <pc:docMk/>
            <pc:sldMk cId="2080020011" sldId="276"/>
            <ac:spMk id="3" creationId="{59F6D1FB-B483-A24F-D125-6F313377E4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2025/7/30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8C67E4D-1459-4236-80E5-16C70363565D}" type="datetime1">
              <a:rPr lang="en-US" altLang="ja-JP" smtClean="0"/>
              <a:t>7/30/2025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79ED4C8-836E-4450-AAD5-F37C5A8DF389}" type="datetime1">
              <a:rPr lang="en-US" altLang="ja-JP" smtClean="0"/>
              <a:t>7/30/2025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F5CCCF-B1D4-4AB7-954C-1CB38F47554D}" type="datetime1">
              <a:rPr lang="en-US" altLang="ja-JP" smtClean="0"/>
              <a:t>7/30/2025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1659612-AE9A-4423-8B43-FB5F0F33D075}" type="datetime1">
              <a:rPr lang="en-US" altLang="ja-JP" smtClean="0"/>
              <a:t>7/30/2025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4323F1D-013A-4F18-9B5F-F3528ED13086}" type="datetime1">
              <a:rPr lang="en-US" altLang="ja-JP" smtClean="0"/>
              <a:t>7/30/2025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486D53-A211-4B51-BFE6-02145579D475}" type="datetime1">
              <a:rPr lang="en-US" altLang="ja-JP" smtClean="0"/>
              <a:t>7/30/2025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EB00CB5E-032A-4631-B5D9-88E5C441A5DF}" type="datetime1">
              <a:rPr lang="en-US" altLang="ja-JP" smtClean="0"/>
              <a:t>7/30/2025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EC50FB86-B76A-4034-AE09-F50B8536CA05}" type="datetime1">
              <a:rPr lang="en-US" altLang="ja-JP" smtClean="0"/>
              <a:t>7/30/2025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773162DF-13EC-48A9-B3CC-4E39CD92FC22}" type="datetime1">
              <a:rPr lang="en-US" altLang="ja-JP" smtClean="0"/>
              <a:t>7/30/2025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3C1ED-4FEC-46A0-975F-442EFE40A624}" type="datetime1">
              <a:rPr lang="en-US" altLang="ja-JP" smtClean="0"/>
              <a:t>7/30/2025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13A2AC47-82C7-4FFD-9593-37A941F919C9}" type="datetime1">
              <a:rPr lang="en-US" altLang="ja-JP" smtClean="0"/>
              <a:t>7/30/2025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5.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kumimoji="1" lang="ja-JP" altLang="en-US"/>
              <a:t>メールフィルタリング設定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643C7E-D3B8-EABB-F003-D39C3B1C34A1}"/>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D475C76-1CB8-4241-B2BF-ECA85A0B0172}"/>
              </a:ext>
            </a:extLst>
          </p:cNvPr>
          <p:cNvSpPr>
            <a:spLocks noGrp="1"/>
          </p:cNvSpPr>
          <p:nvPr>
            <p:ph type="body" sz="quarter" idx="13"/>
          </p:nvPr>
        </p:nvSpPr>
        <p:spPr/>
        <p:txBody>
          <a:bodyPr/>
          <a:lstStyle/>
          <a:p>
            <a:r>
              <a:rPr kumimoji="1" lang="ja-JP" altLang="en-US"/>
              <a:t>⑤　</a:t>
            </a:r>
            <a:r>
              <a:rPr lang="ja-JP" altLang="en-US"/>
              <a:t>「削除」をクリックして、削除は完了です</a:t>
            </a:r>
            <a:endParaRPr kumimoji="1" lang="ja-JP" altLang="en-US"/>
          </a:p>
        </p:txBody>
      </p:sp>
      <p:sp>
        <p:nvSpPr>
          <p:cNvPr id="4" name="フッター プレースホルダー 3">
            <a:extLst>
              <a:ext uri="{FF2B5EF4-FFF2-40B4-BE49-F238E27FC236}">
                <a16:creationId xmlns:a16="http://schemas.microsoft.com/office/drawing/2014/main" id="{56A7D140-8E36-B459-1C7B-8CB9F4AEE62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6742288-E4DF-4DFC-912A-E4006559DCDB}"/>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4B22459-4742-57F0-6B7B-2DED2EE5B548}"/>
              </a:ext>
            </a:extLst>
          </p:cNvPr>
          <p:cNvPicPr>
            <a:picLocks noChangeAspect="1"/>
          </p:cNvPicPr>
          <p:nvPr/>
        </p:nvPicPr>
        <p:blipFill>
          <a:blip r:embed="rId2"/>
          <a:stretch>
            <a:fillRect/>
          </a:stretch>
        </p:blipFill>
        <p:spPr>
          <a:xfrm>
            <a:off x="1541245" y="1400183"/>
            <a:ext cx="3600000" cy="2559900"/>
          </a:xfrm>
          <a:prstGeom prst="rect">
            <a:avLst/>
          </a:prstGeom>
          <a:ln w="12700">
            <a:solidFill>
              <a:schemeClr val="tx1"/>
            </a:solidFill>
          </a:ln>
        </p:spPr>
      </p:pic>
      <p:sp>
        <p:nvSpPr>
          <p:cNvPr id="9" name="正方形/長方形 8">
            <a:extLst>
              <a:ext uri="{FF2B5EF4-FFF2-40B4-BE49-F238E27FC236}">
                <a16:creationId xmlns:a16="http://schemas.microsoft.com/office/drawing/2014/main" id="{5B971277-6588-40AA-81CE-FD6B956B58F4}"/>
              </a:ext>
            </a:extLst>
          </p:cNvPr>
          <p:cNvSpPr/>
          <p:nvPr/>
        </p:nvSpPr>
        <p:spPr>
          <a:xfrm>
            <a:off x="4400550" y="2794000"/>
            <a:ext cx="206375" cy="1158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2F5A578-05D8-0180-A384-5E332DDAB846}"/>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90694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EB52A-C2AD-0705-10F2-6CB948E22EAF}"/>
              </a:ext>
            </a:extLst>
          </p:cNvPr>
          <p:cNvSpPr>
            <a:spLocks noGrp="1"/>
          </p:cNvSpPr>
          <p:nvPr>
            <p:ph type="title"/>
          </p:nvPr>
        </p:nvSpPr>
        <p:spPr/>
        <p:txBody>
          <a:bodyPr/>
          <a:lstStyle/>
          <a:p>
            <a:r>
              <a:rPr kumimoji="1" lang="en-US" altLang="ja-JP"/>
              <a:t>4. </a:t>
            </a:r>
            <a:r>
              <a:rPr kumimoji="1" lang="ja-JP" altLang="en-US"/>
              <a:t>スパム検知アドレス一括変更</a:t>
            </a:r>
          </a:p>
        </p:txBody>
      </p:sp>
      <p:sp>
        <p:nvSpPr>
          <p:cNvPr id="3" name="テキスト プレースホルダー 2">
            <a:extLst>
              <a:ext uri="{FF2B5EF4-FFF2-40B4-BE49-F238E27FC236}">
                <a16:creationId xmlns:a16="http://schemas.microsoft.com/office/drawing/2014/main" id="{2BAACA2F-3F56-BD17-8103-C503C71A2F38}"/>
              </a:ext>
            </a:extLst>
          </p:cNvPr>
          <p:cNvSpPr>
            <a:spLocks noGrp="1"/>
          </p:cNvSpPr>
          <p:nvPr>
            <p:ph type="body" sz="quarter" idx="13"/>
          </p:nvPr>
        </p:nvSpPr>
        <p:spPr/>
        <p:txBody>
          <a:bodyPr/>
          <a:lstStyle/>
          <a:p>
            <a:r>
              <a:rPr lang="ja-JP" altLang="en-US"/>
              <a:t>①　クラウド</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en-US" b="0" kern="1200">
                <a:solidFill>
                  <a:srgbClr val="242852"/>
                </a:solidFill>
                <a:effectLst/>
                <a:latin typeface="Gill Sans MT" panose="020B0502020104020203" pitchFamily="34" charset="0"/>
                <a:ea typeface="HGｺﾞｼｯｸE" panose="020B0909000000000000" pitchFamily="49" charset="-128"/>
                <a:cs typeface="+mn-cs"/>
              </a:rPr>
              <a:t>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し、左の「メール設定」をクリックします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65BC7488-9820-5950-39E0-94209B1B711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79EE27-F456-CDCB-D0EE-4653100592E3}"/>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2062F1ED-6F6E-6A0A-EEF2-9044EB038C6E}"/>
              </a:ext>
            </a:extLst>
          </p:cNvPr>
          <p:cNvSpPr>
            <a:spLocks noGrp="1"/>
          </p:cNvSpPr>
          <p:nvPr>
            <p:ph type="body" sz="quarter" idx="18"/>
          </p:nvPr>
        </p:nvSpPr>
        <p:spPr/>
        <p:txBody>
          <a:bodyPr/>
          <a:lstStyle/>
          <a:p>
            <a:r>
              <a:rPr kumimoji="1" lang="ja-JP" altLang="en-US"/>
              <a:t>ファイルアップロード機能を利用し、複数</a:t>
            </a:r>
            <a:r>
              <a:rPr lang="ja-JP" altLang="en-US"/>
              <a:t>アドレス</a:t>
            </a:r>
            <a:r>
              <a:rPr kumimoji="1" lang="ja-JP" altLang="en-US"/>
              <a:t>を一括で変更する手順について説明します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5E3DD724-A700-729B-279A-83F0E6D2F6B6}"/>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B265E1EE-90E6-DC07-C573-9535D684A2E5}"/>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B354C8F-9A26-72F1-5012-C714F4446F8A}"/>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7C416C63-BB19-87A1-BB83-F65616844C67}"/>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227C5DDF-C547-0F4C-28E0-0B44F28509D6}"/>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4139A44-FBA5-E504-BBEC-4C8A36D03E5D}"/>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47ECC09-19B3-3021-064E-0A783D990B93}"/>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68998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ADD42-7912-0ED8-A69C-72DA7DC2E1C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8364AAD-E305-10DA-99BE-DDA5FD8838C9}"/>
              </a:ext>
            </a:extLst>
          </p:cNvPr>
          <p:cNvSpPr>
            <a:spLocks noGrp="1"/>
          </p:cNvSpPr>
          <p:nvPr>
            <p:ph type="body" sz="quarter" idx="13"/>
          </p:nvPr>
        </p:nvSpPr>
        <p:spPr/>
        <p:txBody>
          <a:bodyPr/>
          <a:lstStyle/>
          <a:p>
            <a:r>
              <a:rPr kumimoji="1" lang="ja-JP" altLang="en-US"/>
              <a:t>③　「</a:t>
            </a:r>
            <a:r>
              <a:rPr lang="ja-JP" altLang="en-US"/>
              <a:t>スパム検知アドレス」をクリックします</a:t>
            </a:r>
            <a:endParaRPr kumimoji="1" lang="ja-JP" altLang="en-US"/>
          </a:p>
        </p:txBody>
      </p:sp>
      <p:sp>
        <p:nvSpPr>
          <p:cNvPr id="4" name="フッター プレースホルダー 3">
            <a:extLst>
              <a:ext uri="{FF2B5EF4-FFF2-40B4-BE49-F238E27FC236}">
                <a16:creationId xmlns:a16="http://schemas.microsoft.com/office/drawing/2014/main" id="{8CE4A85C-2E5D-A50D-E15F-53B4260B710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22EA187-42DF-69C5-398B-7A2F012A30CF}"/>
              </a:ext>
            </a:extLst>
          </p:cNvPr>
          <p:cNvSpPr>
            <a:spLocks noGrp="1"/>
          </p:cNvSpPr>
          <p:nvPr>
            <p:ph type="body" sz="quarter" idx="17"/>
          </p:nvPr>
        </p:nvSpPr>
        <p:spPr/>
        <p:txBody>
          <a:bodyPr/>
          <a:lstStyle/>
          <a:p>
            <a:r>
              <a:rPr kumimoji="1" lang="ja-JP" altLang="en-US"/>
              <a:t>④　</a:t>
            </a:r>
            <a:r>
              <a:rPr lang="ja-JP" altLang="en-US"/>
              <a:t>「</a:t>
            </a:r>
            <a:r>
              <a:rPr kumimoji="1" lang="ja-JP" altLang="en-US"/>
              <a:t>ファイルの選択</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8CB56AC8-CE96-4D33-2A0D-0ED0802A2FD9}"/>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9A317DEA-0874-355C-0153-724F11B0F727}"/>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BE012E4-7372-DDC2-ABFE-86CB37EF9C0F}"/>
              </a:ext>
            </a:extLst>
          </p:cNvPr>
          <p:cNvPicPr>
            <a:picLocks noChangeAspect="1"/>
          </p:cNvPicPr>
          <p:nvPr/>
        </p:nvPicPr>
        <p:blipFill>
          <a:blip r:embed="rId3"/>
          <a:stretch>
            <a:fillRect/>
          </a:stretch>
        </p:blipFill>
        <p:spPr>
          <a:xfrm>
            <a:off x="7048106" y="1375086"/>
            <a:ext cx="3600000" cy="2689964"/>
          </a:xfrm>
          <a:prstGeom prst="rect">
            <a:avLst/>
          </a:prstGeom>
          <a:ln w="12700">
            <a:solidFill>
              <a:schemeClr val="tx1"/>
            </a:solidFill>
          </a:ln>
        </p:spPr>
      </p:pic>
      <p:sp>
        <p:nvSpPr>
          <p:cNvPr id="10" name="正方形/長方形 9">
            <a:extLst>
              <a:ext uri="{FF2B5EF4-FFF2-40B4-BE49-F238E27FC236}">
                <a16:creationId xmlns:a16="http://schemas.microsoft.com/office/drawing/2014/main" id="{C5DBE199-32CC-C093-D5E7-8D581ADD2DBC}"/>
              </a:ext>
            </a:extLst>
          </p:cNvPr>
          <p:cNvSpPr/>
          <p:nvPr/>
        </p:nvSpPr>
        <p:spPr>
          <a:xfrm>
            <a:off x="8162925" y="2145506"/>
            <a:ext cx="490538" cy="1173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8FEF5E8-6C6E-E7BC-289F-75FA755492FF}"/>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19381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56BACD-9623-8C01-802D-5FB038AF6BF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056E05E-1906-983F-048B-467DAA44332E}"/>
              </a:ext>
            </a:extLst>
          </p:cNvPr>
          <p:cNvSpPr>
            <a:spLocks noGrp="1"/>
          </p:cNvSpPr>
          <p:nvPr>
            <p:ph type="body" sz="quarter" idx="13"/>
          </p:nvPr>
        </p:nvSpPr>
        <p:spPr/>
        <p:txBody>
          <a:bodyPr/>
          <a:lstStyle/>
          <a:p>
            <a:r>
              <a:rPr kumimoji="1" lang="ja-JP" altLang="en-US"/>
              <a:t>⑤　スパム検知アドレスに設定するファイルを選択して、</a:t>
            </a:r>
            <a:br>
              <a:rPr kumimoji="1" lang="en-US" altLang="ja-JP"/>
            </a:br>
            <a:r>
              <a:rPr kumimoji="1" lang="ja-JP" altLang="en-US"/>
              <a:t>　　</a:t>
            </a:r>
            <a:r>
              <a:rPr lang="ja-JP" altLang="en-US"/>
              <a:t>「</a:t>
            </a:r>
            <a:r>
              <a:rPr kumimoji="1" lang="ja-JP" altLang="en-US"/>
              <a:t>開く</a:t>
            </a:r>
            <a:r>
              <a:rPr lang="ja-JP" altLang="en-US"/>
              <a:t>」</a:t>
            </a:r>
            <a:r>
              <a:rPr kumimoji="1" lang="ja-JP" altLang="en-US"/>
              <a:t>をクリックします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lang="en-US" altLang="ja-JP"/>
              <a:t>※</a:t>
            </a:r>
            <a:r>
              <a:rPr lang="ja-JP" altLang="en-US"/>
              <a:t>スパム検知アドレス設定ファイルのサンプル</a:t>
            </a:r>
            <a:endParaRPr kumimoji="1" lang="ja-JP" altLang="en-US"/>
          </a:p>
        </p:txBody>
      </p:sp>
      <p:sp>
        <p:nvSpPr>
          <p:cNvPr id="4" name="フッター プレースホルダー 3">
            <a:extLst>
              <a:ext uri="{FF2B5EF4-FFF2-40B4-BE49-F238E27FC236}">
                <a16:creationId xmlns:a16="http://schemas.microsoft.com/office/drawing/2014/main" id="{6F88D114-4AF3-2EDF-45E4-F6D3BFE92FAF}"/>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C0A4E41-0C2D-CE6E-6C0F-AEECBDF20719}"/>
              </a:ext>
            </a:extLst>
          </p:cNvPr>
          <p:cNvSpPr>
            <a:spLocks noGrp="1"/>
          </p:cNvSpPr>
          <p:nvPr>
            <p:ph type="body" sz="quarter" idx="17"/>
          </p:nvPr>
        </p:nvSpPr>
        <p:spPr/>
        <p:txBody>
          <a:bodyPr/>
          <a:lstStyle/>
          <a:p>
            <a:r>
              <a:rPr kumimoji="1" lang="ja-JP" altLang="en-US"/>
              <a:t>⑥　スパム検知アドレスの内容を置き換える場合は</a:t>
            </a:r>
            <a:br>
              <a:rPr kumimoji="1" lang="en-US" altLang="ja-JP"/>
            </a:br>
            <a:r>
              <a:rPr kumimoji="1" lang="ja-JP" altLang="en-US"/>
              <a:t>　　</a:t>
            </a:r>
            <a:r>
              <a:rPr lang="ja-JP" altLang="en-US"/>
              <a:t>「</a:t>
            </a:r>
            <a:r>
              <a:rPr kumimoji="1" lang="ja-JP" altLang="en-US"/>
              <a:t>アップロード</a:t>
            </a:r>
            <a:r>
              <a:rPr lang="ja-JP" altLang="en-US"/>
              <a:t>（</a:t>
            </a:r>
            <a:r>
              <a:rPr kumimoji="1" lang="ja-JP" altLang="en-US"/>
              <a:t>置換</a:t>
            </a:r>
            <a:r>
              <a:rPr lang="ja-JP" altLang="en-US"/>
              <a:t>）</a:t>
            </a:r>
            <a:r>
              <a:rPr kumimoji="1" lang="ja-JP" altLang="en-US"/>
              <a:t>」を、スパム検知アドレスに追加</a:t>
            </a:r>
            <a:br>
              <a:rPr kumimoji="1" lang="en-US" altLang="ja-JP"/>
            </a:br>
            <a:r>
              <a:rPr kumimoji="1" lang="ja-JP" altLang="en-US"/>
              <a:t>　　する場合は</a:t>
            </a:r>
            <a:r>
              <a:rPr lang="ja-JP" altLang="en-US"/>
              <a:t>「</a:t>
            </a:r>
            <a:r>
              <a:rPr kumimoji="1" lang="ja-JP" altLang="en-US"/>
              <a:t>アップロード</a:t>
            </a:r>
            <a:r>
              <a:rPr lang="ja-JP" altLang="en-US"/>
              <a:t>（</a:t>
            </a:r>
            <a:r>
              <a:rPr kumimoji="1" lang="ja-JP" altLang="en-US"/>
              <a:t>追加</a:t>
            </a:r>
            <a:r>
              <a:rPr lang="ja-JP" altLang="en-US"/>
              <a:t>）</a:t>
            </a:r>
            <a:r>
              <a:rPr kumimoji="1" lang="ja-JP" altLang="en-US"/>
              <a:t>」をクリックします</a:t>
            </a:r>
          </a:p>
        </p:txBody>
      </p:sp>
      <p:pic>
        <p:nvPicPr>
          <p:cNvPr id="7" name="図 6">
            <a:extLst>
              <a:ext uri="{FF2B5EF4-FFF2-40B4-BE49-F238E27FC236}">
                <a16:creationId xmlns:a16="http://schemas.microsoft.com/office/drawing/2014/main" id="{2EE58A73-E299-8AF9-4952-DF8A8C6844B4}"/>
              </a:ext>
            </a:extLst>
          </p:cNvPr>
          <p:cNvPicPr>
            <a:picLocks noChangeAspect="1"/>
          </p:cNvPicPr>
          <p:nvPr/>
        </p:nvPicPr>
        <p:blipFill>
          <a:blip r:embed="rId2"/>
          <a:stretch>
            <a:fillRect/>
          </a:stretch>
        </p:blipFill>
        <p:spPr>
          <a:xfrm>
            <a:off x="1541245" y="1643062"/>
            <a:ext cx="3600000" cy="2709753"/>
          </a:xfrm>
          <a:prstGeom prst="rect">
            <a:avLst/>
          </a:prstGeom>
          <a:ln w="12700">
            <a:solidFill>
              <a:schemeClr val="tx1"/>
            </a:solidFill>
          </a:ln>
        </p:spPr>
      </p:pic>
      <p:pic>
        <p:nvPicPr>
          <p:cNvPr id="8" name="図 7">
            <a:extLst>
              <a:ext uri="{FF2B5EF4-FFF2-40B4-BE49-F238E27FC236}">
                <a16:creationId xmlns:a16="http://schemas.microsoft.com/office/drawing/2014/main" id="{382469D9-FB37-F6C2-156B-C0B0F1D92AF1}"/>
              </a:ext>
            </a:extLst>
          </p:cNvPr>
          <p:cNvPicPr>
            <a:picLocks noChangeAspect="1"/>
          </p:cNvPicPr>
          <p:nvPr/>
        </p:nvPicPr>
        <p:blipFill>
          <a:blip r:embed="rId3"/>
          <a:stretch>
            <a:fillRect/>
          </a:stretch>
        </p:blipFill>
        <p:spPr>
          <a:xfrm>
            <a:off x="1901245" y="5021170"/>
            <a:ext cx="2880000" cy="1080000"/>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8AE2571-8903-AE94-C01A-26D31D3E4C53}"/>
              </a:ext>
            </a:extLst>
          </p:cNvPr>
          <p:cNvPicPr>
            <a:picLocks noChangeAspect="1"/>
          </p:cNvPicPr>
          <p:nvPr/>
        </p:nvPicPr>
        <p:blipFill>
          <a:blip r:embed="rId4"/>
          <a:stretch>
            <a:fillRect/>
          </a:stretch>
        </p:blipFill>
        <p:spPr>
          <a:xfrm>
            <a:off x="7050755" y="1857376"/>
            <a:ext cx="3600000" cy="2629565"/>
          </a:xfrm>
          <a:prstGeom prst="rect">
            <a:avLst/>
          </a:prstGeom>
          <a:ln w="12700">
            <a:solidFill>
              <a:schemeClr val="tx1"/>
            </a:solidFill>
          </a:ln>
        </p:spPr>
      </p:pic>
      <p:sp>
        <p:nvSpPr>
          <p:cNvPr id="11" name="正方形/長方形 10">
            <a:extLst>
              <a:ext uri="{FF2B5EF4-FFF2-40B4-BE49-F238E27FC236}">
                <a16:creationId xmlns:a16="http://schemas.microsoft.com/office/drawing/2014/main" id="{AF300AFC-8F4F-C48F-648E-87F6142DBA7B}"/>
              </a:ext>
            </a:extLst>
          </p:cNvPr>
          <p:cNvSpPr/>
          <p:nvPr/>
        </p:nvSpPr>
        <p:spPr>
          <a:xfrm>
            <a:off x="2533650" y="2552700"/>
            <a:ext cx="260759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98147E4-343E-B630-339B-83D5D8559CA8}"/>
              </a:ext>
            </a:extLst>
          </p:cNvPr>
          <p:cNvSpPr/>
          <p:nvPr/>
        </p:nvSpPr>
        <p:spPr>
          <a:xfrm>
            <a:off x="3976688" y="4145756"/>
            <a:ext cx="492918" cy="1404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9BD4818-91E0-5E0F-ACEC-0E833016737E}"/>
              </a:ext>
            </a:extLst>
          </p:cNvPr>
          <p:cNvSpPr/>
          <p:nvPr/>
        </p:nvSpPr>
        <p:spPr>
          <a:xfrm>
            <a:off x="8160544" y="2754184"/>
            <a:ext cx="578643" cy="12236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D2DC814-B744-BE9A-BB45-0C8F9C39CBBB}"/>
              </a:ext>
            </a:extLst>
          </p:cNvPr>
          <p:cNvSpPr/>
          <p:nvPr/>
        </p:nvSpPr>
        <p:spPr>
          <a:xfrm>
            <a:off x="8767762" y="2754184"/>
            <a:ext cx="578643" cy="12236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3B95AC5-D8F1-07EA-636A-9237C1F2C95C}"/>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05830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762E83-7AFD-19C7-9398-6083F8562FE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781ED8D-888E-28E1-9812-6372F809AB52}"/>
              </a:ext>
            </a:extLst>
          </p:cNvPr>
          <p:cNvSpPr>
            <a:spLocks noGrp="1"/>
          </p:cNvSpPr>
          <p:nvPr>
            <p:ph type="body" sz="quarter" idx="13"/>
          </p:nvPr>
        </p:nvSpPr>
        <p:spPr/>
        <p:txBody>
          <a:bodyPr/>
          <a:lstStyle/>
          <a:p>
            <a:r>
              <a:rPr kumimoji="1" lang="ja-JP" altLang="en-US"/>
              <a:t>⑦　下記のようにメールアドレスが設定されていることを</a:t>
            </a:r>
            <a:br>
              <a:rPr kumimoji="1" lang="en-US" altLang="ja-JP"/>
            </a:br>
            <a:r>
              <a:rPr kumimoji="1" lang="ja-JP" altLang="en-US"/>
              <a:t>　　確認して設定は完了です</a:t>
            </a:r>
          </a:p>
        </p:txBody>
      </p:sp>
      <p:sp>
        <p:nvSpPr>
          <p:cNvPr id="4" name="フッター プレースホルダー 3">
            <a:extLst>
              <a:ext uri="{FF2B5EF4-FFF2-40B4-BE49-F238E27FC236}">
                <a16:creationId xmlns:a16="http://schemas.microsoft.com/office/drawing/2014/main" id="{18E9AAA1-9021-30C8-89CD-D1758A27E569}"/>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71CB347-1192-3751-F798-9519364E1F54}"/>
              </a:ext>
            </a:extLst>
          </p:cNvPr>
          <p:cNvSpPr>
            <a:spLocks noGrp="1"/>
          </p:cNvSpPr>
          <p:nvPr>
            <p:ph type="body" sz="quarter" idx="17"/>
          </p:nvPr>
        </p:nvSpPr>
        <p:spPr/>
        <p:txBody>
          <a:bodyPr/>
          <a:lstStyle/>
          <a:p>
            <a:endParaRPr kumimoji="1" lang="ja-JP" altLang="en-US"/>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DBF4BA3-08F8-F3A4-BAB8-68C83D99E7FA}"/>
              </a:ext>
            </a:extLst>
          </p:cNvPr>
          <p:cNvPicPr>
            <a:picLocks noChangeAspect="1"/>
          </p:cNvPicPr>
          <p:nvPr/>
        </p:nvPicPr>
        <p:blipFill>
          <a:blip r:embed="rId2"/>
          <a:stretch>
            <a:fillRect/>
          </a:stretch>
        </p:blipFill>
        <p:spPr>
          <a:xfrm>
            <a:off x="1538596" y="1582423"/>
            <a:ext cx="3600000" cy="2644163"/>
          </a:xfrm>
          <a:prstGeom prst="rect">
            <a:avLst/>
          </a:prstGeom>
          <a:ln w="12700">
            <a:solidFill>
              <a:schemeClr val="tx1"/>
            </a:solidFill>
          </a:ln>
        </p:spPr>
      </p:pic>
      <p:sp>
        <p:nvSpPr>
          <p:cNvPr id="10" name="正方形/長方形 9">
            <a:extLst>
              <a:ext uri="{FF2B5EF4-FFF2-40B4-BE49-F238E27FC236}">
                <a16:creationId xmlns:a16="http://schemas.microsoft.com/office/drawing/2014/main" id="{7673A7AA-8FD1-C538-653C-5A801BFC93F5}"/>
              </a:ext>
            </a:extLst>
          </p:cNvPr>
          <p:cNvSpPr/>
          <p:nvPr/>
        </p:nvSpPr>
        <p:spPr>
          <a:xfrm>
            <a:off x="2599218" y="3072606"/>
            <a:ext cx="2493481" cy="2674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635C235-49B4-ED40-C946-7EF955259FB3}"/>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13384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3548C-1225-C3AC-F874-198E8551D53B}"/>
              </a:ext>
            </a:extLst>
          </p:cNvPr>
          <p:cNvSpPr>
            <a:spLocks noGrp="1"/>
          </p:cNvSpPr>
          <p:nvPr>
            <p:ph type="title"/>
          </p:nvPr>
        </p:nvSpPr>
        <p:spPr/>
        <p:txBody>
          <a:bodyPr/>
          <a:lstStyle/>
          <a:p>
            <a:r>
              <a:rPr kumimoji="1" lang="en-US" altLang="ja-JP"/>
              <a:t>5. </a:t>
            </a:r>
            <a:r>
              <a:rPr kumimoji="1" lang="ja-JP" altLang="en-US"/>
              <a:t>許可アドレス設定</a:t>
            </a:r>
          </a:p>
        </p:txBody>
      </p:sp>
      <p:sp>
        <p:nvSpPr>
          <p:cNvPr id="3" name="テキスト プレースホルダー 2">
            <a:extLst>
              <a:ext uri="{FF2B5EF4-FFF2-40B4-BE49-F238E27FC236}">
                <a16:creationId xmlns:a16="http://schemas.microsoft.com/office/drawing/2014/main" id="{4658F212-226C-8DD3-1940-CDF309FF6854}"/>
              </a:ext>
            </a:extLst>
          </p:cNvPr>
          <p:cNvSpPr>
            <a:spLocks noGrp="1"/>
          </p:cNvSpPr>
          <p:nvPr>
            <p:ph type="body" sz="quarter" idx="13"/>
          </p:nvPr>
        </p:nvSpPr>
        <p:spPr/>
        <p:txBody>
          <a:bodyPr/>
          <a:lstStyle/>
          <a:p>
            <a:r>
              <a:rPr kumimoji="1" lang="ja-JP" altLang="en-US"/>
              <a:t>①　クラウド</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en-US" b="0" kern="1200">
                <a:solidFill>
                  <a:srgbClr val="242852"/>
                </a:solidFill>
                <a:effectLst/>
                <a:latin typeface="Gill Sans MT" panose="020B0502020104020203" pitchFamily="34" charset="0"/>
                <a:ea typeface="HGｺﾞｼｯｸE" panose="020B0909000000000000" pitchFamily="49" charset="-128"/>
                <a:cs typeface="+mn-cs"/>
              </a:rPr>
              <a:t>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し、左の「メール設定」をクリックします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4DDE8ADE-C85B-F81A-0C54-0E8076D8C85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9856FFA6-8C9A-9644-CEAB-780CB7E348F1}"/>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CAD6EE08-C7E1-A2D1-D4C2-CCBA8CA02EC3}"/>
              </a:ext>
            </a:extLst>
          </p:cNvPr>
          <p:cNvSpPr>
            <a:spLocks noGrp="1"/>
          </p:cNvSpPr>
          <p:nvPr>
            <p:ph type="body" sz="quarter" idx="18"/>
          </p:nvPr>
        </p:nvSpPr>
        <p:spPr/>
        <p:txBody>
          <a:bodyPr/>
          <a:lstStyle/>
          <a:p>
            <a:r>
              <a:rPr kumimoji="1" lang="ja-JP" altLang="en-US"/>
              <a:t>特定のメールアドレスをスパムとして扱わないように設定する手順について説明します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3945A1A-506F-06C0-51AE-DE2EF7B6399D}"/>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38C25CF3-4BBE-90EB-B1AA-3F3C71E86FC7}"/>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2AAB3F4-41E2-6486-4115-0F8E2A81353C}"/>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11368F71-D9E1-5459-50D8-799F54BBF803}"/>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3E40DE01-9DEB-5F32-6407-BBBDB506643F}"/>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2C49840-CEB4-2D19-7FCD-74B221355BD5}"/>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57930C3-6811-3E07-D135-279659D6F249}"/>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66079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707FE-7E92-B33B-AF5D-8288778737F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D220BB4-0923-4D32-70E7-5A89C52C612C}"/>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20ADF136-199D-3FBA-AE62-8112F8053577}"/>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4D1B0D3-C44E-4EE4-6476-2E58D1093B0F}"/>
              </a:ext>
            </a:extLst>
          </p:cNvPr>
          <p:cNvSpPr>
            <a:spLocks noGrp="1"/>
          </p:cNvSpPr>
          <p:nvPr>
            <p:ph type="body" sz="quarter" idx="17"/>
          </p:nvPr>
        </p:nvSpPr>
        <p:spPr/>
        <p:txBody>
          <a:bodyPr/>
          <a:lstStyle/>
          <a:p>
            <a:r>
              <a:rPr kumimoji="1" lang="ja-JP" altLang="en-US"/>
              <a:t>④　「追加」をクリックします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DD429203-D25B-F6AE-057B-4A2E37B83961}"/>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8B0CACA9-A96E-65EB-D502-D0B12A1B4F96}"/>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E6AA1A07-30F7-8A40-5DC0-02D66B2F0C05}"/>
              </a:ext>
            </a:extLst>
          </p:cNvPr>
          <p:cNvPicPr>
            <a:picLocks noChangeAspect="1"/>
          </p:cNvPicPr>
          <p:nvPr/>
        </p:nvPicPr>
        <p:blipFill>
          <a:blip r:embed="rId3"/>
          <a:stretch>
            <a:fillRect/>
          </a:stretch>
        </p:blipFill>
        <p:spPr>
          <a:xfrm>
            <a:off x="7050755" y="1375086"/>
            <a:ext cx="3600000" cy="2729036"/>
          </a:xfrm>
          <a:prstGeom prst="rect">
            <a:avLst/>
          </a:prstGeom>
          <a:ln w="12700">
            <a:solidFill>
              <a:schemeClr val="tx1"/>
            </a:solidFill>
          </a:ln>
        </p:spPr>
      </p:pic>
      <p:sp>
        <p:nvSpPr>
          <p:cNvPr id="11" name="正方形/長方形 10">
            <a:extLst>
              <a:ext uri="{FF2B5EF4-FFF2-40B4-BE49-F238E27FC236}">
                <a16:creationId xmlns:a16="http://schemas.microsoft.com/office/drawing/2014/main" id="{F460ABFD-1B12-0C8F-0913-D6E29ACA9A0B}"/>
              </a:ext>
            </a:extLst>
          </p:cNvPr>
          <p:cNvSpPr/>
          <p:nvPr/>
        </p:nvSpPr>
        <p:spPr>
          <a:xfrm>
            <a:off x="9918699" y="2657474"/>
            <a:ext cx="196851" cy="1111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1A9A55B-C0B9-24D1-D7D9-ABDAE69BC6A5}"/>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22945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26328-1C77-BE18-138C-7CB6075F493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513CD64-91FB-47C7-D1ED-93D7C13B95E9}"/>
              </a:ext>
            </a:extLst>
          </p:cNvPr>
          <p:cNvSpPr>
            <a:spLocks noGrp="1"/>
          </p:cNvSpPr>
          <p:nvPr>
            <p:ph type="body" sz="quarter" idx="13"/>
          </p:nvPr>
        </p:nvSpPr>
        <p:spPr/>
        <p:txBody>
          <a:bodyPr/>
          <a:lstStyle/>
          <a:p>
            <a:r>
              <a:rPr kumimoji="1" lang="ja-JP" altLang="en-US"/>
              <a:t>⑤　メールアドレス記入欄にスパム判定から除外するメールアド</a:t>
            </a:r>
            <a:br>
              <a:rPr kumimoji="1" lang="en-US" altLang="ja-JP"/>
            </a:br>
            <a:r>
              <a:rPr kumimoji="1" lang="ja-JP" altLang="en-US"/>
              <a:t>　　レスを入力し、</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2F81059D-8061-8A42-853F-6896DB7F34A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6C61C02-07CE-336B-005D-DDE04990F850}"/>
              </a:ext>
            </a:extLst>
          </p:cNvPr>
          <p:cNvSpPr>
            <a:spLocks noGrp="1"/>
          </p:cNvSpPr>
          <p:nvPr>
            <p:ph type="body" sz="quarter" idx="17"/>
          </p:nvPr>
        </p:nvSpPr>
        <p:spPr/>
        <p:txBody>
          <a:bodyPr/>
          <a:lstStyle/>
          <a:p>
            <a:r>
              <a:rPr kumimoji="1" lang="ja-JP" altLang="en-US"/>
              <a:t>④　入力したメールアドレスを確認し、問題がなければ</a:t>
            </a:r>
            <a:r>
              <a:rPr lang="ja-JP" altLang="en-US"/>
              <a:t>「</a:t>
            </a:r>
            <a:r>
              <a:rPr kumimoji="1" lang="ja-JP" altLang="en-US"/>
              <a:t>追加</a:t>
            </a:r>
            <a:r>
              <a:rPr lang="ja-JP" altLang="en-US"/>
              <a:t>」</a:t>
            </a:r>
            <a:br>
              <a:rPr lang="en-US" altLang="ja-JP"/>
            </a:br>
            <a:r>
              <a:rPr lang="ja-JP" altLang="en-US"/>
              <a:t>　　</a:t>
            </a:r>
            <a:r>
              <a:rPr kumimoji="1" lang="ja-JP" altLang="en-US"/>
              <a:t>をクリックして設定は完了です</a:t>
            </a:r>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7C4D853F-C804-5768-1A31-01CD414BF589}"/>
              </a:ext>
            </a:extLst>
          </p:cNvPr>
          <p:cNvPicPr>
            <a:picLocks noChangeAspect="1"/>
          </p:cNvPicPr>
          <p:nvPr/>
        </p:nvPicPr>
        <p:blipFill>
          <a:blip r:embed="rId2"/>
          <a:stretch>
            <a:fillRect/>
          </a:stretch>
        </p:blipFill>
        <p:spPr>
          <a:xfrm>
            <a:off x="1542169" y="1607825"/>
            <a:ext cx="3600000" cy="2526709"/>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55A95AD-F3E0-3CC3-4E3A-F0D7C7F368E9}"/>
              </a:ext>
            </a:extLst>
          </p:cNvPr>
          <p:cNvPicPr>
            <a:picLocks noChangeAspect="1"/>
          </p:cNvPicPr>
          <p:nvPr/>
        </p:nvPicPr>
        <p:blipFill>
          <a:blip r:embed="rId3"/>
          <a:stretch>
            <a:fillRect/>
          </a:stretch>
        </p:blipFill>
        <p:spPr>
          <a:xfrm>
            <a:off x="7056977" y="1607825"/>
            <a:ext cx="3600000" cy="2601493"/>
          </a:xfrm>
          <a:prstGeom prst="rect">
            <a:avLst/>
          </a:prstGeom>
          <a:ln w="12700">
            <a:solidFill>
              <a:schemeClr val="tx1"/>
            </a:solidFill>
          </a:ln>
        </p:spPr>
      </p:pic>
      <p:sp>
        <p:nvSpPr>
          <p:cNvPr id="11" name="正方形/長方形 10">
            <a:extLst>
              <a:ext uri="{FF2B5EF4-FFF2-40B4-BE49-F238E27FC236}">
                <a16:creationId xmlns:a16="http://schemas.microsoft.com/office/drawing/2014/main" id="{01680C99-578B-CFD6-0F5E-85732750135E}"/>
              </a:ext>
            </a:extLst>
          </p:cNvPr>
          <p:cNvSpPr/>
          <p:nvPr/>
        </p:nvSpPr>
        <p:spPr>
          <a:xfrm>
            <a:off x="2669540" y="2541352"/>
            <a:ext cx="1765300" cy="15612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560084C-1780-B22C-E89A-13DF01D9A4B4}"/>
              </a:ext>
            </a:extLst>
          </p:cNvPr>
          <p:cNvSpPr/>
          <p:nvPr/>
        </p:nvSpPr>
        <p:spPr>
          <a:xfrm>
            <a:off x="4398169" y="2950369"/>
            <a:ext cx="197643" cy="12730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1074773-6CD3-7D98-A938-B81CD625AD95}"/>
              </a:ext>
            </a:extLst>
          </p:cNvPr>
          <p:cNvSpPr/>
          <p:nvPr/>
        </p:nvSpPr>
        <p:spPr>
          <a:xfrm>
            <a:off x="9919811" y="3114675"/>
            <a:ext cx="197643" cy="11888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9E086A0-BE63-A31D-BE4A-6D2F9BEEB213}"/>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48548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875C3-2D8F-69BC-ABB8-93001BEF2F9D}"/>
              </a:ext>
            </a:extLst>
          </p:cNvPr>
          <p:cNvSpPr>
            <a:spLocks noGrp="1"/>
          </p:cNvSpPr>
          <p:nvPr>
            <p:ph type="title"/>
          </p:nvPr>
        </p:nvSpPr>
        <p:spPr/>
        <p:txBody>
          <a:bodyPr/>
          <a:lstStyle/>
          <a:p>
            <a:r>
              <a:rPr kumimoji="1" lang="en-US" altLang="ja-JP"/>
              <a:t>6. </a:t>
            </a:r>
            <a:r>
              <a:rPr kumimoji="1" lang="ja-JP" altLang="en-US"/>
              <a:t>許可アドレス削除</a:t>
            </a:r>
          </a:p>
        </p:txBody>
      </p:sp>
      <p:sp>
        <p:nvSpPr>
          <p:cNvPr id="3" name="テキスト プレースホルダー 2">
            <a:extLst>
              <a:ext uri="{FF2B5EF4-FFF2-40B4-BE49-F238E27FC236}">
                <a16:creationId xmlns:a16="http://schemas.microsoft.com/office/drawing/2014/main" id="{8D06A354-DF87-F9A7-E96F-A3D2BADB2680}"/>
              </a:ext>
            </a:extLst>
          </p:cNvPr>
          <p:cNvSpPr>
            <a:spLocks noGrp="1"/>
          </p:cNvSpPr>
          <p:nvPr>
            <p:ph type="body" sz="quarter" idx="13"/>
          </p:nvPr>
        </p:nvSpPr>
        <p:spPr/>
        <p:txBody>
          <a:bodyPr/>
          <a:lstStyle/>
          <a:p>
            <a:r>
              <a:rPr kumimoji="1" lang="ja-JP" altLang="en-US"/>
              <a:t>①　クラウド</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en-US" b="0" kern="1200">
                <a:solidFill>
                  <a:srgbClr val="242852"/>
                </a:solidFill>
                <a:effectLst/>
                <a:latin typeface="Gill Sans MT" panose="020B0502020104020203" pitchFamily="34" charset="0"/>
                <a:ea typeface="HGｺﾞｼｯｸE" panose="020B0909000000000000" pitchFamily="49" charset="-128"/>
                <a:cs typeface="+mn-cs"/>
              </a:rPr>
              <a:t>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し、左の「メール設定」をクリックします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C457CF21-38C6-13D4-2F3F-98865EDD426D}"/>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6CA163-B04B-0AEC-362C-380A079D6DBB}"/>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48401D2D-8A4F-1517-526A-6AA634719216}"/>
              </a:ext>
            </a:extLst>
          </p:cNvPr>
          <p:cNvSpPr>
            <a:spLocks noGrp="1"/>
          </p:cNvSpPr>
          <p:nvPr>
            <p:ph type="body" sz="quarter" idx="18"/>
          </p:nvPr>
        </p:nvSpPr>
        <p:spPr/>
        <p:txBody>
          <a:bodyPr/>
          <a:lstStyle/>
          <a:p>
            <a:r>
              <a:rPr kumimoji="1" lang="ja-JP" altLang="en-US"/>
              <a:t>許可アドレスで設定されているアドレスを削除する手順について説明します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5DA6A0E-AFCC-FB72-716D-8886B93DA568}"/>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63D8A388-5B54-968D-BF19-8BF0E356C45C}"/>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E0A6543-2A43-3C7A-45FA-456FD2F26AAC}"/>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394DCB3-B1AE-7DAD-1005-82259B7B0F98}"/>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9B2151E-1F80-0459-0F89-DE10EB41351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C53ECF7-6E82-66EB-64F4-D10153BAD828}"/>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50D49B3-1A4C-9DDC-4141-9FA0B7C37A02}"/>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2475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FDADD1-43BA-B445-316E-0886C46CB230}"/>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15BA35D-FE89-24B9-5124-3A025328BBB5}"/>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FFA4B919-73CF-2D82-2AB5-344DC7BE9789}"/>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C1CFF2F-F2F5-AFCA-EE23-E763474232F0}"/>
              </a:ext>
            </a:extLst>
          </p:cNvPr>
          <p:cNvSpPr>
            <a:spLocks noGrp="1"/>
          </p:cNvSpPr>
          <p:nvPr>
            <p:ph type="body" sz="quarter" idx="17"/>
          </p:nvPr>
        </p:nvSpPr>
        <p:spPr/>
        <p:txBody>
          <a:bodyPr/>
          <a:lstStyle/>
          <a:p>
            <a:r>
              <a:rPr kumimoji="1" lang="ja-JP" altLang="en-US"/>
              <a:t>④　削除したいアドレスの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B88139DE-4A1E-6655-478A-30A3D5863915}"/>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0AB4FFA1-945B-5BF9-70CD-D3108A642374}"/>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C636C6C-D497-44C6-7D5F-B19646E3E6AB}"/>
              </a:ext>
            </a:extLst>
          </p:cNvPr>
          <p:cNvPicPr>
            <a:picLocks noChangeAspect="1"/>
          </p:cNvPicPr>
          <p:nvPr/>
        </p:nvPicPr>
        <p:blipFill>
          <a:blip r:embed="rId3"/>
          <a:stretch>
            <a:fillRect/>
          </a:stretch>
        </p:blipFill>
        <p:spPr>
          <a:xfrm>
            <a:off x="7048106" y="1579894"/>
            <a:ext cx="3600000" cy="2688889"/>
          </a:xfrm>
          <a:prstGeom prst="rect">
            <a:avLst/>
          </a:prstGeom>
          <a:ln w="12700">
            <a:solidFill>
              <a:schemeClr val="tx1"/>
            </a:solidFill>
          </a:ln>
        </p:spPr>
      </p:pic>
      <p:sp>
        <p:nvSpPr>
          <p:cNvPr id="11" name="正方形/長方形 10">
            <a:extLst>
              <a:ext uri="{FF2B5EF4-FFF2-40B4-BE49-F238E27FC236}">
                <a16:creationId xmlns:a16="http://schemas.microsoft.com/office/drawing/2014/main" id="{E524C730-FEFD-DD92-8323-CBB6107667DB}"/>
              </a:ext>
            </a:extLst>
          </p:cNvPr>
          <p:cNvSpPr/>
          <p:nvPr/>
        </p:nvSpPr>
        <p:spPr>
          <a:xfrm>
            <a:off x="10479881" y="3086099"/>
            <a:ext cx="130969" cy="1047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7E10334-B51F-7C2A-DC4E-AC1BF8C8E152}"/>
              </a:ext>
            </a:extLst>
          </p:cNvPr>
          <p:cNvSpPr/>
          <p:nvPr/>
        </p:nvSpPr>
        <p:spPr>
          <a:xfrm>
            <a:off x="10414396" y="2850356"/>
            <a:ext cx="179785" cy="1047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5A0AF97-442F-FB9C-BC97-BBA35FF96B9A}"/>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71809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a:xfrm>
            <a:off x="586490" y="916122"/>
            <a:ext cx="11029616" cy="3408227"/>
          </a:xfrm>
        </p:spPr>
        <p:txBody>
          <a:bodyPr/>
          <a:lstStyle/>
          <a:p>
            <a:r>
              <a:rPr lang="en-US" altLang="ja-JP"/>
              <a:t>1.</a:t>
            </a:r>
            <a:r>
              <a:rPr lang="ja-JP" altLang="en-US"/>
              <a:t>　</a:t>
            </a:r>
            <a:r>
              <a:rPr lang="ja-JP" altLang="en-US">
                <a:hlinkClick r:id="rId2" action="ppaction://hlinksldjump">
                  <a:extLst>
                    <a:ext uri="{A12FA001-AC4F-418D-AE19-62706E023703}">
                      <ahyp:hlinkClr xmlns:ahyp="http://schemas.microsoft.com/office/drawing/2018/hyperlinkcolor" val="tx"/>
                    </a:ext>
                  </a:extLst>
                </a:hlinkClick>
              </a:rPr>
              <a:t>メールフィルタリング</a:t>
            </a:r>
            <a:endParaRPr lang="en-US" altLang="ja-JP"/>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スパム検知アドレス設定</a:t>
            </a:r>
            <a:endParaRPr lang="en-US" altLang="ja-JP"/>
          </a:p>
          <a:p>
            <a:r>
              <a:rPr lang="en-US" altLang="ja-JP"/>
              <a:t>3.</a:t>
            </a:r>
            <a:r>
              <a:rPr lang="ja-JP" altLang="en-US"/>
              <a:t>　</a:t>
            </a:r>
            <a:r>
              <a:rPr lang="ja-JP" altLang="en-US">
                <a:hlinkClick r:id="rId4" action="ppaction://hlinksldjump">
                  <a:extLst>
                    <a:ext uri="{A12FA001-AC4F-418D-AE19-62706E023703}">
                      <ahyp:hlinkClr xmlns:ahyp="http://schemas.microsoft.com/office/drawing/2018/hyperlinkcolor" val="tx"/>
                    </a:ext>
                  </a:extLst>
                </a:hlinkClick>
              </a:rPr>
              <a:t>スパム検知アドレス削除</a:t>
            </a:r>
            <a:endParaRPr lang="en-US" altLang="ja-JP"/>
          </a:p>
          <a:p>
            <a:r>
              <a:rPr lang="en-US" altLang="ja-JP"/>
              <a:t>4.</a:t>
            </a:r>
            <a:r>
              <a:rPr lang="ja-JP" altLang="en-US"/>
              <a:t>　</a:t>
            </a:r>
            <a:r>
              <a:rPr lang="ja-JP" altLang="en-US">
                <a:hlinkClick r:id="rId5" action="ppaction://hlinksldjump">
                  <a:extLst>
                    <a:ext uri="{A12FA001-AC4F-418D-AE19-62706E023703}">
                      <ahyp:hlinkClr xmlns:ahyp="http://schemas.microsoft.com/office/drawing/2018/hyperlinkcolor" val="tx"/>
                    </a:ext>
                  </a:extLst>
                </a:hlinkClick>
              </a:rPr>
              <a:t>スパム検知アドレス一括変更</a:t>
            </a:r>
            <a:endParaRPr lang="en-US" altLang="ja-JP"/>
          </a:p>
          <a:p>
            <a:r>
              <a:rPr lang="en-US" altLang="ja-JP"/>
              <a:t>5.</a:t>
            </a:r>
            <a:r>
              <a:rPr lang="ja-JP" altLang="en-US"/>
              <a:t>　</a:t>
            </a:r>
            <a:r>
              <a:rPr lang="ja-JP" altLang="en-US">
                <a:hlinkClick r:id="rId6" action="ppaction://hlinksldjump">
                  <a:extLst>
                    <a:ext uri="{A12FA001-AC4F-418D-AE19-62706E023703}">
                      <ahyp:hlinkClr xmlns:ahyp="http://schemas.microsoft.com/office/drawing/2018/hyperlinkcolor" val="tx"/>
                    </a:ext>
                  </a:extLst>
                </a:hlinkClick>
              </a:rPr>
              <a:t>許可アドレス設定</a:t>
            </a:r>
            <a:endParaRPr lang="en-US" altLang="ja-JP"/>
          </a:p>
          <a:p>
            <a:r>
              <a:rPr lang="en-US" altLang="ja-JP"/>
              <a:t>6.</a:t>
            </a:r>
            <a:r>
              <a:rPr lang="ja-JP" altLang="en-US"/>
              <a:t>　</a:t>
            </a:r>
            <a:r>
              <a:rPr lang="ja-JP" altLang="en-US">
                <a:hlinkClick r:id="rId7" action="ppaction://hlinksldjump">
                  <a:extLst>
                    <a:ext uri="{A12FA001-AC4F-418D-AE19-62706E023703}">
                      <ahyp:hlinkClr xmlns:ahyp="http://schemas.microsoft.com/office/drawing/2018/hyperlinkcolor" val="tx"/>
                    </a:ext>
                  </a:extLst>
                </a:hlinkClick>
              </a:rPr>
              <a:t>許可アドレス削除</a:t>
            </a:r>
            <a:endParaRPr lang="en-US" altLang="ja-JP"/>
          </a:p>
          <a:p>
            <a:r>
              <a:rPr lang="en-US" altLang="ja-JP"/>
              <a:t>7.</a:t>
            </a:r>
            <a:r>
              <a:rPr lang="ja-JP" altLang="en-US"/>
              <a:t>　</a:t>
            </a:r>
            <a:r>
              <a:rPr lang="ja-JP" altLang="en-US">
                <a:hlinkClick r:id="rId8" action="ppaction://hlinksldjump">
                  <a:extLst>
                    <a:ext uri="{A12FA001-AC4F-418D-AE19-62706E023703}">
                      <ahyp:hlinkClr xmlns:ahyp="http://schemas.microsoft.com/office/drawing/2018/hyperlinkcolor" val="tx"/>
                    </a:ext>
                  </a:extLst>
                </a:hlinkClick>
              </a:rPr>
              <a:t>許可アドレス一括変更</a:t>
            </a:r>
            <a:endParaRPr lang="en-US" altLang="ja-JP"/>
          </a:p>
          <a:p>
            <a:endParaRPr lang="en-US" altLang="ja-JP"/>
          </a:p>
          <a:p>
            <a:r>
              <a:rPr lang="en-US" altLang="ja-JP"/>
              <a:t>※</a:t>
            </a:r>
            <a:r>
              <a:rPr lang="ja-JP" altLang="en-US"/>
              <a:t>クラウドログインからの操作になります</a:t>
            </a:r>
            <a:br>
              <a:rPr lang="en-US" altLang="ja-JP"/>
            </a:br>
            <a:r>
              <a:rPr lang="ja-JP" altLang="en-US"/>
              <a:t>　ログイン手順につきましては操作マニュアル「ログイン方法」をご参照ください</a:t>
            </a:r>
            <a:endParaRPr lang="en-US" altLang="ja-JP"/>
          </a:p>
          <a:p>
            <a:endParaRPr lang="en-US" altLang="ja-JP"/>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2025 Technol INC. All Rights Reserved.</a:t>
            </a:r>
          </a:p>
        </p:txBody>
      </p:sp>
      <p:sp>
        <p:nvSpPr>
          <p:cNvPr id="2" name="テキスト プレースホルダー 6">
            <a:extLst>
              <a:ext uri="{FF2B5EF4-FFF2-40B4-BE49-F238E27FC236}">
                <a16:creationId xmlns:a16="http://schemas.microsoft.com/office/drawing/2014/main" id="{901AD457-776F-E2B5-8B5E-6086DB72B818}"/>
              </a:ext>
            </a:extLst>
          </p:cNvPr>
          <p:cNvSpPr txBox="1">
            <a:spLocks/>
          </p:cNvSpPr>
          <p:nvPr/>
        </p:nvSpPr>
        <p:spPr>
          <a:xfrm>
            <a:off x="586490" y="4569115"/>
            <a:ext cx="8482381" cy="1858003"/>
          </a:xfrm>
          <a:prstGeom prst="rect">
            <a:avLst/>
          </a:prstGeom>
          <a:ln w="12700">
            <a:solidFill>
              <a:schemeClr val="tx1"/>
            </a:solidFill>
          </a:ln>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kumimoji="1" sz="1400" b="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※SSL</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通信の動作を保証しているのは</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Outlook</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と</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Thunderbird</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です </a:t>
            </a: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メールの受信を</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SSL/TLS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STARTTLS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で行っている場合、</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MRB</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証明書のインポート作業が必要となります</a:t>
            </a:r>
            <a:b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HTTPS</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フィルタリングの手順書をご確認ください）</a:t>
            </a:r>
            <a:b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b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　メールフィルタリングの判定強度は</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IP</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フィルタリングの判定強度に依存します</a:t>
            </a:r>
            <a:br>
              <a:rPr kumimoji="1" lang="en-US" altLang="ja-JP" sz="1800" b="0" kern="1200">
                <a:solidFill>
                  <a:srgbClr val="FF0000"/>
                </a:solidFill>
                <a:effectLst/>
                <a:latin typeface="Gill Sans MT" panose="020B0502020104020203" pitchFamily="34" charset="0"/>
                <a:ea typeface="HGｺﾞｼｯｸE" panose="020B0909000000000000" pitchFamily="49" charset="-128"/>
                <a:cs typeface="+mn-cs"/>
              </a:rPr>
            </a:br>
            <a:r>
              <a:rPr kumimoji="1" lang="ja-JP" altLang="ja-JP" sz="1800" b="0" kern="1200">
                <a:solidFill>
                  <a:srgbClr val="FF0000"/>
                </a:solidFill>
                <a:effectLst/>
                <a:latin typeface="Gill Sans MT" panose="020B0502020104020203" pitchFamily="34" charset="0"/>
                <a:ea typeface="HGｺﾞｼｯｸE" panose="020B0909000000000000" pitchFamily="49" charset="-128"/>
                <a:cs typeface="+mn-cs"/>
              </a:rPr>
              <a:t>　</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a:t>
            </a:r>
            <a:r>
              <a:rPr kumimoji="1" lang="en-US" altLang="ja-JP" b="0" kern="1200">
                <a:solidFill>
                  <a:srgbClr val="FF0000"/>
                </a:solidFill>
                <a:effectLst/>
                <a:latin typeface="Gill Sans MT" panose="020B0502020104020203" pitchFamily="34" charset="0"/>
                <a:ea typeface="HGｺﾞｼｯｸE" panose="020B0909000000000000" pitchFamily="49" charset="-128"/>
                <a:cs typeface="+mn-cs"/>
              </a:rPr>
              <a:t>IP</a:t>
            </a:r>
            <a:r>
              <a:rPr kumimoji="1" lang="ja-JP" altLang="ja-JP" b="0" kern="1200">
                <a:solidFill>
                  <a:srgbClr val="FF0000"/>
                </a:solidFill>
                <a:effectLst/>
                <a:latin typeface="Gill Sans MT" panose="020B0502020104020203" pitchFamily="34" charset="0"/>
                <a:ea typeface="HGｺﾞｼｯｸE" panose="020B0909000000000000" pitchFamily="49" charset="-128"/>
                <a:cs typeface="+mn-cs"/>
              </a:rPr>
              <a:t>フィルタリングの手順書をご確認ください</a:t>
            </a:r>
            <a:r>
              <a:rPr kumimoji="1" lang="ja-JP" altLang="en-US" b="0" kern="1200">
                <a:solidFill>
                  <a:srgbClr val="FF0000"/>
                </a:solidFill>
                <a:effectLst/>
                <a:latin typeface="Gill Sans MT" panose="020B0502020104020203" pitchFamily="34" charset="0"/>
                <a:ea typeface="HGｺﾞｼｯｸE" panose="020B0909000000000000" pitchFamily="49" charset="-128"/>
                <a:cs typeface="+mn-cs"/>
              </a:rPr>
              <a:t>）</a:t>
            </a:r>
            <a:endParaRPr lang="ja-JP" altLang="ja-JP">
              <a:effectLst/>
            </a:endParaRPr>
          </a:p>
        </p:txBody>
      </p:sp>
      <p:sp>
        <p:nvSpPr>
          <p:cNvPr id="3" name="スライド番号プレースホルダー 2">
            <a:extLst>
              <a:ext uri="{FF2B5EF4-FFF2-40B4-BE49-F238E27FC236}">
                <a16:creationId xmlns:a16="http://schemas.microsoft.com/office/drawing/2014/main" id="{6E04CDA9-2A40-81A0-E378-1896210624AF}"/>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746FE-0CB4-E033-D35B-80887A060B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21A94A6-59EC-2F71-D0CD-4488B083B6E1}"/>
              </a:ext>
            </a:extLst>
          </p:cNvPr>
          <p:cNvSpPr>
            <a:spLocks noGrp="1"/>
          </p:cNvSpPr>
          <p:nvPr>
            <p:ph type="body" sz="quarter" idx="13"/>
          </p:nvPr>
        </p:nvSpPr>
        <p:spPr/>
        <p:txBody>
          <a:bodyPr/>
          <a:lstStyle/>
          <a:p>
            <a:r>
              <a:rPr kumimoji="1" lang="ja-JP" altLang="en-US"/>
              <a:t>⑤　「削除」をクリックして削除は完了です</a:t>
            </a:r>
          </a:p>
        </p:txBody>
      </p:sp>
      <p:sp>
        <p:nvSpPr>
          <p:cNvPr id="4" name="フッター プレースホルダー 3">
            <a:extLst>
              <a:ext uri="{FF2B5EF4-FFF2-40B4-BE49-F238E27FC236}">
                <a16:creationId xmlns:a16="http://schemas.microsoft.com/office/drawing/2014/main" id="{84211023-7897-CE47-B95F-E45705C0BFDB}"/>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A155009F-6B76-3518-1F9F-0E31F4F71159}"/>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015FBB0-3522-AD7D-FC35-313BC4B01BEF}"/>
              </a:ext>
            </a:extLst>
          </p:cNvPr>
          <p:cNvPicPr>
            <a:picLocks noChangeAspect="1"/>
          </p:cNvPicPr>
          <p:nvPr/>
        </p:nvPicPr>
        <p:blipFill>
          <a:blip r:embed="rId2"/>
          <a:stretch>
            <a:fillRect/>
          </a:stretch>
        </p:blipFill>
        <p:spPr>
          <a:xfrm>
            <a:off x="1538596" y="1386843"/>
            <a:ext cx="3600000" cy="2554263"/>
          </a:xfrm>
          <a:prstGeom prst="rect">
            <a:avLst/>
          </a:prstGeom>
          <a:ln w="12700">
            <a:solidFill>
              <a:schemeClr val="tx1"/>
            </a:solidFill>
          </a:ln>
        </p:spPr>
      </p:pic>
      <p:sp>
        <p:nvSpPr>
          <p:cNvPr id="9" name="正方形/長方形 8">
            <a:extLst>
              <a:ext uri="{FF2B5EF4-FFF2-40B4-BE49-F238E27FC236}">
                <a16:creationId xmlns:a16="http://schemas.microsoft.com/office/drawing/2014/main" id="{DAE41B07-49E9-7F05-7704-C8F88E01628A}"/>
              </a:ext>
            </a:extLst>
          </p:cNvPr>
          <p:cNvSpPr/>
          <p:nvPr/>
        </p:nvSpPr>
        <p:spPr>
          <a:xfrm>
            <a:off x="4388645" y="2771774"/>
            <a:ext cx="197644" cy="1143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F613022-DF42-A468-B3BD-B24C77D37045}"/>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49381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5829C-0DB2-5C4A-8A81-C62AA0597D66}"/>
              </a:ext>
            </a:extLst>
          </p:cNvPr>
          <p:cNvSpPr>
            <a:spLocks noGrp="1"/>
          </p:cNvSpPr>
          <p:nvPr>
            <p:ph type="title"/>
          </p:nvPr>
        </p:nvSpPr>
        <p:spPr/>
        <p:txBody>
          <a:bodyPr/>
          <a:lstStyle/>
          <a:p>
            <a:r>
              <a:rPr kumimoji="1" lang="en-US" altLang="ja-JP"/>
              <a:t>7. </a:t>
            </a:r>
            <a:r>
              <a:rPr kumimoji="1" lang="ja-JP" altLang="en-US"/>
              <a:t>許可アドレス一括変更</a:t>
            </a:r>
          </a:p>
        </p:txBody>
      </p:sp>
      <p:sp>
        <p:nvSpPr>
          <p:cNvPr id="3" name="テキスト プレースホルダー 2">
            <a:extLst>
              <a:ext uri="{FF2B5EF4-FFF2-40B4-BE49-F238E27FC236}">
                <a16:creationId xmlns:a16="http://schemas.microsoft.com/office/drawing/2014/main" id="{59F6D1FB-B483-A24F-D125-6F313377E4BE}"/>
              </a:ext>
            </a:extLst>
          </p:cNvPr>
          <p:cNvSpPr>
            <a:spLocks noGrp="1"/>
          </p:cNvSpPr>
          <p:nvPr>
            <p:ph type="body" sz="quarter" idx="13"/>
          </p:nvPr>
        </p:nvSpPr>
        <p:spPr/>
        <p:txBody>
          <a:bodyPr/>
          <a:lstStyle/>
          <a:p>
            <a:r>
              <a:rPr kumimoji="1" lang="ja-JP" altLang="en-US"/>
              <a:t>①　クラウド</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en-US" b="0" kern="1200">
                <a:solidFill>
                  <a:srgbClr val="242852"/>
                </a:solidFill>
                <a:effectLst/>
                <a:latin typeface="Gill Sans MT" panose="020B0502020104020203" pitchFamily="34" charset="0"/>
                <a:ea typeface="HGｺﾞｼｯｸE" panose="020B0909000000000000" pitchFamily="49" charset="-128"/>
                <a:cs typeface="+mn-cs"/>
              </a:rPr>
              <a:t>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し、左の「メール設定」をクリックします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11CA0EF8-7992-A80D-8AC2-B5985F9B5FD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AFA49AD3-BDDA-9072-2014-293F0F9994DA}"/>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10EBA07A-ACC7-1D6F-A994-9ABF4E27B227}"/>
              </a:ext>
            </a:extLst>
          </p:cNvPr>
          <p:cNvSpPr>
            <a:spLocks noGrp="1"/>
          </p:cNvSpPr>
          <p:nvPr>
            <p:ph type="body" sz="quarter" idx="18"/>
          </p:nvPr>
        </p:nvSpPr>
        <p:spPr/>
        <p:txBody>
          <a:bodyPr/>
          <a:lstStyle/>
          <a:p>
            <a:r>
              <a:rPr kumimoji="1" lang="ja-JP" altLang="en-US"/>
              <a:t>ファイルアップロード機能を利用し、複数</a:t>
            </a:r>
            <a:r>
              <a:rPr lang="ja-JP" altLang="en-US"/>
              <a:t>アドレス</a:t>
            </a:r>
            <a:r>
              <a:rPr kumimoji="1" lang="ja-JP" altLang="en-US"/>
              <a:t>を一括で変更する手順について説明します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77343793-4F7F-A918-39DB-3B460BC578DF}"/>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9BA069BE-6C9A-1099-E1D3-95C451D9BDCC}"/>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1ED14F6-6A96-92F3-F33F-2691E5147936}"/>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DF9AFF1-361E-4CE2-F08F-804FF85C264F}"/>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CBF15AD-10CF-8868-A841-8E0393C18F25}"/>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566E2BF-CCFA-135A-2074-82029AB0C15F}"/>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2405D68-0AD0-A2CE-3B77-2577C998A312}"/>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080020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A9203-B8D8-FD87-EBB6-79DCE9CFE74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31161DF-3891-E968-E967-F23E33969204}"/>
              </a:ext>
            </a:extLst>
          </p:cNvPr>
          <p:cNvSpPr>
            <a:spLocks noGrp="1"/>
          </p:cNvSpPr>
          <p:nvPr>
            <p:ph type="body" sz="quarter" idx="13"/>
          </p:nvPr>
        </p:nvSpPr>
        <p:spPr/>
        <p:txBody>
          <a:bodyPr/>
          <a:lstStyle/>
          <a:p>
            <a:r>
              <a:rPr kumimoji="1" lang="ja-JP" altLang="en-US"/>
              <a:t>③　「許可アドレス」をクリックします</a:t>
            </a:r>
          </a:p>
        </p:txBody>
      </p:sp>
      <p:sp>
        <p:nvSpPr>
          <p:cNvPr id="4" name="フッター プレースホルダー 3">
            <a:extLst>
              <a:ext uri="{FF2B5EF4-FFF2-40B4-BE49-F238E27FC236}">
                <a16:creationId xmlns:a16="http://schemas.microsoft.com/office/drawing/2014/main" id="{B6C29616-D482-6726-74DD-1C99CEF605EB}"/>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1F592CE-7C89-34CF-877B-8527EE0164D4}"/>
              </a:ext>
            </a:extLst>
          </p:cNvPr>
          <p:cNvSpPr>
            <a:spLocks noGrp="1"/>
          </p:cNvSpPr>
          <p:nvPr>
            <p:ph type="body" sz="quarter" idx="17"/>
          </p:nvPr>
        </p:nvSpPr>
        <p:spPr/>
        <p:txBody>
          <a:bodyPr/>
          <a:lstStyle/>
          <a:p>
            <a:r>
              <a:rPr kumimoji="1" lang="ja-JP" altLang="en-US"/>
              <a:t>④　「ファイルの選択」をクリックします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20651639-B400-9BC0-3E38-C30292296D93}"/>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C826A30F-4B1F-C56C-B002-5B0D513407F3}"/>
              </a:ext>
            </a:extLst>
          </p:cNvPr>
          <p:cNvSpPr/>
          <p:nvPr/>
        </p:nvSpPr>
        <p:spPr>
          <a:xfrm>
            <a:off x="2692400" y="3707212"/>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75DA8A63-7BAF-B79C-A629-9E2FE1ABD228}"/>
              </a:ext>
            </a:extLst>
          </p:cNvPr>
          <p:cNvPicPr>
            <a:picLocks noChangeAspect="1"/>
          </p:cNvPicPr>
          <p:nvPr/>
        </p:nvPicPr>
        <p:blipFill>
          <a:blip r:embed="rId3"/>
          <a:stretch>
            <a:fillRect/>
          </a:stretch>
        </p:blipFill>
        <p:spPr>
          <a:xfrm>
            <a:off x="7050755" y="1375086"/>
            <a:ext cx="3600000" cy="2729036"/>
          </a:xfrm>
          <a:prstGeom prst="rect">
            <a:avLst/>
          </a:prstGeom>
          <a:ln w="12700">
            <a:solidFill>
              <a:schemeClr val="tx1"/>
            </a:solidFill>
          </a:ln>
        </p:spPr>
      </p:pic>
      <p:sp>
        <p:nvSpPr>
          <p:cNvPr id="10" name="正方形/長方形 9">
            <a:extLst>
              <a:ext uri="{FF2B5EF4-FFF2-40B4-BE49-F238E27FC236}">
                <a16:creationId xmlns:a16="http://schemas.microsoft.com/office/drawing/2014/main" id="{A1DF8B14-E41C-E5D9-C0CA-BE014913B241}"/>
              </a:ext>
            </a:extLst>
          </p:cNvPr>
          <p:cNvSpPr/>
          <p:nvPr/>
        </p:nvSpPr>
        <p:spPr>
          <a:xfrm>
            <a:off x="8168480" y="2178843"/>
            <a:ext cx="492126" cy="1111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494BDFA-A549-B99D-BA96-C9AF383669BE}"/>
              </a:ext>
            </a:extLst>
          </p:cNvPr>
          <p:cNvSpPr>
            <a:spLocks noGrp="1"/>
          </p:cNvSpPr>
          <p:nvPr>
            <p:ph type="sldNum" sz="quarter" idx="16"/>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21032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0F73F-EA09-01A0-4040-BA581061017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C95507E-E341-1EBD-3E09-81057A78EA16}"/>
              </a:ext>
            </a:extLst>
          </p:cNvPr>
          <p:cNvSpPr>
            <a:spLocks noGrp="1"/>
          </p:cNvSpPr>
          <p:nvPr>
            <p:ph type="body" sz="quarter" idx="13"/>
          </p:nvPr>
        </p:nvSpPr>
        <p:spPr/>
        <p:txBody>
          <a:bodyPr/>
          <a:lstStyle/>
          <a:p>
            <a:r>
              <a:rPr lang="ja-JP" altLang="en-US"/>
              <a:t>⑤　許可アドレスに設定するファイルを選択して、「開く」を</a:t>
            </a:r>
            <a:br>
              <a:rPr lang="en-US" altLang="ja-JP"/>
            </a:br>
            <a:r>
              <a:rPr lang="ja-JP" altLang="en-US"/>
              <a:t>　　クリックします</a:t>
            </a: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br>
              <a:rPr lang="en-US" altLang="ja-JP"/>
            </a:br>
            <a:r>
              <a:rPr lang="en-US" altLang="ja-JP"/>
              <a:t>※</a:t>
            </a:r>
            <a:r>
              <a:rPr lang="ja-JP" altLang="en-US"/>
              <a:t>許可アドレス設定ファイルのサンプル</a:t>
            </a:r>
            <a:endParaRPr kumimoji="1" lang="ja-JP" altLang="en-US"/>
          </a:p>
        </p:txBody>
      </p:sp>
      <p:sp>
        <p:nvSpPr>
          <p:cNvPr id="4" name="フッター プレースホルダー 3">
            <a:extLst>
              <a:ext uri="{FF2B5EF4-FFF2-40B4-BE49-F238E27FC236}">
                <a16:creationId xmlns:a16="http://schemas.microsoft.com/office/drawing/2014/main" id="{35A82108-2FF4-E906-23A3-143D1E833107}"/>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611C2CB-C04A-EBAC-9A5C-BC2811D35A95}"/>
              </a:ext>
            </a:extLst>
          </p:cNvPr>
          <p:cNvSpPr>
            <a:spLocks noGrp="1"/>
          </p:cNvSpPr>
          <p:nvPr>
            <p:ph type="body" sz="quarter" idx="17"/>
          </p:nvPr>
        </p:nvSpPr>
        <p:spPr/>
        <p:txBody>
          <a:bodyPr/>
          <a:lstStyle/>
          <a:p>
            <a:r>
              <a:rPr kumimoji="1" lang="ja-JP" altLang="en-US"/>
              <a:t>⑥　許可アドレスの内容を置き換える場合は</a:t>
            </a:r>
            <a:br>
              <a:rPr kumimoji="1" lang="en-US" altLang="ja-JP"/>
            </a:br>
            <a:r>
              <a:rPr kumimoji="1" lang="ja-JP" altLang="en-US"/>
              <a:t>　　</a:t>
            </a:r>
            <a:r>
              <a:rPr lang="ja-JP" altLang="en-US"/>
              <a:t>「</a:t>
            </a:r>
            <a:r>
              <a:rPr kumimoji="1" lang="ja-JP" altLang="en-US"/>
              <a:t>アップロード</a:t>
            </a:r>
            <a:r>
              <a:rPr lang="ja-JP" altLang="en-US"/>
              <a:t>（</a:t>
            </a:r>
            <a:r>
              <a:rPr kumimoji="1" lang="ja-JP" altLang="en-US"/>
              <a:t>置換</a:t>
            </a:r>
            <a:r>
              <a:rPr lang="ja-JP" altLang="en-US"/>
              <a:t>）」</a:t>
            </a:r>
            <a:r>
              <a:rPr kumimoji="1" lang="ja-JP" altLang="en-US"/>
              <a:t>を、許可アドレスに追加</a:t>
            </a:r>
            <a:br>
              <a:rPr kumimoji="1" lang="en-US" altLang="ja-JP"/>
            </a:br>
            <a:r>
              <a:rPr kumimoji="1" lang="ja-JP" altLang="en-US"/>
              <a:t>　　する場合は「アップロード</a:t>
            </a:r>
            <a:r>
              <a:rPr lang="ja-JP" altLang="en-US"/>
              <a:t>（</a:t>
            </a:r>
            <a:r>
              <a:rPr kumimoji="1" lang="ja-JP" altLang="en-US"/>
              <a:t>追加</a:t>
            </a:r>
            <a:r>
              <a:rPr lang="ja-JP" altLang="en-US"/>
              <a:t>）」</a:t>
            </a:r>
            <a:r>
              <a:rPr kumimoji="1" lang="ja-JP" altLang="en-US"/>
              <a:t>をクリックします</a:t>
            </a:r>
          </a:p>
        </p:txBody>
      </p:sp>
      <p:pic>
        <p:nvPicPr>
          <p:cNvPr id="7" name="図 6">
            <a:extLst>
              <a:ext uri="{FF2B5EF4-FFF2-40B4-BE49-F238E27FC236}">
                <a16:creationId xmlns:a16="http://schemas.microsoft.com/office/drawing/2014/main" id="{90E254CD-7E7E-2613-F174-D4239A18D53E}"/>
              </a:ext>
            </a:extLst>
          </p:cNvPr>
          <p:cNvPicPr>
            <a:picLocks noChangeAspect="1"/>
          </p:cNvPicPr>
          <p:nvPr/>
        </p:nvPicPr>
        <p:blipFill>
          <a:blip r:embed="rId2"/>
          <a:stretch>
            <a:fillRect/>
          </a:stretch>
        </p:blipFill>
        <p:spPr>
          <a:xfrm>
            <a:off x="1541245" y="1598168"/>
            <a:ext cx="3600000" cy="2696351"/>
          </a:xfrm>
          <a:prstGeom prst="rect">
            <a:avLst/>
          </a:prstGeom>
          <a:ln w="12700">
            <a:solidFill>
              <a:schemeClr val="tx1"/>
            </a:solidFill>
          </a:ln>
        </p:spPr>
      </p:pic>
      <p:pic>
        <p:nvPicPr>
          <p:cNvPr id="8" name="図 7">
            <a:extLst>
              <a:ext uri="{FF2B5EF4-FFF2-40B4-BE49-F238E27FC236}">
                <a16:creationId xmlns:a16="http://schemas.microsoft.com/office/drawing/2014/main" id="{A3F924AD-AAA4-48B2-4706-F738ABF67ECE}"/>
              </a:ext>
            </a:extLst>
          </p:cNvPr>
          <p:cNvPicPr>
            <a:picLocks noChangeAspect="1"/>
          </p:cNvPicPr>
          <p:nvPr/>
        </p:nvPicPr>
        <p:blipFill>
          <a:blip r:embed="rId3"/>
          <a:stretch>
            <a:fillRect/>
          </a:stretch>
        </p:blipFill>
        <p:spPr>
          <a:xfrm>
            <a:off x="1898596" y="5065442"/>
            <a:ext cx="2880000" cy="1054061"/>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1BF08432-956D-17F5-D653-19D738CFE8DE}"/>
              </a:ext>
            </a:extLst>
          </p:cNvPr>
          <p:cNvPicPr>
            <a:picLocks noChangeAspect="1"/>
          </p:cNvPicPr>
          <p:nvPr/>
        </p:nvPicPr>
        <p:blipFill>
          <a:blip r:embed="rId4"/>
          <a:stretch>
            <a:fillRect/>
          </a:stretch>
        </p:blipFill>
        <p:spPr>
          <a:xfrm>
            <a:off x="7050755" y="1843458"/>
            <a:ext cx="3600000" cy="2630769"/>
          </a:xfrm>
          <a:prstGeom prst="rect">
            <a:avLst/>
          </a:prstGeom>
          <a:ln w="12700">
            <a:solidFill>
              <a:schemeClr val="tx1"/>
            </a:solidFill>
          </a:ln>
        </p:spPr>
      </p:pic>
      <p:sp>
        <p:nvSpPr>
          <p:cNvPr id="11" name="正方形/長方形 10">
            <a:extLst>
              <a:ext uri="{FF2B5EF4-FFF2-40B4-BE49-F238E27FC236}">
                <a16:creationId xmlns:a16="http://schemas.microsoft.com/office/drawing/2014/main" id="{98A4BE7A-AFD2-9CF7-A241-759DD27F60AD}"/>
              </a:ext>
            </a:extLst>
          </p:cNvPr>
          <p:cNvSpPr/>
          <p:nvPr/>
        </p:nvSpPr>
        <p:spPr>
          <a:xfrm>
            <a:off x="2540000" y="2513412"/>
            <a:ext cx="260124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2DF11D3-F95E-2AAC-58F7-15C72CA3C30E}"/>
              </a:ext>
            </a:extLst>
          </p:cNvPr>
          <p:cNvSpPr/>
          <p:nvPr/>
        </p:nvSpPr>
        <p:spPr>
          <a:xfrm>
            <a:off x="3988594" y="4120192"/>
            <a:ext cx="490537"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441A1D5-9EED-2344-6EE0-813D4C5975C3}"/>
              </a:ext>
            </a:extLst>
          </p:cNvPr>
          <p:cNvSpPr/>
          <p:nvPr/>
        </p:nvSpPr>
        <p:spPr>
          <a:xfrm>
            <a:off x="8166100" y="2762249"/>
            <a:ext cx="581025" cy="1016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C34FE1D-FBD9-C2F1-382A-870F694FB5E7}"/>
              </a:ext>
            </a:extLst>
          </p:cNvPr>
          <p:cNvSpPr/>
          <p:nvPr/>
        </p:nvSpPr>
        <p:spPr>
          <a:xfrm>
            <a:off x="8775700" y="2762248"/>
            <a:ext cx="581025" cy="1016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E08F533-12D1-09E3-68A3-F1BEA764BD1A}"/>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95083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54ACDD-D79C-9954-2E47-27D6E3DE1590}"/>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0670A30-30EF-1F0B-BE67-5A0525B71DF3}"/>
              </a:ext>
            </a:extLst>
          </p:cNvPr>
          <p:cNvSpPr>
            <a:spLocks noGrp="1"/>
          </p:cNvSpPr>
          <p:nvPr>
            <p:ph type="body" sz="quarter" idx="13"/>
          </p:nvPr>
        </p:nvSpPr>
        <p:spPr/>
        <p:txBody>
          <a:bodyPr/>
          <a:lstStyle/>
          <a:p>
            <a:r>
              <a:rPr kumimoji="1" lang="ja-JP" altLang="en-US"/>
              <a:t>⑦　下記のようにメールアドレスが設定されていることを</a:t>
            </a:r>
            <a:br>
              <a:rPr kumimoji="1" lang="en-US" altLang="ja-JP"/>
            </a:br>
            <a:r>
              <a:rPr kumimoji="1" lang="ja-JP" altLang="en-US"/>
              <a:t>　　確認して設定は完了です</a:t>
            </a:r>
          </a:p>
        </p:txBody>
      </p:sp>
      <p:sp>
        <p:nvSpPr>
          <p:cNvPr id="4" name="フッター プレースホルダー 3">
            <a:extLst>
              <a:ext uri="{FF2B5EF4-FFF2-40B4-BE49-F238E27FC236}">
                <a16:creationId xmlns:a16="http://schemas.microsoft.com/office/drawing/2014/main" id="{DF939D4D-88FC-DCA6-7F56-056C1AD0FC2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E3EE972-7DEE-EFF0-4414-96470F4D2F42}"/>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0165B4D9-7826-67A6-F7F4-840ECD2B6690}"/>
              </a:ext>
            </a:extLst>
          </p:cNvPr>
          <p:cNvPicPr>
            <a:picLocks noChangeAspect="1"/>
          </p:cNvPicPr>
          <p:nvPr/>
        </p:nvPicPr>
        <p:blipFill>
          <a:blip r:embed="rId2"/>
          <a:stretch>
            <a:fillRect/>
          </a:stretch>
        </p:blipFill>
        <p:spPr>
          <a:xfrm>
            <a:off x="1541245" y="1558714"/>
            <a:ext cx="3600000" cy="2584264"/>
          </a:xfrm>
          <a:prstGeom prst="rect">
            <a:avLst/>
          </a:prstGeom>
          <a:ln w="12700">
            <a:solidFill>
              <a:schemeClr val="tx1"/>
            </a:solidFill>
          </a:ln>
        </p:spPr>
      </p:pic>
      <p:sp>
        <p:nvSpPr>
          <p:cNvPr id="9" name="正方形/長方形 8">
            <a:extLst>
              <a:ext uri="{FF2B5EF4-FFF2-40B4-BE49-F238E27FC236}">
                <a16:creationId xmlns:a16="http://schemas.microsoft.com/office/drawing/2014/main" id="{734E973A-8A97-BC65-BD63-29E9D63CFA42}"/>
              </a:ext>
            </a:extLst>
          </p:cNvPr>
          <p:cNvSpPr/>
          <p:nvPr/>
        </p:nvSpPr>
        <p:spPr>
          <a:xfrm>
            <a:off x="2602791" y="3053392"/>
            <a:ext cx="2519278" cy="2684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1217189-DC48-FC4F-E55E-CF74375A0AB0}"/>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1147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kumimoji="1" lang="en-US" altLang="ja-JP"/>
              <a:t>1. </a:t>
            </a:r>
            <a:r>
              <a:rPr kumimoji="1" lang="ja-JP" altLang="en-US"/>
              <a:t>メールフィルタリング</a:t>
            </a:r>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①　クラウド管理画面にログイン後、右上の「設定」をクリック</a:t>
            </a:r>
            <a:br>
              <a:rPr lang="en-US" altLang="ja-JP"/>
            </a:br>
            <a:r>
              <a:rPr lang="ja-JP" altLang="en-US"/>
              <a:t>　　し、左の「メール設定」をクリックします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a:t>
            </a:r>
            <a:r>
              <a:rPr lang="ja-JP" altLang="en-US"/>
              <a:t>　メール受信のラジオボタンより「利用する」を選択し、</a:t>
            </a:r>
            <a:br>
              <a:rPr lang="en-US" altLang="ja-JP"/>
            </a:br>
            <a:r>
              <a:rPr lang="ja-JP" altLang="en-US"/>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p:txBody>
          <a:bodyPr/>
          <a:lstStyle/>
          <a:p>
            <a:r>
              <a:rPr kumimoji="1" lang="en-US" altLang="ja-JP"/>
              <a:t>MRB</a:t>
            </a:r>
            <a:r>
              <a:rPr kumimoji="1" lang="ja-JP" altLang="en-US"/>
              <a:t>を経由するメールをチェックするための設定手順について説明します</a:t>
            </a:r>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039326A-2245-0D97-098E-07BE0F3FCE5F}"/>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66A3EC8F-073E-ABC9-9214-523B902EBA36}"/>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DF148346-F658-018D-0E62-BA8DD0268496}"/>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1BDF390-FC5A-019A-2FBB-D6D2A59ED036}"/>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6112AD3-ECE1-98FC-BF00-AA81FB7B70B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0CC5F24-315C-7CE2-AC75-C54E5B7D3E7C}"/>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5ABEF56-D536-7E2C-D80F-3395AF79DAB0}"/>
              </a:ext>
            </a:extLst>
          </p:cNvPr>
          <p:cNvSpPr>
            <a:spLocks noGrp="1"/>
          </p:cNvSpPr>
          <p:nvPr>
            <p:ph type="sldNum" sz="quarter" idx="16"/>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17504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87C2F-15E9-FA82-85BD-CDAA589C079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BA44475-6E8E-ACD1-F716-AED8D16007C9}"/>
              </a:ext>
            </a:extLst>
          </p:cNvPr>
          <p:cNvSpPr>
            <a:spLocks noGrp="1"/>
          </p:cNvSpPr>
          <p:nvPr>
            <p:ph type="body" sz="quarter" idx="13"/>
          </p:nvPr>
        </p:nvSpPr>
        <p:spPr/>
        <p:txBody>
          <a:bodyPr/>
          <a:lstStyle/>
          <a:p>
            <a:r>
              <a:rPr kumimoji="1" lang="ja-JP" altLang="en-US"/>
              <a:t>③　スパム検知、ウイルス検知を利用する場合はそれぞれの</a:t>
            </a:r>
            <a:br>
              <a:rPr kumimoji="1" lang="en-US" altLang="ja-JP"/>
            </a:br>
            <a:r>
              <a:rPr kumimoji="1" lang="ja-JP" altLang="en-US"/>
              <a:t>　　ラジオボタンより</a:t>
            </a:r>
            <a:r>
              <a:rPr lang="ja-JP" altLang="en-US"/>
              <a:t>「</a:t>
            </a:r>
            <a:r>
              <a:rPr kumimoji="1" lang="ja-JP" altLang="en-US"/>
              <a:t>利用する</a:t>
            </a:r>
            <a:r>
              <a:rPr lang="ja-JP" altLang="en-US"/>
              <a:t>」</a:t>
            </a:r>
            <a:r>
              <a:rPr kumimoji="1" lang="ja-JP" altLang="en-US"/>
              <a:t>を選択し、メールの受信を</a:t>
            </a:r>
            <a:br>
              <a:rPr kumimoji="1" lang="en-US" altLang="ja-JP"/>
            </a:br>
            <a:r>
              <a:rPr kumimoji="1" lang="ja-JP" altLang="en-US"/>
              <a:t>　　</a:t>
            </a:r>
            <a:r>
              <a:rPr kumimoji="1" lang="en-US" altLang="ja-JP"/>
              <a:t>SSL</a:t>
            </a:r>
            <a:r>
              <a:rPr kumimoji="1" lang="ja-JP" altLang="en-US"/>
              <a:t>で行っている場合はセキュア通信のラジオボタンより</a:t>
            </a:r>
            <a:br>
              <a:rPr kumimoji="1" lang="en-US" altLang="ja-JP"/>
            </a:br>
            <a:r>
              <a:rPr kumimoji="1" lang="ja-JP" altLang="en-US"/>
              <a:t>　　</a:t>
            </a:r>
            <a:r>
              <a:rPr lang="ja-JP" altLang="en-US"/>
              <a:t>「</a:t>
            </a:r>
            <a:r>
              <a:rPr kumimoji="1" lang="ja-JP" altLang="en-US"/>
              <a:t>利用する</a:t>
            </a:r>
            <a:r>
              <a:rPr lang="ja-JP" altLang="en-US"/>
              <a:t>」</a:t>
            </a:r>
            <a:r>
              <a:rPr kumimoji="1" lang="ja-JP" altLang="en-US"/>
              <a:t>を選択して</a:t>
            </a:r>
            <a:r>
              <a:rPr lang="ja-JP" altLang="en-US"/>
              <a:t>「</a:t>
            </a:r>
            <a:r>
              <a:rPr kumimoji="1" lang="ja-JP" altLang="en-US"/>
              <a:t>次へ</a:t>
            </a:r>
            <a:r>
              <a:rPr lang="ja-JP" altLang="en-US"/>
              <a:t>」</a:t>
            </a:r>
            <a:r>
              <a:rPr kumimoji="1" lang="ja-JP" altLang="en-US"/>
              <a:t>をクリックします</a:t>
            </a:r>
            <a:br>
              <a:rPr lang="en-US" altLang="ja-JP"/>
            </a:br>
            <a:r>
              <a:rPr lang="en-US" altLang="ja-JP">
                <a:solidFill>
                  <a:srgbClr val="FF0000"/>
                </a:solidFill>
              </a:rPr>
              <a:t>※</a:t>
            </a:r>
            <a:r>
              <a:rPr lang="ja-JP" altLang="en-US">
                <a:solidFill>
                  <a:srgbClr val="FF0000"/>
                </a:solidFill>
              </a:rPr>
              <a:t>スパム検知は送信元アドレス、ウイルス検知は添付ファイルを</a:t>
            </a:r>
            <a:br>
              <a:rPr lang="en-US" altLang="ja-JP">
                <a:solidFill>
                  <a:srgbClr val="FF0000"/>
                </a:solidFill>
              </a:rPr>
            </a:br>
            <a:r>
              <a:rPr lang="ja-JP" altLang="en-US">
                <a:solidFill>
                  <a:srgbClr val="FF0000"/>
                </a:solidFill>
              </a:rPr>
              <a:t>　それぞれチェックします</a:t>
            </a:r>
            <a:br>
              <a:rPr lang="en-US" altLang="ja-JP">
                <a:solidFill>
                  <a:srgbClr val="FF0000"/>
                </a:solidFill>
              </a:rPr>
            </a:br>
            <a:r>
              <a:rPr lang="ja-JP" altLang="en-US">
                <a:solidFill>
                  <a:srgbClr val="FF0000"/>
                </a:solidFill>
              </a:rPr>
              <a:t>　「スパム表示件名」、「ウイルス表示件名」では「</a:t>
            </a:r>
            <a:r>
              <a:rPr lang="en-US" altLang="ja-JP">
                <a:solidFill>
                  <a:srgbClr val="FF0000"/>
                </a:solidFill>
              </a:rPr>
              <a:t>--</a:t>
            </a:r>
            <a:r>
              <a:rPr lang="ja-JP" altLang="en-US">
                <a:solidFill>
                  <a:srgbClr val="FF0000"/>
                </a:solidFill>
              </a:rPr>
              <a:t>」はご使用</a:t>
            </a:r>
            <a:br>
              <a:rPr lang="en-US" altLang="ja-JP">
                <a:solidFill>
                  <a:srgbClr val="FF0000"/>
                </a:solidFill>
              </a:rPr>
            </a:br>
            <a:r>
              <a:rPr lang="ja-JP" altLang="en-US">
                <a:solidFill>
                  <a:srgbClr val="FF0000"/>
                </a:solidFill>
              </a:rPr>
              <a:t>　いただけません</a:t>
            </a:r>
            <a:endParaRPr kumimoji="1" lang="en-US" altLang="ja-JP">
              <a:solidFill>
                <a:srgbClr val="FF0000"/>
              </a:solidFill>
            </a:endParaRPr>
          </a:p>
        </p:txBody>
      </p:sp>
      <p:sp>
        <p:nvSpPr>
          <p:cNvPr id="4" name="フッター プレースホルダー 3">
            <a:extLst>
              <a:ext uri="{FF2B5EF4-FFF2-40B4-BE49-F238E27FC236}">
                <a16:creationId xmlns:a16="http://schemas.microsoft.com/office/drawing/2014/main" id="{B69D5E14-40E4-5C17-7749-82CF7552311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9053D71-896C-2C22-F561-B50006DFEA1B}"/>
              </a:ext>
            </a:extLst>
          </p:cNvPr>
          <p:cNvSpPr>
            <a:spLocks noGrp="1"/>
          </p:cNvSpPr>
          <p:nvPr>
            <p:ph type="body" sz="quarter" idx="17"/>
          </p:nvPr>
        </p:nvSpPr>
        <p:spPr/>
        <p:txBody>
          <a:bodyPr/>
          <a:lstStyle/>
          <a:p>
            <a:r>
              <a:rPr kumimoji="1" lang="ja-JP" altLang="en-US"/>
              <a:t>④　設定内容を確認し、問題がなければ</a:t>
            </a:r>
            <a:r>
              <a:rPr lang="ja-JP" altLang="en-US"/>
              <a:t>「</a:t>
            </a:r>
            <a:r>
              <a:rPr kumimoji="1" lang="ja-JP" altLang="en-US"/>
              <a:t>確認</a:t>
            </a:r>
            <a:r>
              <a:rPr lang="ja-JP" altLang="en-US"/>
              <a:t>」</a:t>
            </a:r>
            <a:r>
              <a:rPr kumimoji="1" lang="ja-JP" altLang="en-US"/>
              <a:t>をクリックして</a:t>
            </a:r>
            <a:br>
              <a:rPr kumimoji="1" lang="en-US" altLang="ja-JP"/>
            </a:br>
            <a:r>
              <a:rPr kumimoji="1" lang="ja-JP" altLang="en-US"/>
              <a:t>　　設定は完了です</a:t>
            </a:r>
          </a:p>
        </p:txBody>
      </p:sp>
      <p:pic>
        <p:nvPicPr>
          <p:cNvPr id="8" name="図 7" descr="グラフィカル ユーザー インターフェイス&#10;&#10;AI によって生成されたコンテンツは間違っている可能性があります。">
            <a:extLst>
              <a:ext uri="{FF2B5EF4-FFF2-40B4-BE49-F238E27FC236}">
                <a16:creationId xmlns:a16="http://schemas.microsoft.com/office/drawing/2014/main" id="{82742457-82C2-F742-1C33-86DE1E7EFC32}"/>
              </a:ext>
            </a:extLst>
          </p:cNvPr>
          <p:cNvPicPr>
            <a:picLocks noChangeAspect="1"/>
          </p:cNvPicPr>
          <p:nvPr/>
        </p:nvPicPr>
        <p:blipFill>
          <a:blip r:embed="rId2"/>
          <a:stretch>
            <a:fillRect/>
          </a:stretch>
        </p:blipFill>
        <p:spPr>
          <a:xfrm>
            <a:off x="1538596" y="2851461"/>
            <a:ext cx="3600000" cy="3098507"/>
          </a:xfrm>
          <a:prstGeom prst="rect">
            <a:avLst/>
          </a:prstGeom>
          <a:ln w="12700">
            <a:solidFill>
              <a:schemeClr val="tx1"/>
            </a:solidFill>
          </a:ln>
        </p:spPr>
      </p:pic>
      <p:pic>
        <p:nvPicPr>
          <p:cNvPr id="10" name="図 9" descr="グラフィカル ユーザー インターフェイス&#10;&#10;AI によって生成されたコンテンツは間違っている可能性があります。">
            <a:extLst>
              <a:ext uri="{FF2B5EF4-FFF2-40B4-BE49-F238E27FC236}">
                <a16:creationId xmlns:a16="http://schemas.microsoft.com/office/drawing/2014/main" id="{4DCF76A9-F696-6521-03D3-408A7AE63A1D}"/>
              </a:ext>
            </a:extLst>
          </p:cNvPr>
          <p:cNvPicPr>
            <a:picLocks noChangeAspect="1"/>
          </p:cNvPicPr>
          <p:nvPr/>
        </p:nvPicPr>
        <p:blipFill>
          <a:blip r:embed="rId3"/>
          <a:stretch>
            <a:fillRect/>
          </a:stretch>
        </p:blipFill>
        <p:spPr>
          <a:xfrm>
            <a:off x="7050755" y="1643840"/>
            <a:ext cx="3600000" cy="2756874"/>
          </a:xfrm>
          <a:prstGeom prst="rect">
            <a:avLst/>
          </a:prstGeom>
          <a:ln w="12700">
            <a:solidFill>
              <a:schemeClr val="tx1"/>
            </a:solidFill>
          </a:ln>
        </p:spPr>
      </p:pic>
      <p:sp>
        <p:nvSpPr>
          <p:cNvPr id="11" name="正方形/長方形 10">
            <a:extLst>
              <a:ext uri="{FF2B5EF4-FFF2-40B4-BE49-F238E27FC236}">
                <a16:creationId xmlns:a16="http://schemas.microsoft.com/office/drawing/2014/main" id="{DCE10E73-8DC7-361D-61EC-37D4854BE5E3}"/>
              </a:ext>
            </a:extLst>
          </p:cNvPr>
          <p:cNvSpPr/>
          <p:nvPr/>
        </p:nvSpPr>
        <p:spPr>
          <a:xfrm>
            <a:off x="2601522" y="3590144"/>
            <a:ext cx="1329128" cy="15406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603C761-4CB0-93F8-7672-958CC9E4F2C0}"/>
              </a:ext>
            </a:extLst>
          </p:cNvPr>
          <p:cNvSpPr/>
          <p:nvPr/>
        </p:nvSpPr>
        <p:spPr>
          <a:xfrm>
            <a:off x="4383880" y="5591175"/>
            <a:ext cx="204789" cy="11747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2A3B8EE-DA5A-7A39-C33B-EC1ADC45BF3B}"/>
              </a:ext>
            </a:extLst>
          </p:cNvPr>
          <p:cNvSpPr/>
          <p:nvPr/>
        </p:nvSpPr>
        <p:spPr>
          <a:xfrm>
            <a:off x="9903619" y="3990630"/>
            <a:ext cx="19450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ACC3C4C-80D4-F500-9CE3-17F7B510AD63}"/>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94630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CE74F-3471-844B-36A0-82543AFAA9D2}"/>
              </a:ext>
            </a:extLst>
          </p:cNvPr>
          <p:cNvSpPr>
            <a:spLocks noGrp="1"/>
          </p:cNvSpPr>
          <p:nvPr>
            <p:ph type="title"/>
          </p:nvPr>
        </p:nvSpPr>
        <p:spPr/>
        <p:txBody>
          <a:bodyPr/>
          <a:lstStyle/>
          <a:p>
            <a:r>
              <a:rPr kumimoji="1" lang="en-US" altLang="ja-JP"/>
              <a:t>2. </a:t>
            </a:r>
            <a:r>
              <a:rPr kumimoji="1" lang="ja-JP" altLang="en-US"/>
              <a:t>スパム検知アドレス設定</a:t>
            </a:r>
          </a:p>
        </p:txBody>
      </p:sp>
      <p:sp>
        <p:nvSpPr>
          <p:cNvPr id="3" name="テキスト プレースホルダー 2">
            <a:extLst>
              <a:ext uri="{FF2B5EF4-FFF2-40B4-BE49-F238E27FC236}">
                <a16:creationId xmlns:a16="http://schemas.microsoft.com/office/drawing/2014/main" id="{11B38B62-75F5-61C7-F1C4-80CD8F5027BE}"/>
              </a:ext>
            </a:extLst>
          </p:cNvPr>
          <p:cNvSpPr>
            <a:spLocks noGrp="1"/>
          </p:cNvSpPr>
          <p:nvPr>
            <p:ph type="body" sz="quarter" idx="13"/>
          </p:nvPr>
        </p:nvSpPr>
        <p:spPr/>
        <p:txBody>
          <a:bodyPr/>
          <a:lstStyle/>
          <a:p>
            <a:r>
              <a:rPr kumimoji="1" lang="ja-JP" altLang="en-US"/>
              <a:t>①　クラウド</a:t>
            </a:r>
            <a:r>
              <a:rPr lang="ja-JP" altLang="en-US"/>
              <a:t>管理画面にログイン後、右上の「設定」をクリック</a:t>
            </a:r>
            <a:br>
              <a:rPr lang="en-US" altLang="ja-JP"/>
            </a:br>
            <a:r>
              <a:rPr lang="ja-JP" altLang="en-US"/>
              <a:t>　　し、左の「メール設定」をクリックします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3D474FBA-BAF0-5259-4E11-EFD44CEE4D6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FAC83E7-B443-5CF5-C148-AF9DD0D58787}"/>
              </a:ext>
            </a:extLst>
          </p:cNvPr>
          <p:cNvSpPr>
            <a:spLocks noGrp="1"/>
          </p:cNvSpPr>
          <p:nvPr>
            <p:ph type="body" sz="quarter" idx="17"/>
          </p:nvPr>
        </p:nvSpPr>
        <p:spPr/>
        <p:txBody>
          <a:bodyPr/>
          <a:lstStyle/>
          <a:p>
            <a:r>
              <a:rPr kumimoji="1" lang="ja-JP" altLang="en-US"/>
              <a:t>②　</a:t>
            </a:r>
            <a:r>
              <a:rPr lang="ja-JP" altLang="en-US"/>
              <a:t>メール受信のラジオボタンより「利用する」を選択し、</a:t>
            </a:r>
            <a:br>
              <a:rPr lang="en-US" altLang="ja-JP"/>
            </a:br>
            <a:r>
              <a:rPr lang="ja-JP" altLang="en-US"/>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377C302A-06EF-4564-AFC7-326C2B666FCE}"/>
              </a:ext>
            </a:extLst>
          </p:cNvPr>
          <p:cNvSpPr>
            <a:spLocks noGrp="1"/>
          </p:cNvSpPr>
          <p:nvPr>
            <p:ph type="body" sz="quarter" idx="18"/>
          </p:nvPr>
        </p:nvSpPr>
        <p:spPr/>
        <p:txBody>
          <a:bodyPr/>
          <a:lstStyle/>
          <a:p>
            <a:r>
              <a:rPr lang="ja-JP" altLang="en-US" b="0" i="0">
                <a:effectLst/>
                <a:latin typeface="Noto Sans" panose="020B0502040204020203" pitchFamily="34" charset="0"/>
              </a:rPr>
              <a:t>特定のメールアドレスをスパムとして扱うように設定する手順</a:t>
            </a:r>
            <a:r>
              <a:rPr kumimoji="1" lang="ja-JP" altLang="en-US"/>
              <a:t>について説明します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2F7F622-1D4F-A2BA-CE71-B5D69F5AD3C5}"/>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A2296C82-3604-EF45-534A-ADCEDF38F0DD}"/>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8A672A9-F66F-A7BA-67D2-D20CE090C910}"/>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8CE44907-FCBF-0468-A552-3274FB9B0A0B}"/>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CE4FD75C-DA5F-1949-1702-1803078B2E40}"/>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3E01D58-5D12-F700-0A98-05671B7B58D8}"/>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65B182C-428B-83BE-0A3E-D10A47EF9BA1}"/>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29835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A05A5C-B796-6020-2F11-094E2B79909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D0DBE9B-6DE3-36D0-22EB-2BB14415E327}"/>
              </a:ext>
            </a:extLst>
          </p:cNvPr>
          <p:cNvSpPr>
            <a:spLocks noGrp="1"/>
          </p:cNvSpPr>
          <p:nvPr>
            <p:ph type="body" sz="quarter" idx="13"/>
          </p:nvPr>
        </p:nvSpPr>
        <p:spPr/>
        <p:txBody>
          <a:bodyPr/>
          <a:lstStyle/>
          <a:p>
            <a:r>
              <a:rPr kumimoji="1" lang="ja-JP" altLang="en-US"/>
              <a:t>③　「スパム検知アドレス</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558CA88E-E403-A77B-492D-1FD7417E2D1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8BC4D54-0AE6-143D-F45B-4E0A537B6F99}"/>
              </a:ext>
            </a:extLst>
          </p:cNvPr>
          <p:cNvSpPr>
            <a:spLocks noGrp="1"/>
          </p:cNvSpPr>
          <p:nvPr>
            <p:ph type="body" sz="quarter" idx="17"/>
          </p:nvPr>
        </p:nvSpPr>
        <p:spPr/>
        <p:txBody>
          <a:bodyPr/>
          <a:lstStyle/>
          <a:p>
            <a:r>
              <a:rPr kumimoji="1" lang="ja-JP" altLang="en-US"/>
              <a:t>④　「追加」をクリックします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38F60DD3-98D8-EBED-EBD7-0C067BB38C53}"/>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B41438CD-74AE-C365-5CB0-A28960F24548}"/>
              </a:ext>
            </a:extLst>
          </p:cNvPr>
          <p:cNvPicPr>
            <a:picLocks noChangeAspect="1"/>
          </p:cNvPicPr>
          <p:nvPr/>
        </p:nvPicPr>
        <p:blipFill>
          <a:blip r:embed="rId3"/>
          <a:stretch>
            <a:fillRect/>
          </a:stretch>
        </p:blipFill>
        <p:spPr>
          <a:xfrm>
            <a:off x="7048106" y="1375086"/>
            <a:ext cx="3600000" cy="2689964"/>
          </a:xfrm>
          <a:prstGeom prst="rect">
            <a:avLst/>
          </a:prstGeom>
          <a:ln w="12700">
            <a:solidFill>
              <a:schemeClr val="tx1"/>
            </a:solidFill>
          </a:ln>
        </p:spPr>
      </p:pic>
      <p:sp>
        <p:nvSpPr>
          <p:cNvPr id="10" name="正方形/長方形 9">
            <a:extLst>
              <a:ext uri="{FF2B5EF4-FFF2-40B4-BE49-F238E27FC236}">
                <a16:creationId xmlns:a16="http://schemas.microsoft.com/office/drawing/2014/main" id="{42723009-C28D-D9FE-6B26-F36911F43C9C}"/>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3127FE4-407E-4BAE-C412-78452D848FF4}"/>
              </a:ext>
            </a:extLst>
          </p:cNvPr>
          <p:cNvSpPr/>
          <p:nvPr/>
        </p:nvSpPr>
        <p:spPr>
          <a:xfrm>
            <a:off x="9901237" y="2621756"/>
            <a:ext cx="202407" cy="1173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5881C5F-C421-8CFC-CF4F-8702736D8C31}"/>
              </a:ext>
            </a:extLst>
          </p:cNvPr>
          <p:cNvSpPr>
            <a:spLocks noGrp="1"/>
          </p:cNvSpPr>
          <p:nvPr>
            <p:ph type="sldNum" sz="quarter" idx="16"/>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05852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97D98-20C9-2D1C-ADCB-4508094C9B1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B33E996-5E83-1076-E973-3C67D663ED47}"/>
              </a:ext>
            </a:extLst>
          </p:cNvPr>
          <p:cNvSpPr>
            <a:spLocks noGrp="1"/>
          </p:cNvSpPr>
          <p:nvPr>
            <p:ph type="body" sz="quarter" idx="13"/>
          </p:nvPr>
        </p:nvSpPr>
        <p:spPr/>
        <p:txBody>
          <a:bodyPr/>
          <a:lstStyle/>
          <a:p>
            <a:r>
              <a:rPr kumimoji="1" lang="ja-JP" altLang="en-US"/>
              <a:t>⑤　スパムとして検知させたいメールアドレスをメールアドレス</a:t>
            </a:r>
            <a:br>
              <a:rPr kumimoji="1" lang="en-US" altLang="ja-JP"/>
            </a:br>
            <a:r>
              <a:rPr kumimoji="1" lang="ja-JP" altLang="en-US"/>
              <a:t>　　記入欄に入力し、</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DE04524D-1409-48A1-FCD6-5ABDB7C10E2B}"/>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275D2737-508B-0805-0882-782610DD35ED}"/>
              </a:ext>
            </a:extLst>
          </p:cNvPr>
          <p:cNvSpPr>
            <a:spLocks noGrp="1"/>
          </p:cNvSpPr>
          <p:nvPr>
            <p:ph type="body" sz="quarter" idx="17"/>
          </p:nvPr>
        </p:nvSpPr>
        <p:spPr/>
        <p:txBody>
          <a:bodyPr/>
          <a:lstStyle/>
          <a:p>
            <a:r>
              <a:rPr kumimoji="1" lang="ja-JP" altLang="en-US"/>
              <a:t>⑥　入力したメールアドレスを確認し、問題がなければ</a:t>
            </a:r>
            <a:r>
              <a:rPr lang="ja-JP" altLang="en-US"/>
              <a:t>「</a:t>
            </a:r>
            <a:r>
              <a:rPr kumimoji="1" lang="ja-JP" altLang="en-US"/>
              <a:t>追加</a:t>
            </a:r>
            <a:r>
              <a:rPr lang="ja-JP" altLang="en-US"/>
              <a:t>」</a:t>
            </a:r>
            <a:br>
              <a:rPr lang="en-US" altLang="ja-JP"/>
            </a:br>
            <a:r>
              <a:rPr lang="ja-JP" altLang="en-US"/>
              <a:t>　　</a:t>
            </a:r>
            <a:r>
              <a:rPr kumimoji="1" lang="ja-JP" altLang="en-US"/>
              <a:t>をクリックして設定は完了です</a:t>
            </a:r>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47E7D330-D447-1934-5D7C-B9F813EFF816}"/>
              </a:ext>
            </a:extLst>
          </p:cNvPr>
          <p:cNvPicPr>
            <a:picLocks noChangeAspect="1"/>
          </p:cNvPicPr>
          <p:nvPr/>
        </p:nvPicPr>
        <p:blipFill>
          <a:blip r:embed="rId2"/>
          <a:stretch>
            <a:fillRect/>
          </a:stretch>
        </p:blipFill>
        <p:spPr>
          <a:xfrm>
            <a:off x="1541245" y="1615040"/>
            <a:ext cx="3600000" cy="2682088"/>
          </a:xfrm>
          <a:prstGeom prst="rect">
            <a:avLst/>
          </a:prstGeom>
          <a:ln w="12700">
            <a:solidFill>
              <a:schemeClr val="tx1"/>
            </a:solidFill>
          </a:ln>
        </p:spPr>
      </p:pic>
      <p:pic>
        <p:nvPicPr>
          <p:cNvPr id="10" name="図 9" descr="グラフィカル ユーザー インターフェイス&#10;&#10;AI によって生成されたコンテンツは間違っている可能性があります。">
            <a:extLst>
              <a:ext uri="{FF2B5EF4-FFF2-40B4-BE49-F238E27FC236}">
                <a16:creationId xmlns:a16="http://schemas.microsoft.com/office/drawing/2014/main" id="{116B5806-ADB7-7E2A-B990-B6FB88A676CB}"/>
              </a:ext>
            </a:extLst>
          </p:cNvPr>
          <p:cNvPicPr>
            <a:picLocks noChangeAspect="1"/>
          </p:cNvPicPr>
          <p:nvPr/>
        </p:nvPicPr>
        <p:blipFill>
          <a:blip r:embed="rId3"/>
          <a:stretch>
            <a:fillRect/>
          </a:stretch>
        </p:blipFill>
        <p:spPr>
          <a:xfrm>
            <a:off x="7050755" y="1615040"/>
            <a:ext cx="3600000" cy="2616150"/>
          </a:xfrm>
          <a:prstGeom prst="rect">
            <a:avLst/>
          </a:prstGeom>
          <a:ln w="12700">
            <a:solidFill>
              <a:schemeClr val="tx1"/>
            </a:solidFill>
          </a:ln>
        </p:spPr>
      </p:pic>
      <p:sp>
        <p:nvSpPr>
          <p:cNvPr id="11" name="正方形/長方形 10">
            <a:extLst>
              <a:ext uri="{FF2B5EF4-FFF2-40B4-BE49-F238E27FC236}">
                <a16:creationId xmlns:a16="http://schemas.microsoft.com/office/drawing/2014/main" id="{5ADE2361-D0DA-9344-F9BC-014848F50CFB}"/>
              </a:ext>
            </a:extLst>
          </p:cNvPr>
          <p:cNvSpPr/>
          <p:nvPr/>
        </p:nvSpPr>
        <p:spPr>
          <a:xfrm>
            <a:off x="2670175" y="2571750"/>
            <a:ext cx="1758950" cy="1666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E4E3FAF-D5F1-E670-E151-86343FDB069D}"/>
              </a:ext>
            </a:extLst>
          </p:cNvPr>
          <p:cNvSpPr/>
          <p:nvPr/>
        </p:nvSpPr>
        <p:spPr>
          <a:xfrm>
            <a:off x="4402930" y="2986088"/>
            <a:ext cx="197645" cy="1119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85EADAD-E776-1A06-0457-F96A5F8FBF7B}"/>
              </a:ext>
            </a:extLst>
          </p:cNvPr>
          <p:cNvSpPr/>
          <p:nvPr/>
        </p:nvSpPr>
        <p:spPr>
          <a:xfrm>
            <a:off x="9906000" y="3117056"/>
            <a:ext cx="188119" cy="10953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2E74B26-132C-DE3B-0747-EE5DA99F3E1D}"/>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04797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9D7D9-A54B-E2FB-AE11-1EDCB13B559C}"/>
              </a:ext>
            </a:extLst>
          </p:cNvPr>
          <p:cNvSpPr>
            <a:spLocks noGrp="1"/>
          </p:cNvSpPr>
          <p:nvPr>
            <p:ph type="title"/>
          </p:nvPr>
        </p:nvSpPr>
        <p:spPr/>
        <p:txBody>
          <a:bodyPr/>
          <a:lstStyle/>
          <a:p>
            <a:r>
              <a:rPr kumimoji="1" lang="en-US" altLang="ja-JP"/>
              <a:t>3.</a:t>
            </a:r>
            <a:r>
              <a:rPr kumimoji="1" lang="ja-JP" altLang="en-US"/>
              <a:t> </a:t>
            </a:r>
            <a:r>
              <a:rPr lang="ja-JP" altLang="en-US"/>
              <a:t>スパム検知アドレス削除</a:t>
            </a:r>
            <a:endParaRPr kumimoji="1" lang="ja-JP" altLang="en-US"/>
          </a:p>
        </p:txBody>
      </p:sp>
      <p:sp>
        <p:nvSpPr>
          <p:cNvPr id="3" name="テキスト プレースホルダー 2">
            <a:extLst>
              <a:ext uri="{FF2B5EF4-FFF2-40B4-BE49-F238E27FC236}">
                <a16:creationId xmlns:a16="http://schemas.microsoft.com/office/drawing/2014/main" id="{87F05CB7-1E67-88CA-2898-6B1A47AEFC75}"/>
              </a:ext>
            </a:extLst>
          </p:cNvPr>
          <p:cNvSpPr>
            <a:spLocks noGrp="1"/>
          </p:cNvSpPr>
          <p:nvPr>
            <p:ph type="body" sz="quarter" idx="13"/>
          </p:nvPr>
        </p:nvSpPr>
        <p:spPr/>
        <p:txBody>
          <a:bodyPr/>
          <a:lstStyle/>
          <a:p>
            <a:r>
              <a:rPr kumimoji="1" lang="ja-JP" altLang="en-US"/>
              <a:t>①　クラウド</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管理画面にログイン後、右上の「設定」をクリック</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en-US" b="0" kern="1200">
                <a:solidFill>
                  <a:srgbClr val="242852"/>
                </a:solidFill>
                <a:effectLst/>
                <a:latin typeface="Gill Sans MT" panose="020B0502020104020203" pitchFamily="34" charset="0"/>
                <a:ea typeface="HGｺﾞｼｯｸE" panose="020B0909000000000000" pitchFamily="49" charset="-128"/>
                <a:cs typeface="+mn-cs"/>
              </a:rPr>
              <a:t>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し、左の「メール設定」をクリックします</a:t>
            </a:r>
            <a:endParaRPr kumimoji="1" lang="ja-JP" altLang="en-US"/>
          </a:p>
        </p:txBody>
      </p:sp>
      <p:sp>
        <p:nvSpPr>
          <p:cNvPr id="4" name="フッター プレースホルダー 3">
            <a:extLst>
              <a:ext uri="{FF2B5EF4-FFF2-40B4-BE49-F238E27FC236}">
                <a16:creationId xmlns:a16="http://schemas.microsoft.com/office/drawing/2014/main" id="{84168064-F377-C0EE-DB36-51F4027AE52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2D4EE30-5556-675B-F886-3FB5C46B6C71}"/>
              </a:ext>
            </a:extLst>
          </p:cNvPr>
          <p:cNvSpPr>
            <a:spLocks noGrp="1"/>
          </p:cNvSpPr>
          <p:nvPr>
            <p:ph type="body" sz="quarter" idx="17"/>
          </p:nvPr>
        </p:nvSpPr>
        <p:spPr/>
        <p:txBody>
          <a:bodyPr/>
          <a:lstStyle/>
          <a:p>
            <a:r>
              <a:rPr kumimoji="1" lang="ja-JP" altLang="en-US"/>
              <a:t>②　</a:t>
            </a: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メール受信のラジオボタンより「利用する」を選択し、</a:t>
            </a:r>
            <a:br>
              <a:rPr kumimoji="1" lang="en-US" altLang="ja-JP" b="0" kern="1200">
                <a:solidFill>
                  <a:srgbClr val="242852"/>
                </a:solidFill>
                <a:effectLst/>
                <a:latin typeface="Gill Sans MT" panose="020B0502020104020203" pitchFamily="34" charset="0"/>
                <a:ea typeface="HGｺﾞｼｯｸE" panose="020B0909000000000000" pitchFamily="49" charset="-128"/>
                <a:cs typeface="+mn-cs"/>
              </a:rPr>
            </a:br>
            <a:r>
              <a:rPr kumimoji="1" lang="ja-JP" altLang="ja-JP" b="0" kern="1200">
                <a:solidFill>
                  <a:srgbClr val="242852"/>
                </a:solidFill>
                <a:effectLst/>
                <a:latin typeface="Gill Sans MT" panose="020B0502020104020203" pitchFamily="34" charset="0"/>
                <a:ea typeface="HGｺﾞｼｯｸE" panose="020B0909000000000000" pitchFamily="49" charset="-128"/>
                <a:cs typeface="+mn-cs"/>
              </a:rPr>
              <a:t>　　「次へ」をクリックします</a:t>
            </a:r>
            <a:endParaRPr kumimoji="1" lang="ja-JP" altLang="en-US"/>
          </a:p>
        </p:txBody>
      </p:sp>
      <p:sp>
        <p:nvSpPr>
          <p:cNvPr id="7" name="テキスト プレースホルダー 6">
            <a:extLst>
              <a:ext uri="{FF2B5EF4-FFF2-40B4-BE49-F238E27FC236}">
                <a16:creationId xmlns:a16="http://schemas.microsoft.com/office/drawing/2014/main" id="{B6E97E6E-8003-C7D6-4084-7499AF7363D1}"/>
              </a:ext>
            </a:extLst>
          </p:cNvPr>
          <p:cNvSpPr>
            <a:spLocks noGrp="1"/>
          </p:cNvSpPr>
          <p:nvPr>
            <p:ph type="body" sz="quarter" idx="18"/>
          </p:nvPr>
        </p:nvSpPr>
        <p:spPr/>
        <p:txBody>
          <a:bodyPr/>
          <a:lstStyle/>
          <a:p>
            <a:r>
              <a:rPr kumimoji="1" lang="ja-JP" altLang="en-US"/>
              <a:t>スパム検知アドレスで設定されているアドレスを削除する手順について説明します</a:t>
            </a:r>
            <a:endParaRPr lang="en-US" altLang="ja-JP"/>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45DE29D8-5DB5-1CC4-E8F3-D451F0D6385D}"/>
              </a:ext>
            </a:extLst>
          </p:cNvPr>
          <p:cNvPicPr>
            <a:picLocks noChangeAspect="1"/>
          </p:cNvPicPr>
          <p:nvPr/>
        </p:nvPicPr>
        <p:blipFill>
          <a:blip r:embed="rId2"/>
          <a:stretch>
            <a:fillRect/>
          </a:stretch>
        </p:blipFill>
        <p:spPr>
          <a:xfrm>
            <a:off x="1541245" y="2309170"/>
            <a:ext cx="3600000" cy="2668655"/>
          </a:xfrm>
          <a:prstGeom prst="rect">
            <a:avLst/>
          </a:prstGeom>
          <a:ln w="12700">
            <a:solidFill>
              <a:schemeClr val="tx1"/>
            </a:solidFill>
          </a:ln>
        </p:spPr>
      </p:pic>
      <p:sp>
        <p:nvSpPr>
          <p:cNvPr id="9" name="正方形/長方形 8">
            <a:extLst>
              <a:ext uri="{FF2B5EF4-FFF2-40B4-BE49-F238E27FC236}">
                <a16:creationId xmlns:a16="http://schemas.microsoft.com/office/drawing/2014/main" id="{76E0B137-FFCC-7734-5E11-1C7BAD2A9712}"/>
              </a:ext>
            </a:extLst>
          </p:cNvPr>
          <p:cNvSpPr/>
          <p:nvPr/>
        </p:nvSpPr>
        <p:spPr>
          <a:xfrm>
            <a:off x="4039797" y="2306292"/>
            <a:ext cx="176603"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BC7B7E2-CE5B-7979-D330-496B08B7235B}"/>
              </a:ext>
            </a:extLst>
          </p:cNvPr>
          <p:cNvSpPr/>
          <p:nvPr/>
        </p:nvSpPr>
        <p:spPr>
          <a:xfrm>
            <a:off x="1776022" y="3398493"/>
            <a:ext cx="363928" cy="1067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2856F5E-2D82-B654-A5C7-0C2C87624334}"/>
              </a:ext>
            </a:extLst>
          </p:cNvPr>
          <p:cNvPicPr>
            <a:picLocks noChangeAspect="1"/>
          </p:cNvPicPr>
          <p:nvPr/>
        </p:nvPicPr>
        <p:blipFill>
          <a:blip r:embed="rId3"/>
          <a:stretch>
            <a:fillRect/>
          </a:stretch>
        </p:blipFill>
        <p:spPr>
          <a:xfrm>
            <a:off x="7050755" y="2306292"/>
            <a:ext cx="3600000" cy="2674412"/>
          </a:xfrm>
          <a:prstGeom prst="rect">
            <a:avLst/>
          </a:prstGeom>
          <a:ln w="12700">
            <a:solidFill>
              <a:schemeClr val="tx1"/>
            </a:solidFill>
          </a:ln>
        </p:spPr>
      </p:pic>
      <p:sp>
        <p:nvSpPr>
          <p:cNvPr id="12" name="正方形/長方形 11">
            <a:extLst>
              <a:ext uri="{FF2B5EF4-FFF2-40B4-BE49-F238E27FC236}">
                <a16:creationId xmlns:a16="http://schemas.microsoft.com/office/drawing/2014/main" id="{DFA2218F-77A5-381E-22DA-F76196B7B037}"/>
              </a:ext>
            </a:extLst>
          </p:cNvPr>
          <p:cNvSpPr/>
          <p:nvPr/>
        </p:nvSpPr>
        <p:spPr>
          <a:xfrm>
            <a:off x="8214840" y="3250510"/>
            <a:ext cx="464816" cy="1479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6850C86-E661-F416-68B4-53A42A8A4B95}"/>
              </a:ext>
            </a:extLst>
          </p:cNvPr>
          <p:cNvSpPr/>
          <p:nvPr/>
        </p:nvSpPr>
        <p:spPr>
          <a:xfrm>
            <a:off x="9908381" y="3643497"/>
            <a:ext cx="200025" cy="1164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4BDD640-BA8B-90E3-EFB9-A21F2BE7B359}"/>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25375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F0BCC7-529E-EE39-945F-2C73E1954F9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E2CF43F-521E-279A-0D75-DD9FB8752AFC}"/>
              </a:ext>
            </a:extLst>
          </p:cNvPr>
          <p:cNvSpPr>
            <a:spLocks noGrp="1"/>
          </p:cNvSpPr>
          <p:nvPr>
            <p:ph type="body" sz="quarter" idx="13"/>
          </p:nvPr>
        </p:nvSpPr>
        <p:spPr/>
        <p:txBody>
          <a:bodyPr/>
          <a:lstStyle/>
          <a:p>
            <a:r>
              <a:rPr kumimoji="1" lang="ja-JP" altLang="en-US"/>
              <a:t>③　「スパム検知アドレス」をクリックします</a:t>
            </a:r>
          </a:p>
        </p:txBody>
      </p:sp>
      <p:sp>
        <p:nvSpPr>
          <p:cNvPr id="4" name="フッター プレースホルダー 3">
            <a:extLst>
              <a:ext uri="{FF2B5EF4-FFF2-40B4-BE49-F238E27FC236}">
                <a16:creationId xmlns:a16="http://schemas.microsoft.com/office/drawing/2014/main" id="{C193C0A5-F949-A82C-333A-4C7C42E4F98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D447EFF-EB8C-03DA-CF14-97B40891FB24}"/>
              </a:ext>
            </a:extLst>
          </p:cNvPr>
          <p:cNvSpPr>
            <a:spLocks noGrp="1"/>
          </p:cNvSpPr>
          <p:nvPr>
            <p:ph type="body" sz="quarter" idx="17"/>
          </p:nvPr>
        </p:nvSpPr>
        <p:spPr/>
        <p:txBody>
          <a:bodyPr/>
          <a:lstStyle/>
          <a:p>
            <a:r>
              <a:rPr kumimoji="1" lang="ja-JP" altLang="en-US"/>
              <a:t>④　削除したいアドレスの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174AB2EC-07BF-5820-BE6A-03EE980A4596}"/>
              </a:ext>
            </a:extLst>
          </p:cNvPr>
          <p:cNvPicPr>
            <a:picLocks noChangeAspect="1"/>
          </p:cNvPicPr>
          <p:nvPr/>
        </p:nvPicPr>
        <p:blipFill>
          <a:blip r:embed="rId2"/>
          <a:stretch>
            <a:fillRect/>
          </a:stretch>
        </p:blipFill>
        <p:spPr>
          <a:xfrm>
            <a:off x="1538596" y="1375086"/>
            <a:ext cx="3600000" cy="3098507"/>
          </a:xfrm>
          <a:prstGeom prst="rect">
            <a:avLst/>
          </a:prstGeom>
          <a:ln w="12700">
            <a:solidFill>
              <a:schemeClr val="tx1"/>
            </a:solidFill>
          </a:ln>
        </p:spPr>
      </p:pic>
      <p:sp>
        <p:nvSpPr>
          <p:cNvPr id="8" name="正方形/長方形 7">
            <a:extLst>
              <a:ext uri="{FF2B5EF4-FFF2-40B4-BE49-F238E27FC236}">
                <a16:creationId xmlns:a16="http://schemas.microsoft.com/office/drawing/2014/main" id="{F80C5111-853A-BAD5-E222-7CC5152174A1}"/>
              </a:ext>
            </a:extLst>
          </p:cNvPr>
          <p:cNvSpPr/>
          <p:nvPr/>
        </p:nvSpPr>
        <p:spPr>
          <a:xfrm>
            <a:off x="3689350" y="3714750"/>
            <a:ext cx="892175" cy="1174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D0CB36A-D2D1-D74E-01CB-FDF485293F4D}"/>
              </a:ext>
            </a:extLst>
          </p:cNvPr>
          <p:cNvPicPr>
            <a:picLocks noChangeAspect="1"/>
          </p:cNvPicPr>
          <p:nvPr/>
        </p:nvPicPr>
        <p:blipFill>
          <a:blip r:embed="rId3"/>
          <a:stretch>
            <a:fillRect/>
          </a:stretch>
        </p:blipFill>
        <p:spPr>
          <a:xfrm>
            <a:off x="7050755" y="1623966"/>
            <a:ext cx="3600000" cy="2600746"/>
          </a:xfrm>
          <a:prstGeom prst="rect">
            <a:avLst/>
          </a:prstGeom>
          <a:ln w="12700">
            <a:solidFill>
              <a:schemeClr val="tx1"/>
            </a:solidFill>
          </a:ln>
        </p:spPr>
      </p:pic>
      <p:sp>
        <p:nvSpPr>
          <p:cNvPr id="11" name="正方形/長方形 10">
            <a:extLst>
              <a:ext uri="{FF2B5EF4-FFF2-40B4-BE49-F238E27FC236}">
                <a16:creationId xmlns:a16="http://schemas.microsoft.com/office/drawing/2014/main" id="{C6A7B93C-C286-20A9-D39E-2E3C7B248E19}"/>
              </a:ext>
            </a:extLst>
          </p:cNvPr>
          <p:cNvSpPr/>
          <p:nvPr/>
        </p:nvSpPr>
        <p:spPr>
          <a:xfrm>
            <a:off x="10467975" y="3117850"/>
            <a:ext cx="152400" cy="1079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3F4BB35-30FE-C3A5-EA80-19D750D9046F}"/>
              </a:ext>
            </a:extLst>
          </p:cNvPr>
          <p:cNvSpPr/>
          <p:nvPr/>
        </p:nvSpPr>
        <p:spPr>
          <a:xfrm>
            <a:off x="10408086" y="2870364"/>
            <a:ext cx="190064" cy="1079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9123F73-44BD-336A-F0A7-3623623A26C0}"/>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724088541"/>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371</TotalTime>
  <Words>1447</Words>
  <Application>Microsoft Office PowerPoint</Application>
  <PresentationFormat>ワイド画面</PresentationFormat>
  <Paragraphs>113</Paragraphs>
  <Slides>24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游ゴシック</vt:lpstr>
      <vt:lpstr>Gill Sans MT</vt:lpstr>
      <vt:lpstr>Noto Sans</vt:lpstr>
      <vt:lpstr>Wingdings 2</vt:lpstr>
      <vt:lpstr>配当</vt:lpstr>
      <vt:lpstr>MRB操作マニュアル</vt:lpstr>
      <vt:lpstr>目次</vt:lpstr>
      <vt:lpstr>1. メールフィルタリング</vt:lpstr>
      <vt:lpstr>PowerPoint プレゼンテーション</vt:lpstr>
      <vt:lpstr>2. スパム検知アドレス設定</vt:lpstr>
      <vt:lpstr>PowerPoint プレゼンテーション</vt:lpstr>
      <vt:lpstr>PowerPoint プレゼンテーション</vt:lpstr>
      <vt:lpstr>3. スパム検知アドレス削除</vt:lpstr>
      <vt:lpstr>PowerPoint プレゼンテーション</vt:lpstr>
      <vt:lpstr>PowerPoint プレゼンテーション</vt:lpstr>
      <vt:lpstr>4. スパム検知アドレス一括変更</vt:lpstr>
      <vt:lpstr>PowerPoint プレゼンテーション</vt:lpstr>
      <vt:lpstr>PowerPoint プレゼンテーション</vt:lpstr>
      <vt:lpstr>PowerPoint プレゼンテーション</vt:lpstr>
      <vt:lpstr>5. 許可アドレス設定</vt:lpstr>
      <vt:lpstr>PowerPoint プレゼンテーション</vt:lpstr>
      <vt:lpstr>PowerPoint プレゼンテーション</vt:lpstr>
      <vt:lpstr>6. 許可アドレス削除</vt:lpstr>
      <vt:lpstr>PowerPoint プレゼンテーション</vt:lpstr>
      <vt:lpstr>PowerPoint プレゼンテーション</vt:lpstr>
      <vt:lpstr>7. 許可アドレス一括変更</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4</cp:revision>
  <dcterms:created xsi:type="dcterms:W3CDTF">2025-05-07T02:56:51Z</dcterms:created>
  <dcterms:modified xsi:type="dcterms:W3CDTF">2025-07-30T02:41:57Z</dcterms:modified>
</cp:coreProperties>
</file>