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76" r:id="rId9"/>
    <p:sldId id="277" r:id="rId10"/>
    <p:sldId id="278" r:id="rId11"/>
    <p:sldId id="279" r:id="rId12"/>
    <p:sldId id="280" r:id="rId13"/>
    <p:sldId id="281" r:id="rId14"/>
    <p:sldId id="282" r:id="rId15"/>
    <p:sldId id="295" r:id="rId16"/>
    <p:sldId id="296" r:id="rId17"/>
    <p:sldId id="297" r:id="rId18"/>
    <p:sldId id="283" r:id="rId19"/>
    <p:sldId id="284" r:id="rId20"/>
    <p:sldId id="285" r:id="rId21"/>
    <p:sldId id="293" r:id="rId22"/>
    <p:sldId id="294" r:id="rId23"/>
    <p:sldId id="286" r:id="rId24"/>
    <p:sldId id="287" r:id="rId25"/>
    <p:sldId id="288" r:id="rId26"/>
    <p:sldId id="289" r:id="rId27"/>
    <p:sldId id="263" r:id="rId28"/>
    <p:sldId id="264" r:id="rId29"/>
    <p:sldId id="290" r:id="rId30"/>
    <p:sldId id="265" r:id="rId31"/>
    <p:sldId id="266" r:id="rId32"/>
    <p:sldId id="267" r:id="rId33"/>
    <p:sldId id="268" r:id="rId34"/>
    <p:sldId id="291"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E664E-991E-4B74-ACF2-5C57AD28868F}" v="44" dt="2025-07-30T04:31:56.84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10" autoAdjust="0"/>
  </p:normalViewPr>
  <p:slideViewPr>
    <p:cSldViewPr snapToGrid="0">
      <p:cViewPr varScale="1">
        <p:scale>
          <a:sx n="101" d="100"/>
          <a:sy n="101" d="100"/>
        </p:scale>
        <p:origin x="828"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8BDE664E-991E-4B74-ACF2-5C57AD28868F}"/>
    <pc:docChg chg="custSel modSld">
      <pc:chgData name="Technol.Corp 櫻庭竜太" userId="f291aa17-b8e0-4fe2-8f83-ae8a96cc9266" providerId="ADAL" clId="{8BDE664E-991E-4B74-ACF2-5C57AD28868F}" dt="2025-07-30T04:31:57.725" v="291" actId="20577"/>
      <pc:docMkLst>
        <pc:docMk/>
      </pc:docMkLst>
      <pc:sldChg chg="modSp mod">
        <pc:chgData name="Technol.Corp 櫻庭竜太" userId="f291aa17-b8e0-4fe2-8f83-ae8a96cc9266" providerId="ADAL" clId="{8BDE664E-991E-4B74-ACF2-5C57AD28868F}" dt="2025-07-30T04:29:18.510" v="224" actId="20577"/>
        <pc:sldMkLst>
          <pc:docMk/>
          <pc:sldMk cId="1907053450" sldId="257"/>
        </pc:sldMkLst>
        <pc:spChg chg="mod">
          <ac:chgData name="Technol.Corp 櫻庭竜太" userId="f291aa17-b8e0-4fe2-8f83-ae8a96cc9266" providerId="ADAL" clId="{8BDE664E-991E-4B74-ACF2-5C57AD28868F}" dt="2025-07-30T04:29:18.510" v="224" actId="20577"/>
          <ac:spMkLst>
            <pc:docMk/>
            <pc:sldMk cId="1907053450" sldId="257"/>
            <ac:spMk id="7" creationId="{D7EEB5AD-7D57-D7D5-3A4F-840BACE6815A}"/>
          </ac:spMkLst>
        </pc:spChg>
      </pc:sldChg>
      <pc:sldChg chg="modSp mod">
        <pc:chgData name="Technol.Corp 櫻庭竜太" userId="f291aa17-b8e0-4fe2-8f83-ae8a96cc9266" providerId="ADAL" clId="{8BDE664E-991E-4B74-ACF2-5C57AD28868F}" dt="2025-07-30T04:27:29.702" v="30" actId="20577"/>
        <pc:sldMkLst>
          <pc:docMk/>
          <pc:sldMk cId="3175047991" sldId="258"/>
        </pc:sldMkLst>
        <pc:spChg chg="mod">
          <ac:chgData name="Technol.Corp 櫻庭竜太" userId="f291aa17-b8e0-4fe2-8f83-ae8a96cc9266" providerId="ADAL" clId="{8BDE664E-991E-4B74-ACF2-5C57AD28868F}" dt="2025-07-30T04:27:29.702" v="30" actId="20577"/>
          <ac:spMkLst>
            <pc:docMk/>
            <pc:sldMk cId="3175047991" sldId="258"/>
            <ac:spMk id="3" creationId="{9099805A-4B7B-B82B-E1F8-1E80F4ED67A8}"/>
          </ac:spMkLst>
        </pc:spChg>
      </pc:sldChg>
      <pc:sldChg chg="modSp mod">
        <pc:chgData name="Technol.Corp 櫻庭竜太" userId="f291aa17-b8e0-4fe2-8f83-ae8a96cc9266" providerId="ADAL" clId="{8BDE664E-991E-4B74-ACF2-5C57AD28868F}" dt="2025-07-30T04:30:54.383" v="255" actId="20577"/>
        <pc:sldMkLst>
          <pc:docMk/>
          <pc:sldMk cId="2586673929" sldId="260"/>
        </pc:sldMkLst>
        <pc:spChg chg="mod">
          <ac:chgData name="Technol.Corp 櫻庭竜太" userId="f291aa17-b8e0-4fe2-8f83-ae8a96cc9266" providerId="ADAL" clId="{8BDE664E-991E-4B74-ACF2-5C57AD28868F}" dt="2025-07-30T04:30:54.383" v="255" actId="20577"/>
          <ac:spMkLst>
            <pc:docMk/>
            <pc:sldMk cId="2586673929" sldId="260"/>
            <ac:spMk id="3" creationId="{9ABBA9D0-EB91-E6C9-AB86-4C63D172F3D4}"/>
          </ac:spMkLst>
        </pc:spChg>
      </pc:sldChg>
      <pc:sldChg chg="modSp mod">
        <pc:chgData name="Technol.Corp 櫻庭竜太" userId="f291aa17-b8e0-4fe2-8f83-ae8a96cc9266" providerId="ADAL" clId="{8BDE664E-991E-4B74-ACF2-5C57AD28868F}" dt="2025-07-30T04:31:45.387" v="273" actId="20577"/>
        <pc:sldMkLst>
          <pc:docMk/>
          <pc:sldMk cId="4236785784" sldId="263"/>
        </pc:sldMkLst>
        <pc:spChg chg="mod">
          <ac:chgData name="Technol.Corp 櫻庭竜太" userId="f291aa17-b8e0-4fe2-8f83-ae8a96cc9266" providerId="ADAL" clId="{8BDE664E-991E-4B74-ACF2-5C57AD28868F}" dt="2025-07-30T04:31:45.387" v="273" actId="20577"/>
          <ac:spMkLst>
            <pc:docMk/>
            <pc:sldMk cId="4236785784" sldId="263"/>
            <ac:spMk id="3" creationId="{097307A2-F590-8879-CD6F-94938A7298C7}"/>
          </ac:spMkLst>
        </pc:spChg>
      </pc:sldChg>
      <pc:sldChg chg="modSp mod">
        <pc:chgData name="Technol.Corp 櫻庭竜太" userId="f291aa17-b8e0-4fe2-8f83-ae8a96cc9266" providerId="ADAL" clId="{8BDE664E-991E-4B74-ACF2-5C57AD28868F}" dt="2025-07-30T04:31:57.725" v="291" actId="20577"/>
        <pc:sldMkLst>
          <pc:docMk/>
          <pc:sldMk cId="3802580703" sldId="265"/>
        </pc:sldMkLst>
        <pc:spChg chg="mod">
          <ac:chgData name="Technol.Corp 櫻庭竜太" userId="f291aa17-b8e0-4fe2-8f83-ae8a96cc9266" providerId="ADAL" clId="{8BDE664E-991E-4B74-ACF2-5C57AD28868F}" dt="2025-07-30T04:31:57.725" v="291" actId="20577"/>
          <ac:spMkLst>
            <pc:docMk/>
            <pc:sldMk cId="3802580703" sldId="265"/>
            <ac:spMk id="3" creationId="{11AE1006-2DAD-8DBB-312A-F5CE3E6D3F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2025/7/30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D80F0E5-378D-4F25-AA83-F65C92D16175}" type="datetime1">
              <a:rPr lang="en-US" altLang="ja-JP" smtClean="0"/>
              <a:t>7/30/2025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B98CCF3-DE2E-4493-9207-183F6F16798F}" type="datetime1">
              <a:rPr lang="en-US" altLang="ja-JP" smtClean="0"/>
              <a:t>7/30/2025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A7E6B1-BF7D-4E11-BE8B-0D86F449238F}" type="datetime1">
              <a:rPr lang="en-US" altLang="ja-JP" smtClean="0"/>
              <a:t>7/30/2025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5751381-713A-4196-BD3D-3C5059BEED37}" type="datetime1">
              <a:rPr lang="en-US" altLang="ja-JP" smtClean="0"/>
              <a:t>7/30/2025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85277E-3EEE-4043-A88B-2F8427F489D9}" type="datetime1">
              <a:rPr lang="en-US" altLang="ja-JP" smtClean="0"/>
              <a:t>7/30/2025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1B88592-6767-48B1-9A66-DE92EB4741B4}" type="datetime1">
              <a:rPr lang="en-US" altLang="ja-JP" smtClean="0"/>
              <a:t>7/30/2025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52530730-9640-4E44-B621-7D22B717CF8E}" type="datetime1">
              <a:rPr lang="en-US" altLang="ja-JP" smtClean="0"/>
              <a:t>7/30/2025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E00C3608-73C6-4E07-82CC-E564E35ECEDF}" type="datetime1">
              <a:rPr lang="en-US" altLang="ja-JP" smtClean="0"/>
              <a:t>7/30/2025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81D7DB26-9459-4909-A1C3-8C2123CAE0F4}" type="datetime1">
              <a:rPr lang="en-US" altLang="ja-JP" smtClean="0"/>
              <a:t>7/30/2025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D8D8-D540-4B5F-8AE2-90BEF2453F96}" type="datetime1">
              <a:rPr lang="en-US" altLang="ja-JP" smtClean="0"/>
              <a:t>7/30/2025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06B6DE5C-4B03-4CC5-8E71-5413AD70CA65}" type="datetime1">
              <a:rPr lang="en-US" altLang="ja-JP" smtClean="0"/>
              <a:t>7/30/2025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5.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5.xml"/><Relationship Id="rId11" Type="http://schemas.openxmlformats.org/officeDocument/2006/relationships/slide" Target="slide33.xml"/><Relationship Id="rId5" Type="http://schemas.openxmlformats.org/officeDocument/2006/relationships/slide" Target="slide12.xml"/><Relationship Id="rId10" Type="http://schemas.openxmlformats.org/officeDocument/2006/relationships/slide" Target="slide30.xml"/><Relationship Id="rId4" Type="http://schemas.openxmlformats.org/officeDocument/2006/relationships/slide" Target="slide6.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lang="en-US" altLang="ja-JP"/>
              <a:t>HTTPS</a:t>
            </a:r>
            <a:r>
              <a:rPr kumimoji="1" lang="ja-JP" altLang="en-US"/>
              <a:t>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348BD-32F8-CD16-175D-47DE32466EB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A98DD4C-C44D-5810-4DA3-5471CEAF7882}"/>
              </a:ext>
            </a:extLst>
          </p:cNvPr>
          <p:cNvSpPr>
            <a:spLocks noGrp="1"/>
          </p:cNvSpPr>
          <p:nvPr>
            <p:ph type="body" sz="quarter" idx="13"/>
          </p:nvPr>
        </p:nvSpPr>
        <p:spPr/>
        <p:txBody>
          <a:bodyPr/>
          <a:lstStyle/>
          <a:p>
            <a:r>
              <a:rPr kumimoji="1" lang="ja-JP" altLang="en-US"/>
              <a:t>⑧　「次へ」をクリックします</a:t>
            </a:r>
          </a:p>
        </p:txBody>
      </p:sp>
      <p:sp>
        <p:nvSpPr>
          <p:cNvPr id="4" name="フッター プレースホルダー 3">
            <a:extLst>
              <a:ext uri="{FF2B5EF4-FFF2-40B4-BE49-F238E27FC236}">
                <a16:creationId xmlns:a16="http://schemas.microsoft.com/office/drawing/2014/main" id="{2B894614-D8F3-E0BB-EEC6-FF2653F46110}"/>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9FCA5E4-4D6F-56AA-21EC-63513761AD2B}"/>
              </a:ext>
            </a:extLst>
          </p:cNvPr>
          <p:cNvSpPr>
            <a:spLocks noGrp="1"/>
          </p:cNvSpPr>
          <p:nvPr>
            <p:ph type="body" sz="quarter" idx="17"/>
          </p:nvPr>
        </p:nvSpPr>
        <p:spPr/>
        <p:txBody>
          <a:bodyPr/>
          <a:lstStyle/>
          <a:p>
            <a:r>
              <a:rPr kumimoji="1" lang="ja-JP" altLang="en-US"/>
              <a:t>⑨　「完了」をクリックします</a:t>
            </a:r>
          </a:p>
        </p:txBody>
      </p:sp>
      <p:pic>
        <p:nvPicPr>
          <p:cNvPr id="7" name="図 6">
            <a:extLst>
              <a:ext uri="{FF2B5EF4-FFF2-40B4-BE49-F238E27FC236}">
                <a16:creationId xmlns:a16="http://schemas.microsoft.com/office/drawing/2014/main" id="{FFF62505-3611-9C0B-8E8F-C85B187EBDDB}"/>
              </a:ext>
            </a:extLst>
          </p:cNvPr>
          <p:cNvPicPr>
            <a:picLocks noChangeAspect="1"/>
          </p:cNvPicPr>
          <p:nvPr/>
        </p:nvPicPr>
        <p:blipFill>
          <a:blip r:embed="rId2"/>
          <a:stretch>
            <a:fillRect/>
          </a:stretch>
        </p:blipFill>
        <p:spPr>
          <a:xfrm>
            <a:off x="1542620" y="1447800"/>
            <a:ext cx="3600000" cy="3395448"/>
          </a:xfrm>
          <a:prstGeom prst="rect">
            <a:avLst/>
          </a:prstGeom>
          <a:ln w="12700">
            <a:solidFill>
              <a:schemeClr val="tx1"/>
            </a:solidFill>
          </a:ln>
        </p:spPr>
      </p:pic>
      <p:pic>
        <p:nvPicPr>
          <p:cNvPr id="8" name="図 7">
            <a:extLst>
              <a:ext uri="{FF2B5EF4-FFF2-40B4-BE49-F238E27FC236}">
                <a16:creationId xmlns:a16="http://schemas.microsoft.com/office/drawing/2014/main" id="{705D2DE2-07B3-5C98-FB34-26D09FA99CE7}"/>
              </a:ext>
            </a:extLst>
          </p:cNvPr>
          <p:cNvPicPr>
            <a:picLocks noChangeAspect="1"/>
          </p:cNvPicPr>
          <p:nvPr/>
        </p:nvPicPr>
        <p:blipFill>
          <a:blip r:embed="rId3"/>
          <a:stretch>
            <a:fillRect/>
          </a:stretch>
        </p:blipFill>
        <p:spPr>
          <a:xfrm>
            <a:off x="7049380" y="1447800"/>
            <a:ext cx="3600000" cy="3399128"/>
          </a:xfrm>
          <a:prstGeom prst="rect">
            <a:avLst/>
          </a:prstGeom>
          <a:ln w="12700">
            <a:solidFill>
              <a:schemeClr val="tx1"/>
            </a:solidFill>
          </a:ln>
        </p:spPr>
      </p:pic>
      <p:sp>
        <p:nvSpPr>
          <p:cNvPr id="9" name="正方形/長方形 8">
            <a:extLst>
              <a:ext uri="{FF2B5EF4-FFF2-40B4-BE49-F238E27FC236}">
                <a16:creationId xmlns:a16="http://schemas.microsoft.com/office/drawing/2014/main" id="{8F2BBA7A-12B9-25C4-E54F-5B7E455773E7}"/>
              </a:ext>
            </a:extLst>
          </p:cNvPr>
          <p:cNvSpPr/>
          <p:nvPr/>
        </p:nvSpPr>
        <p:spPr>
          <a:xfrm>
            <a:off x="4105275" y="4691064"/>
            <a:ext cx="466725"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72BDD30-2587-3ACF-E92A-43BE9E8A08C1}"/>
              </a:ext>
            </a:extLst>
          </p:cNvPr>
          <p:cNvSpPr/>
          <p:nvPr/>
        </p:nvSpPr>
        <p:spPr>
          <a:xfrm>
            <a:off x="9615488" y="4691064"/>
            <a:ext cx="466022"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1C89816-A512-45D3-E9D2-1DA99F08BF37}"/>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3871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595352-C567-828D-6172-B594E11A2B0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60F90E8-36C2-A447-0936-6B3EEE3FB819}"/>
              </a:ext>
            </a:extLst>
          </p:cNvPr>
          <p:cNvSpPr>
            <a:spLocks noGrp="1"/>
          </p:cNvSpPr>
          <p:nvPr>
            <p:ph type="body" sz="quarter" idx="13"/>
          </p:nvPr>
        </p:nvSpPr>
        <p:spPr/>
        <p:txBody>
          <a:bodyPr/>
          <a:lstStyle/>
          <a:p>
            <a:r>
              <a:rPr kumimoji="1" lang="ja-JP" altLang="en-US"/>
              <a:t>⑩　</a:t>
            </a:r>
            <a:r>
              <a:rPr lang="ja-JP" altLang="en-US"/>
              <a:t>「</a:t>
            </a:r>
            <a:r>
              <a:rPr kumimoji="1" lang="en-US" altLang="ja-JP"/>
              <a:t>OK</a:t>
            </a:r>
            <a:r>
              <a:rPr kumimoji="1" lang="ja-JP" altLang="en-US"/>
              <a:t>」をクリックします</a:t>
            </a:r>
          </a:p>
        </p:txBody>
      </p:sp>
      <p:sp>
        <p:nvSpPr>
          <p:cNvPr id="4" name="フッター プレースホルダー 3">
            <a:extLst>
              <a:ext uri="{FF2B5EF4-FFF2-40B4-BE49-F238E27FC236}">
                <a16:creationId xmlns:a16="http://schemas.microsoft.com/office/drawing/2014/main" id="{48E61298-37F8-CDE1-4348-9C49A12F2F3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88C584A-3BEF-EA8D-41B0-89F84EF39162}"/>
              </a:ext>
            </a:extLst>
          </p:cNvPr>
          <p:cNvSpPr>
            <a:spLocks noGrp="1"/>
          </p:cNvSpPr>
          <p:nvPr>
            <p:ph type="body" sz="quarter" idx="17"/>
          </p:nvPr>
        </p:nvSpPr>
        <p:spPr/>
        <p:txBody>
          <a:bodyPr/>
          <a:lstStyle/>
          <a:p>
            <a:r>
              <a:rPr kumimoji="1" lang="ja-JP" altLang="en-US"/>
              <a:t>⑪　</a:t>
            </a:r>
            <a:r>
              <a:rPr lang="ja-JP" altLang="en-US"/>
              <a:t>「</a:t>
            </a:r>
            <a:r>
              <a:rPr kumimoji="1" lang="en-US" altLang="ja-JP"/>
              <a:t>OK</a:t>
            </a:r>
            <a:r>
              <a:rPr kumimoji="1" lang="ja-JP" altLang="en-US"/>
              <a:t>」をクリックして、証明書の適用作業は完了です</a:t>
            </a:r>
          </a:p>
        </p:txBody>
      </p:sp>
      <p:pic>
        <p:nvPicPr>
          <p:cNvPr id="7" name="図 6">
            <a:extLst>
              <a:ext uri="{FF2B5EF4-FFF2-40B4-BE49-F238E27FC236}">
                <a16:creationId xmlns:a16="http://schemas.microsoft.com/office/drawing/2014/main" id="{56C6B326-A8A3-D5FC-3C34-972065A6079E}"/>
              </a:ext>
            </a:extLst>
          </p:cNvPr>
          <p:cNvPicPr>
            <a:picLocks noChangeAspect="1"/>
          </p:cNvPicPr>
          <p:nvPr/>
        </p:nvPicPr>
        <p:blipFill>
          <a:blip r:embed="rId2"/>
          <a:stretch>
            <a:fillRect/>
          </a:stretch>
        </p:blipFill>
        <p:spPr>
          <a:xfrm>
            <a:off x="1898596" y="1500125"/>
            <a:ext cx="2880000" cy="2044243"/>
          </a:xfrm>
          <a:prstGeom prst="rect">
            <a:avLst/>
          </a:prstGeom>
          <a:ln w="12700">
            <a:solidFill>
              <a:schemeClr val="tx1"/>
            </a:solidFill>
          </a:ln>
        </p:spPr>
      </p:pic>
      <p:pic>
        <p:nvPicPr>
          <p:cNvPr id="8" name="図 7">
            <a:extLst>
              <a:ext uri="{FF2B5EF4-FFF2-40B4-BE49-F238E27FC236}">
                <a16:creationId xmlns:a16="http://schemas.microsoft.com/office/drawing/2014/main" id="{02A835AD-1700-6F45-1873-150DC3897353}"/>
              </a:ext>
            </a:extLst>
          </p:cNvPr>
          <p:cNvPicPr>
            <a:picLocks noChangeAspect="1"/>
          </p:cNvPicPr>
          <p:nvPr/>
        </p:nvPicPr>
        <p:blipFill>
          <a:blip r:embed="rId3"/>
          <a:stretch>
            <a:fillRect/>
          </a:stretch>
        </p:blipFill>
        <p:spPr>
          <a:xfrm>
            <a:off x="7056941" y="1500125"/>
            <a:ext cx="3600000" cy="4506128"/>
          </a:xfrm>
          <a:prstGeom prst="rect">
            <a:avLst/>
          </a:prstGeom>
          <a:ln w="12700">
            <a:solidFill>
              <a:schemeClr val="tx1"/>
            </a:solidFill>
          </a:ln>
        </p:spPr>
      </p:pic>
      <p:sp>
        <p:nvSpPr>
          <p:cNvPr id="9" name="正方形/長方形 8">
            <a:extLst>
              <a:ext uri="{FF2B5EF4-FFF2-40B4-BE49-F238E27FC236}">
                <a16:creationId xmlns:a16="http://schemas.microsoft.com/office/drawing/2014/main" id="{E8DFBF35-EAA2-6740-166B-696D5392D84C}"/>
              </a:ext>
            </a:extLst>
          </p:cNvPr>
          <p:cNvSpPr/>
          <p:nvPr/>
        </p:nvSpPr>
        <p:spPr>
          <a:xfrm>
            <a:off x="3539971" y="3146202"/>
            <a:ext cx="1036791" cy="316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9587DE2-D063-3A60-ACEC-D2EF2D4D7C17}"/>
              </a:ext>
            </a:extLst>
          </p:cNvPr>
          <p:cNvSpPr/>
          <p:nvPr/>
        </p:nvSpPr>
        <p:spPr>
          <a:xfrm>
            <a:off x="9963150" y="5776913"/>
            <a:ext cx="654844" cy="1857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B4F35AA-696E-AB41-0B3E-44AF96014183}"/>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52084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3FBFD4-0A32-0FD3-9BC5-73FB85AB9E9D}"/>
              </a:ext>
            </a:extLst>
          </p:cNvPr>
          <p:cNvSpPr>
            <a:spLocks noGrp="1"/>
          </p:cNvSpPr>
          <p:nvPr>
            <p:ph type="title"/>
          </p:nvPr>
        </p:nvSpPr>
        <p:spPr/>
        <p:txBody>
          <a:bodyPr/>
          <a:lstStyle/>
          <a:p>
            <a:r>
              <a:rPr kumimoji="1" lang="en-US" altLang="ja-JP"/>
              <a:t>4.</a:t>
            </a:r>
            <a:r>
              <a:rPr lang="ja-JP" altLang="en-US"/>
              <a:t> </a:t>
            </a:r>
            <a:r>
              <a:rPr kumimoji="1" lang="ja-JP" altLang="en-US"/>
              <a:t>証明書の適用（</a:t>
            </a:r>
            <a:r>
              <a:rPr kumimoji="1" lang="en-US" altLang="ja-JP" cap="none"/>
              <a:t>FireFox</a:t>
            </a:r>
            <a:r>
              <a:rPr kumimoji="1" lang="ja-JP" altLang="en-US"/>
              <a:t>の場合）</a:t>
            </a:r>
          </a:p>
        </p:txBody>
      </p:sp>
      <p:sp>
        <p:nvSpPr>
          <p:cNvPr id="3" name="テキスト プレースホルダー 2">
            <a:extLst>
              <a:ext uri="{FF2B5EF4-FFF2-40B4-BE49-F238E27FC236}">
                <a16:creationId xmlns:a16="http://schemas.microsoft.com/office/drawing/2014/main" id="{405888B1-BD3F-B79F-7CF0-08CBB311AF97}"/>
              </a:ext>
            </a:extLst>
          </p:cNvPr>
          <p:cNvSpPr>
            <a:spLocks noGrp="1"/>
          </p:cNvSpPr>
          <p:nvPr>
            <p:ph type="body" sz="quarter" idx="13"/>
          </p:nvPr>
        </p:nvSpPr>
        <p:spPr/>
        <p:txBody>
          <a:bodyPr/>
          <a:lstStyle/>
          <a:p>
            <a:r>
              <a:rPr kumimoji="1" lang="ja-JP" altLang="en-US"/>
              <a:t>①　</a:t>
            </a:r>
            <a:r>
              <a:rPr kumimoji="1" lang="en-US" altLang="ja-JP"/>
              <a:t>FireFox</a:t>
            </a:r>
            <a:r>
              <a:rPr kumimoji="1" lang="ja-JP" altLang="en-US"/>
              <a:t>のブラウザを開き、右上の</a:t>
            </a:r>
            <a:r>
              <a:rPr lang="ja-JP" altLang="en-US"/>
              <a:t>「</a:t>
            </a:r>
            <a:r>
              <a:rPr kumimoji="1" lang="ja-JP" altLang="en-US"/>
              <a:t>メニュー</a:t>
            </a:r>
            <a:r>
              <a:rPr lang="ja-JP" altLang="en-US"/>
              <a:t>」</a:t>
            </a:r>
            <a:r>
              <a:rPr kumimoji="1" lang="ja-JP" altLang="en-US"/>
              <a:t>より</a:t>
            </a:r>
            <a:br>
              <a:rPr kumimoji="1" lang="en-US" altLang="ja-JP"/>
            </a:br>
            <a:r>
              <a:rPr kumimoji="1" lang="ja-JP" altLang="en-US"/>
              <a:t>　　</a:t>
            </a:r>
            <a:r>
              <a:rPr lang="ja-JP" altLang="en-US"/>
              <a:t>「</a:t>
            </a:r>
            <a:r>
              <a:rPr kumimoji="1" lang="ja-JP" altLang="en-US"/>
              <a:t>設定</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2437E20A-4EAE-7381-F3C1-A5C9EDA746C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778307B-B95D-49AD-1573-7851817F18B3}"/>
              </a:ext>
            </a:extLst>
          </p:cNvPr>
          <p:cNvSpPr>
            <a:spLocks noGrp="1"/>
          </p:cNvSpPr>
          <p:nvPr>
            <p:ph type="body" sz="quarter" idx="17"/>
          </p:nvPr>
        </p:nvSpPr>
        <p:spPr/>
        <p:txBody>
          <a:bodyPr/>
          <a:lstStyle/>
          <a:p>
            <a:r>
              <a:rPr kumimoji="1" lang="ja-JP" altLang="en-US"/>
              <a:t>②　</a:t>
            </a:r>
            <a:r>
              <a:rPr lang="ja-JP" altLang="en-US"/>
              <a:t>「</a:t>
            </a:r>
            <a:r>
              <a:rPr kumimoji="1" lang="ja-JP" altLang="en-US"/>
              <a:t>プライバシーとセキュリティ</a:t>
            </a:r>
            <a:r>
              <a:rPr lang="ja-JP" altLang="en-US"/>
              <a:t>」</a:t>
            </a:r>
            <a:r>
              <a:rPr kumimoji="1" lang="ja-JP" altLang="en-US"/>
              <a:t>をクリックし、下へ</a:t>
            </a:r>
            <a:br>
              <a:rPr kumimoji="1" lang="en-US" altLang="ja-JP"/>
            </a:br>
            <a:r>
              <a:rPr kumimoji="1" lang="ja-JP" altLang="en-US"/>
              <a:t>　　スクロールして、</a:t>
            </a:r>
            <a:r>
              <a:rPr lang="ja-JP" altLang="en-US"/>
              <a:t>「</a:t>
            </a:r>
            <a:r>
              <a:rPr kumimoji="1" lang="ja-JP" altLang="en-US"/>
              <a:t>証明書を表示</a:t>
            </a:r>
            <a:r>
              <a:rPr lang="ja-JP" altLang="en-US"/>
              <a:t>」</a:t>
            </a:r>
            <a:r>
              <a:rPr kumimoji="1" lang="ja-JP" altLang="en-US"/>
              <a:t>をクリックします</a:t>
            </a:r>
          </a:p>
        </p:txBody>
      </p:sp>
      <p:sp>
        <p:nvSpPr>
          <p:cNvPr id="7" name="テキスト プレースホルダー 6">
            <a:extLst>
              <a:ext uri="{FF2B5EF4-FFF2-40B4-BE49-F238E27FC236}">
                <a16:creationId xmlns:a16="http://schemas.microsoft.com/office/drawing/2014/main" id="{70B4B0A2-1BB6-C9B5-31BA-1DBC871A4AA7}"/>
              </a:ext>
            </a:extLst>
          </p:cNvPr>
          <p:cNvSpPr>
            <a:spLocks noGrp="1"/>
          </p:cNvSpPr>
          <p:nvPr>
            <p:ph type="body" sz="quarter" idx="18"/>
          </p:nvPr>
        </p:nvSpPr>
        <p:spPr/>
        <p:txBody>
          <a:bodyPr/>
          <a:lstStyle/>
          <a:p>
            <a:r>
              <a:rPr kumimoji="1" lang="ja-JP" altLang="en-US"/>
              <a:t>ダウンロードした証明書を適用する手順について</a:t>
            </a:r>
            <a:r>
              <a:rPr lang="ja-JP" altLang="en-US"/>
              <a:t>説明します</a:t>
            </a:r>
            <a:endParaRPr kumimoji="1" lang="ja-JP" altLang="en-US"/>
          </a:p>
        </p:txBody>
      </p:sp>
      <p:pic>
        <p:nvPicPr>
          <p:cNvPr id="8" name="図 7">
            <a:extLst>
              <a:ext uri="{FF2B5EF4-FFF2-40B4-BE49-F238E27FC236}">
                <a16:creationId xmlns:a16="http://schemas.microsoft.com/office/drawing/2014/main" id="{345093C6-C4EC-8230-D017-30E0DF81FFAB}"/>
              </a:ext>
            </a:extLst>
          </p:cNvPr>
          <p:cNvPicPr>
            <a:picLocks noChangeAspect="1"/>
          </p:cNvPicPr>
          <p:nvPr/>
        </p:nvPicPr>
        <p:blipFill>
          <a:blip r:embed="rId2"/>
          <a:srcRect l="39944"/>
          <a:stretch/>
        </p:blipFill>
        <p:spPr>
          <a:xfrm>
            <a:off x="1538596" y="2340678"/>
            <a:ext cx="3600000" cy="3117171"/>
          </a:xfrm>
          <a:prstGeom prst="rect">
            <a:avLst/>
          </a:prstGeom>
          <a:ln w="12700">
            <a:solidFill>
              <a:schemeClr val="tx1"/>
            </a:solidFill>
          </a:ln>
        </p:spPr>
      </p:pic>
      <p:pic>
        <p:nvPicPr>
          <p:cNvPr id="9" name="図 8">
            <a:extLst>
              <a:ext uri="{FF2B5EF4-FFF2-40B4-BE49-F238E27FC236}">
                <a16:creationId xmlns:a16="http://schemas.microsoft.com/office/drawing/2014/main" id="{591D51D1-0522-3315-356F-42DF16D950BF}"/>
              </a:ext>
            </a:extLst>
          </p:cNvPr>
          <p:cNvPicPr>
            <a:picLocks noChangeAspect="1"/>
          </p:cNvPicPr>
          <p:nvPr/>
        </p:nvPicPr>
        <p:blipFill>
          <a:blip r:embed="rId3"/>
          <a:srcRect l="2988" r="2745"/>
          <a:stretch/>
        </p:blipFill>
        <p:spPr>
          <a:xfrm>
            <a:off x="7050755" y="2340678"/>
            <a:ext cx="3600000" cy="2329792"/>
          </a:xfrm>
          <a:prstGeom prst="rect">
            <a:avLst/>
          </a:prstGeom>
          <a:ln w="12700">
            <a:solidFill>
              <a:schemeClr val="tx1"/>
            </a:solidFill>
          </a:ln>
        </p:spPr>
      </p:pic>
      <p:sp>
        <p:nvSpPr>
          <p:cNvPr id="10" name="正方形/長方形 9">
            <a:extLst>
              <a:ext uri="{FF2B5EF4-FFF2-40B4-BE49-F238E27FC236}">
                <a16:creationId xmlns:a16="http://schemas.microsoft.com/office/drawing/2014/main" id="{772104A0-05A5-ACB0-BC04-D9B27EAE51C7}"/>
              </a:ext>
            </a:extLst>
          </p:cNvPr>
          <p:cNvSpPr/>
          <p:nvPr/>
        </p:nvSpPr>
        <p:spPr>
          <a:xfrm>
            <a:off x="4953000" y="2566987"/>
            <a:ext cx="149225" cy="1476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AC52EE6-87A0-D680-4708-F18DED028838}"/>
              </a:ext>
            </a:extLst>
          </p:cNvPr>
          <p:cNvSpPr/>
          <p:nvPr/>
        </p:nvSpPr>
        <p:spPr>
          <a:xfrm>
            <a:off x="3851276" y="4875214"/>
            <a:ext cx="227806"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3D20E15-78DB-6AA5-251F-62CEE3962632}"/>
              </a:ext>
            </a:extLst>
          </p:cNvPr>
          <p:cNvSpPr/>
          <p:nvPr/>
        </p:nvSpPr>
        <p:spPr>
          <a:xfrm>
            <a:off x="7079456" y="3168490"/>
            <a:ext cx="683419" cy="21764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C706524-FAB3-A89F-C10A-D07D45F1AF98}"/>
              </a:ext>
            </a:extLst>
          </p:cNvPr>
          <p:cNvSpPr/>
          <p:nvPr/>
        </p:nvSpPr>
        <p:spPr>
          <a:xfrm>
            <a:off x="9986962" y="3212895"/>
            <a:ext cx="597693" cy="13752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2CC64361-8E31-2772-C397-5D6E2465F050}"/>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09472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A18679-4269-6DB1-69A8-ADDC1512A39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BA4F2BC-0C47-683F-7042-D4436D174C35}"/>
              </a:ext>
            </a:extLst>
          </p:cNvPr>
          <p:cNvSpPr>
            <a:spLocks noGrp="1"/>
          </p:cNvSpPr>
          <p:nvPr>
            <p:ph type="body" sz="quarter" idx="13"/>
          </p:nvPr>
        </p:nvSpPr>
        <p:spPr/>
        <p:txBody>
          <a:bodyPr/>
          <a:lstStyle/>
          <a:p>
            <a:r>
              <a:rPr kumimoji="1" lang="ja-JP" altLang="en-US"/>
              <a:t>③　</a:t>
            </a:r>
            <a:r>
              <a:rPr lang="ja-JP" altLang="en-US"/>
              <a:t>「</a:t>
            </a:r>
            <a:r>
              <a:rPr kumimoji="1" lang="ja-JP" altLang="en-US"/>
              <a:t>認証局証明書</a:t>
            </a:r>
            <a:r>
              <a:rPr lang="ja-JP" altLang="en-US"/>
              <a:t>」</a:t>
            </a:r>
            <a:r>
              <a:rPr kumimoji="1" lang="ja-JP" altLang="en-US"/>
              <a:t>タブより、</a:t>
            </a:r>
            <a:r>
              <a:rPr lang="ja-JP" altLang="en-US"/>
              <a:t>「</a:t>
            </a:r>
            <a:r>
              <a:rPr kumimoji="1" lang="ja-JP" altLang="en-US"/>
              <a:t>インポート</a:t>
            </a:r>
            <a:r>
              <a:rPr lang="ja-JP" altLang="en-US"/>
              <a:t>」</a:t>
            </a:r>
            <a:r>
              <a:rPr kumimoji="1" lang="ja-JP" altLang="en-US"/>
              <a:t>を</a:t>
            </a:r>
            <a:br>
              <a:rPr kumimoji="1" lang="en-US" altLang="ja-JP"/>
            </a:br>
            <a:r>
              <a:rPr kumimoji="1" lang="ja-JP" altLang="en-US"/>
              <a:t>　　クリックします</a:t>
            </a:r>
          </a:p>
        </p:txBody>
      </p:sp>
      <p:sp>
        <p:nvSpPr>
          <p:cNvPr id="4" name="フッター プレースホルダー 3">
            <a:extLst>
              <a:ext uri="{FF2B5EF4-FFF2-40B4-BE49-F238E27FC236}">
                <a16:creationId xmlns:a16="http://schemas.microsoft.com/office/drawing/2014/main" id="{C57537E5-CF23-8EE6-A33F-F2B73E93C8C9}"/>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C7156977-587B-57C5-5795-9E1344245937}"/>
              </a:ext>
            </a:extLst>
          </p:cNvPr>
          <p:cNvSpPr>
            <a:spLocks noGrp="1"/>
          </p:cNvSpPr>
          <p:nvPr>
            <p:ph type="body" sz="quarter" idx="17"/>
          </p:nvPr>
        </p:nvSpPr>
        <p:spPr/>
        <p:txBody>
          <a:bodyPr/>
          <a:lstStyle/>
          <a:p>
            <a:r>
              <a:rPr kumimoji="1" lang="ja-JP" altLang="en-US"/>
              <a:t>④　ダウンロードした証明書を選択し、</a:t>
            </a:r>
            <a:r>
              <a:rPr lang="ja-JP" altLang="en-US"/>
              <a:t>「</a:t>
            </a:r>
            <a:r>
              <a:rPr kumimoji="1" lang="ja-JP" altLang="en-US"/>
              <a:t>開く</a:t>
            </a:r>
            <a:r>
              <a:rPr lang="ja-JP" altLang="en-US"/>
              <a:t>」</a:t>
            </a:r>
            <a:r>
              <a:rPr kumimoji="1" lang="ja-JP" altLang="en-US"/>
              <a:t>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BDB03279-14EA-1111-A78F-D0D173EAC6B2}"/>
              </a:ext>
            </a:extLst>
          </p:cNvPr>
          <p:cNvPicPr>
            <a:picLocks noChangeAspect="1"/>
          </p:cNvPicPr>
          <p:nvPr/>
        </p:nvPicPr>
        <p:blipFill>
          <a:blip r:embed="rId2"/>
          <a:stretch>
            <a:fillRect/>
          </a:stretch>
        </p:blipFill>
        <p:spPr>
          <a:xfrm>
            <a:off x="1541245" y="1596401"/>
            <a:ext cx="3600000" cy="2530458"/>
          </a:xfrm>
          <a:prstGeom prst="rect">
            <a:avLst/>
          </a:prstGeom>
          <a:ln w="12700">
            <a:solidFill>
              <a:schemeClr val="tx1"/>
            </a:solidFill>
          </a:ln>
        </p:spPr>
      </p:pic>
      <p:pic>
        <p:nvPicPr>
          <p:cNvPr id="8" name="図 7">
            <a:extLst>
              <a:ext uri="{FF2B5EF4-FFF2-40B4-BE49-F238E27FC236}">
                <a16:creationId xmlns:a16="http://schemas.microsoft.com/office/drawing/2014/main" id="{2E68C418-B3C4-C046-EC48-E247AE2CABEF}"/>
              </a:ext>
            </a:extLst>
          </p:cNvPr>
          <p:cNvPicPr>
            <a:picLocks noChangeAspect="1"/>
          </p:cNvPicPr>
          <p:nvPr/>
        </p:nvPicPr>
        <p:blipFill>
          <a:blip r:embed="rId3"/>
          <a:stretch>
            <a:fillRect/>
          </a:stretch>
        </p:blipFill>
        <p:spPr>
          <a:xfrm>
            <a:off x="7050755" y="1596401"/>
            <a:ext cx="3600000" cy="2681269"/>
          </a:xfrm>
          <a:prstGeom prst="rect">
            <a:avLst/>
          </a:prstGeom>
          <a:ln w="12700">
            <a:solidFill>
              <a:schemeClr val="tx1"/>
            </a:solidFill>
          </a:ln>
        </p:spPr>
      </p:pic>
      <p:sp>
        <p:nvSpPr>
          <p:cNvPr id="9" name="正方形/長方形 8">
            <a:extLst>
              <a:ext uri="{FF2B5EF4-FFF2-40B4-BE49-F238E27FC236}">
                <a16:creationId xmlns:a16="http://schemas.microsoft.com/office/drawing/2014/main" id="{6D15DABC-6086-E5D7-E970-7F10B10F3D39}"/>
              </a:ext>
            </a:extLst>
          </p:cNvPr>
          <p:cNvSpPr/>
          <p:nvPr/>
        </p:nvSpPr>
        <p:spPr>
          <a:xfrm>
            <a:off x="3968750" y="1915163"/>
            <a:ext cx="647700" cy="19621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47788CD-EB87-5E43-AA0B-88EA55A6D454}"/>
              </a:ext>
            </a:extLst>
          </p:cNvPr>
          <p:cNvSpPr/>
          <p:nvPr/>
        </p:nvSpPr>
        <p:spPr>
          <a:xfrm>
            <a:off x="2883695" y="3695396"/>
            <a:ext cx="585786" cy="17175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AF4AD0D-C77B-0CD2-7FB4-D4EC88F6516F}"/>
              </a:ext>
            </a:extLst>
          </p:cNvPr>
          <p:cNvSpPr/>
          <p:nvPr/>
        </p:nvSpPr>
        <p:spPr>
          <a:xfrm>
            <a:off x="8052116" y="2486820"/>
            <a:ext cx="470378" cy="13731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55FDE7D-F969-D084-AEC2-E1CB7E4CDDF2}"/>
              </a:ext>
            </a:extLst>
          </p:cNvPr>
          <p:cNvSpPr/>
          <p:nvPr/>
        </p:nvSpPr>
        <p:spPr>
          <a:xfrm>
            <a:off x="9496426" y="4105275"/>
            <a:ext cx="500062" cy="1406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DBB94BC-90C5-BF65-F5E4-0EA9522E428A}"/>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80332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557895-EC7E-1603-9348-B0667C0F65AF}"/>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4B29D26-0078-2035-99B7-246572A35930}"/>
              </a:ext>
            </a:extLst>
          </p:cNvPr>
          <p:cNvSpPr>
            <a:spLocks noGrp="1"/>
          </p:cNvSpPr>
          <p:nvPr>
            <p:ph type="body" sz="quarter" idx="13"/>
          </p:nvPr>
        </p:nvSpPr>
        <p:spPr/>
        <p:txBody>
          <a:bodyPr/>
          <a:lstStyle/>
          <a:p>
            <a:r>
              <a:rPr kumimoji="1" lang="ja-JP" altLang="en-US"/>
              <a:t>⑤　表示される全てのチェックボックスにチェックを入れて</a:t>
            </a:r>
            <a:br>
              <a:rPr kumimoji="1" lang="en-US" altLang="ja-JP"/>
            </a:br>
            <a:r>
              <a:rPr kumimoji="1" lang="ja-JP" altLang="en-US"/>
              <a:t>　　</a:t>
            </a:r>
            <a:r>
              <a:rPr lang="ja-JP" altLang="en-US"/>
              <a:t>「</a:t>
            </a:r>
            <a:r>
              <a:rPr kumimoji="1" lang="en-US" altLang="ja-JP"/>
              <a:t>OK</a:t>
            </a:r>
            <a:r>
              <a:rPr kumimoji="1" lang="ja-JP" altLang="en-US"/>
              <a:t>」をクリックします</a:t>
            </a:r>
          </a:p>
        </p:txBody>
      </p:sp>
      <p:sp>
        <p:nvSpPr>
          <p:cNvPr id="4" name="フッター プレースホルダー 3">
            <a:extLst>
              <a:ext uri="{FF2B5EF4-FFF2-40B4-BE49-F238E27FC236}">
                <a16:creationId xmlns:a16="http://schemas.microsoft.com/office/drawing/2014/main" id="{BAC81949-2353-5D7B-17D3-13C1D5E3C0E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72B18E5-E7DE-D205-9991-9158AD592DAC}"/>
              </a:ext>
            </a:extLst>
          </p:cNvPr>
          <p:cNvSpPr>
            <a:spLocks noGrp="1"/>
          </p:cNvSpPr>
          <p:nvPr>
            <p:ph type="body" sz="quarter" idx="17"/>
          </p:nvPr>
        </p:nvSpPr>
        <p:spPr/>
        <p:txBody>
          <a:bodyPr/>
          <a:lstStyle/>
          <a:p>
            <a:r>
              <a:rPr kumimoji="1" lang="ja-JP" altLang="en-US"/>
              <a:t>⑥　証明書一覧に発行者名「</a:t>
            </a:r>
            <a:r>
              <a:rPr kumimoji="1" lang="en-US" altLang="ja-JP"/>
              <a:t>Technol</a:t>
            </a:r>
            <a:r>
              <a:rPr kumimoji="1" lang="ja-JP" altLang="en-US"/>
              <a:t>」、証明書名</a:t>
            </a:r>
            <a:r>
              <a:rPr lang="ja-JP" altLang="en-US"/>
              <a:t>「</a:t>
            </a:r>
            <a:r>
              <a:rPr kumimoji="1" lang="en-US" altLang="ja-JP"/>
              <a:t>mrb…</a:t>
            </a:r>
            <a:r>
              <a:rPr kumimoji="1" lang="ja-JP" altLang="en-US"/>
              <a:t>」が</a:t>
            </a:r>
            <a:br>
              <a:rPr kumimoji="1" lang="en-US" altLang="ja-JP"/>
            </a:br>
            <a:r>
              <a:rPr kumimoji="1" lang="ja-JP" altLang="en-US"/>
              <a:t>　　あることを確認し、</a:t>
            </a:r>
            <a:r>
              <a:rPr lang="ja-JP" altLang="en-US"/>
              <a:t>「</a:t>
            </a:r>
            <a:r>
              <a:rPr kumimoji="1" lang="en-US" altLang="ja-JP"/>
              <a:t>OK</a:t>
            </a:r>
            <a:r>
              <a:rPr kumimoji="1" lang="ja-JP" altLang="en-US"/>
              <a:t>」をクリックして証明書の適用は</a:t>
            </a:r>
            <a:br>
              <a:rPr kumimoji="1" lang="en-US" altLang="ja-JP"/>
            </a:br>
            <a:r>
              <a:rPr kumimoji="1" lang="ja-JP" altLang="en-US"/>
              <a:t>　　完了です</a:t>
            </a:r>
          </a:p>
        </p:txBody>
      </p:sp>
      <p:pic>
        <p:nvPicPr>
          <p:cNvPr id="7" name="図 6">
            <a:extLst>
              <a:ext uri="{FF2B5EF4-FFF2-40B4-BE49-F238E27FC236}">
                <a16:creationId xmlns:a16="http://schemas.microsoft.com/office/drawing/2014/main" id="{86C6C2F9-B171-D304-F8E4-465E31683CB6}"/>
              </a:ext>
            </a:extLst>
          </p:cNvPr>
          <p:cNvPicPr>
            <a:picLocks noChangeAspect="1"/>
          </p:cNvPicPr>
          <p:nvPr/>
        </p:nvPicPr>
        <p:blipFill>
          <a:blip r:embed="rId2"/>
          <a:stretch>
            <a:fillRect/>
          </a:stretch>
        </p:blipFill>
        <p:spPr>
          <a:xfrm>
            <a:off x="1541245" y="1631165"/>
            <a:ext cx="3600000" cy="1341555"/>
          </a:xfrm>
          <a:prstGeom prst="rect">
            <a:avLst/>
          </a:prstGeom>
          <a:ln w="12700">
            <a:solidFill>
              <a:schemeClr val="tx1"/>
            </a:solidFill>
          </a:ln>
        </p:spPr>
      </p:pic>
      <p:pic>
        <p:nvPicPr>
          <p:cNvPr id="8" name="図 7">
            <a:extLst>
              <a:ext uri="{FF2B5EF4-FFF2-40B4-BE49-F238E27FC236}">
                <a16:creationId xmlns:a16="http://schemas.microsoft.com/office/drawing/2014/main" id="{54C04F68-A831-3A99-559D-A4DB99D75A02}"/>
              </a:ext>
            </a:extLst>
          </p:cNvPr>
          <p:cNvPicPr>
            <a:picLocks noChangeAspect="1"/>
          </p:cNvPicPr>
          <p:nvPr/>
        </p:nvPicPr>
        <p:blipFill>
          <a:blip r:embed="rId3"/>
          <a:stretch>
            <a:fillRect/>
          </a:stretch>
        </p:blipFill>
        <p:spPr>
          <a:xfrm>
            <a:off x="7050755" y="1846580"/>
            <a:ext cx="3600000" cy="2519824"/>
          </a:xfrm>
          <a:prstGeom prst="rect">
            <a:avLst/>
          </a:prstGeom>
          <a:ln w="12700">
            <a:solidFill>
              <a:schemeClr val="tx1"/>
            </a:solidFill>
          </a:ln>
        </p:spPr>
      </p:pic>
      <p:sp>
        <p:nvSpPr>
          <p:cNvPr id="9" name="正方形/長方形 8">
            <a:extLst>
              <a:ext uri="{FF2B5EF4-FFF2-40B4-BE49-F238E27FC236}">
                <a16:creationId xmlns:a16="http://schemas.microsoft.com/office/drawing/2014/main" id="{9A4C77DA-ABB6-1A23-6052-7796C7EC3D44}"/>
              </a:ext>
            </a:extLst>
          </p:cNvPr>
          <p:cNvSpPr/>
          <p:nvPr/>
        </p:nvSpPr>
        <p:spPr>
          <a:xfrm>
            <a:off x="4298156" y="2814639"/>
            <a:ext cx="359569" cy="10595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8FA980D-7524-99E6-9F9A-21FC24BF7F59}"/>
              </a:ext>
            </a:extLst>
          </p:cNvPr>
          <p:cNvSpPr/>
          <p:nvPr/>
        </p:nvSpPr>
        <p:spPr>
          <a:xfrm>
            <a:off x="1562100" y="2105024"/>
            <a:ext cx="120650" cy="263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4AF0776-C588-A643-2AE4-D001F0EC00DF}"/>
              </a:ext>
            </a:extLst>
          </p:cNvPr>
          <p:cNvSpPr/>
          <p:nvPr/>
        </p:nvSpPr>
        <p:spPr>
          <a:xfrm>
            <a:off x="7143749" y="3050381"/>
            <a:ext cx="669131" cy="26431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F4764A4-0D11-5F54-EBBE-0D1A77AF8F17}"/>
              </a:ext>
            </a:extLst>
          </p:cNvPr>
          <p:cNvSpPr/>
          <p:nvPr/>
        </p:nvSpPr>
        <p:spPr>
          <a:xfrm>
            <a:off x="10348912" y="4179094"/>
            <a:ext cx="250031" cy="16906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FE91182-96D5-8710-B5DA-A28E97AF0C48}"/>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48320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A54C5-500B-03E4-98BC-655358ABB7F4}"/>
            </a:ext>
          </a:extLst>
        </p:cNvPr>
        <p:cNvGrpSpPr/>
        <p:nvPr/>
      </p:nvGrpSpPr>
      <p:grpSpPr>
        <a:xfrm>
          <a:off x="0" y="0"/>
          <a:ext cx="0" cy="0"/>
          <a:chOff x="0" y="0"/>
          <a:chExt cx="0" cy="0"/>
        </a:xfrm>
      </p:grpSpPr>
      <p:pic>
        <p:nvPicPr>
          <p:cNvPr id="17" name="図 16"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EADB379E-9633-1A30-4CAC-E8B5A703F4F5}"/>
              </a:ext>
            </a:extLst>
          </p:cNvPr>
          <p:cNvPicPr>
            <a:picLocks noChangeAspect="1"/>
          </p:cNvPicPr>
          <p:nvPr/>
        </p:nvPicPr>
        <p:blipFill>
          <a:blip r:embed="rId2"/>
          <a:stretch>
            <a:fillRect/>
          </a:stretch>
        </p:blipFill>
        <p:spPr>
          <a:xfrm>
            <a:off x="7589700" y="2374839"/>
            <a:ext cx="2880000" cy="3334738"/>
          </a:xfrm>
          <a:prstGeom prst="rect">
            <a:avLst/>
          </a:prstGeom>
          <a:ln w="12700">
            <a:solidFill>
              <a:schemeClr val="tx1"/>
            </a:solidFill>
          </a:ln>
        </p:spPr>
      </p:pic>
      <p:pic>
        <p:nvPicPr>
          <p:cNvPr id="13" name="図 12"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9AA1630D-D85D-5663-8AB5-BB24234020D4}"/>
              </a:ext>
            </a:extLst>
          </p:cNvPr>
          <p:cNvPicPr>
            <a:picLocks noChangeAspect="1"/>
          </p:cNvPicPr>
          <p:nvPr/>
        </p:nvPicPr>
        <p:blipFill>
          <a:blip r:embed="rId3"/>
          <a:stretch>
            <a:fillRect/>
          </a:stretch>
        </p:blipFill>
        <p:spPr>
          <a:xfrm>
            <a:off x="1541245" y="2147203"/>
            <a:ext cx="3600000" cy="2249291"/>
          </a:xfrm>
          <a:prstGeom prst="rect">
            <a:avLst/>
          </a:prstGeom>
          <a:ln w="12700">
            <a:solidFill>
              <a:schemeClr val="tx1"/>
            </a:solidFill>
          </a:ln>
        </p:spPr>
      </p:pic>
      <p:sp>
        <p:nvSpPr>
          <p:cNvPr id="2" name="タイトル 1">
            <a:extLst>
              <a:ext uri="{FF2B5EF4-FFF2-40B4-BE49-F238E27FC236}">
                <a16:creationId xmlns:a16="http://schemas.microsoft.com/office/drawing/2014/main" id="{58A58932-93C5-37B1-D54D-DA030AE1EEE0}"/>
              </a:ext>
            </a:extLst>
          </p:cNvPr>
          <p:cNvSpPr>
            <a:spLocks noGrp="1"/>
          </p:cNvSpPr>
          <p:nvPr>
            <p:ph type="title"/>
          </p:nvPr>
        </p:nvSpPr>
        <p:spPr/>
        <p:txBody>
          <a:bodyPr/>
          <a:lstStyle/>
          <a:p>
            <a:r>
              <a:rPr lang="en-US" altLang="ja-JP"/>
              <a:t>5</a:t>
            </a:r>
            <a:r>
              <a:rPr kumimoji="1" lang="en-US" altLang="ja-JP"/>
              <a:t>. </a:t>
            </a:r>
            <a:r>
              <a:rPr kumimoji="1" lang="ja-JP" altLang="en-US"/>
              <a:t>証明書の適用（</a:t>
            </a:r>
            <a:r>
              <a:rPr kumimoji="1" lang="en-US" altLang="ja-JP" cap="none"/>
              <a:t>Safari</a:t>
            </a:r>
            <a:r>
              <a:rPr kumimoji="1" lang="ja-JP" altLang="en-US"/>
              <a:t>の場合）</a:t>
            </a:r>
          </a:p>
        </p:txBody>
      </p:sp>
      <p:sp>
        <p:nvSpPr>
          <p:cNvPr id="3" name="テキスト プレースホルダー 2">
            <a:extLst>
              <a:ext uri="{FF2B5EF4-FFF2-40B4-BE49-F238E27FC236}">
                <a16:creationId xmlns:a16="http://schemas.microsoft.com/office/drawing/2014/main" id="{C71EE7DB-E1FD-A4D8-57D0-F9102D3CE5C1}"/>
              </a:ext>
            </a:extLst>
          </p:cNvPr>
          <p:cNvSpPr>
            <a:spLocks noGrp="1"/>
          </p:cNvSpPr>
          <p:nvPr>
            <p:ph type="body" sz="quarter" idx="13"/>
          </p:nvPr>
        </p:nvSpPr>
        <p:spPr/>
        <p:txBody>
          <a:bodyPr/>
          <a:lstStyle/>
          <a:p>
            <a:r>
              <a:rPr lang="ja-JP" altLang="en-US"/>
              <a:t>①　ダウンロードした証明書をダブルクリックします</a:t>
            </a:r>
            <a:endParaRPr kumimoji="1" lang="ja-JP" altLang="en-US"/>
          </a:p>
        </p:txBody>
      </p:sp>
      <p:sp>
        <p:nvSpPr>
          <p:cNvPr id="4" name="フッター プレースホルダー 3">
            <a:extLst>
              <a:ext uri="{FF2B5EF4-FFF2-40B4-BE49-F238E27FC236}">
                <a16:creationId xmlns:a16="http://schemas.microsoft.com/office/drawing/2014/main" id="{8653D7FB-240B-4822-0B50-1D4E1ADEC06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905ACAF-E772-C119-AED9-F7138068179D}"/>
              </a:ext>
            </a:extLst>
          </p:cNvPr>
          <p:cNvSpPr>
            <a:spLocks noGrp="1"/>
          </p:cNvSpPr>
          <p:nvPr>
            <p:ph type="body" sz="quarter" idx="17"/>
          </p:nvPr>
        </p:nvSpPr>
        <p:spPr/>
        <p:txBody>
          <a:bodyPr/>
          <a:lstStyle/>
          <a:p>
            <a:r>
              <a:rPr lang="ja-JP" altLang="en-US"/>
              <a:t>②</a:t>
            </a:r>
            <a:r>
              <a:rPr kumimoji="1" lang="ja-JP" altLang="en-US"/>
              <a:t>　ポップアップが表示されたら、パスワード入力し「</a:t>
            </a:r>
            <a:r>
              <a:rPr kumimoji="1" lang="en-US" altLang="ja-JP"/>
              <a:t>OK</a:t>
            </a:r>
            <a:r>
              <a:rPr kumimoji="1" lang="ja-JP" altLang="en-US"/>
              <a:t>」を</a:t>
            </a:r>
            <a:br>
              <a:rPr kumimoji="1" lang="en-US" altLang="ja-JP"/>
            </a:br>
            <a:r>
              <a:rPr kumimoji="1" lang="ja-JP" altLang="en-US"/>
              <a:t>　　クリックします</a:t>
            </a:r>
          </a:p>
        </p:txBody>
      </p:sp>
      <p:sp>
        <p:nvSpPr>
          <p:cNvPr id="7" name="テキスト プレースホルダー 6">
            <a:extLst>
              <a:ext uri="{FF2B5EF4-FFF2-40B4-BE49-F238E27FC236}">
                <a16:creationId xmlns:a16="http://schemas.microsoft.com/office/drawing/2014/main" id="{766CF7CC-4340-E797-2D0C-92E3D44BF5F3}"/>
              </a:ext>
            </a:extLst>
          </p:cNvPr>
          <p:cNvSpPr>
            <a:spLocks noGrp="1"/>
          </p:cNvSpPr>
          <p:nvPr>
            <p:ph type="body" sz="quarter" idx="18"/>
          </p:nvPr>
        </p:nvSpPr>
        <p:spPr/>
        <p:txBody>
          <a:bodyPr/>
          <a:lstStyle/>
          <a:p>
            <a:r>
              <a:rPr lang="ja-JP" altLang="en-US"/>
              <a:t>ダウンロードした証明書を適用する手順について説明します</a:t>
            </a:r>
          </a:p>
        </p:txBody>
      </p:sp>
      <p:sp>
        <p:nvSpPr>
          <p:cNvPr id="9" name="正方形/長方形 8">
            <a:extLst>
              <a:ext uri="{FF2B5EF4-FFF2-40B4-BE49-F238E27FC236}">
                <a16:creationId xmlns:a16="http://schemas.microsoft.com/office/drawing/2014/main" id="{DF88D45B-979C-4A9D-2651-C8BA2C9BA651}"/>
              </a:ext>
            </a:extLst>
          </p:cNvPr>
          <p:cNvSpPr/>
          <p:nvPr/>
        </p:nvSpPr>
        <p:spPr>
          <a:xfrm>
            <a:off x="3341245" y="2868273"/>
            <a:ext cx="754505" cy="18607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A224130-0CE0-0390-737F-D6464F2DA275}"/>
              </a:ext>
            </a:extLst>
          </p:cNvPr>
          <p:cNvSpPr/>
          <p:nvPr/>
        </p:nvSpPr>
        <p:spPr>
          <a:xfrm>
            <a:off x="7681912" y="4710112"/>
            <a:ext cx="2700337" cy="39528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テキスト&#10;&#10;AI によって生成されたコンテンツは間違っている可能性があります。">
            <a:extLst>
              <a:ext uri="{FF2B5EF4-FFF2-40B4-BE49-F238E27FC236}">
                <a16:creationId xmlns:a16="http://schemas.microsoft.com/office/drawing/2014/main" id="{BCFA1339-C8BA-7D88-2532-4B5C6FCE58B4}"/>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3341245" y="3083542"/>
            <a:ext cx="1413817" cy="690915"/>
          </a:xfrm>
          <a:prstGeom prst="rect">
            <a:avLst/>
          </a:prstGeom>
        </p:spPr>
      </p:pic>
      <p:sp>
        <p:nvSpPr>
          <p:cNvPr id="18" name="正方形/長方形 17">
            <a:extLst>
              <a:ext uri="{FF2B5EF4-FFF2-40B4-BE49-F238E27FC236}">
                <a16:creationId xmlns:a16="http://schemas.microsoft.com/office/drawing/2014/main" id="{7DCC41D5-776C-8627-0F65-B5B24BC3F977}"/>
              </a:ext>
            </a:extLst>
          </p:cNvPr>
          <p:cNvSpPr/>
          <p:nvPr/>
        </p:nvSpPr>
        <p:spPr>
          <a:xfrm>
            <a:off x="9058275" y="5263792"/>
            <a:ext cx="1281114" cy="34643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CCFE9D5-0C49-F464-DC1C-ACD6347E45C9}"/>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692531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B142B-AA4D-9F11-1B10-612DD41927C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5A508C1-DA56-9580-4E7D-D6BD6746F057}"/>
              </a:ext>
            </a:extLst>
          </p:cNvPr>
          <p:cNvSpPr>
            <a:spLocks noGrp="1"/>
          </p:cNvSpPr>
          <p:nvPr>
            <p:ph type="body" sz="quarter" idx="13"/>
          </p:nvPr>
        </p:nvSpPr>
        <p:spPr/>
        <p:txBody>
          <a:bodyPr/>
          <a:lstStyle/>
          <a:p>
            <a:r>
              <a:rPr lang="ja-JP" altLang="en-US"/>
              <a:t>③　キーチェーンアクセスの画面が表示されたら、「ログイン」</a:t>
            </a:r>
            <a:br>
              <a:rPr lang="en-US" altLang="ja-JP"/>
            </a:br>
            <a:r>
              <a:rPr lang="ja-JP" altLang="en-US"/>
              <a:t>　　をクリックし、ダウンロードした証明書をダブルクリック</a:t>
            </a:r>
            <a:br>
              <a:rPr lang="en-US" altLang="ja-JP"/>
            </a:br>
            <a:r>
              <a:rPr lang="ja-JP" altLang="en-US"/>
              <a:t>　　します</a:t>
            </a:r>
            <a:endParaRPr kumimoji="1" lang="ja-JP" altLang="en-US"/>
          </a:p>
        </p:txBody>
      </p:sp>
      <p:sp>
        <p:nvSpPr>
          <p:cNvPr id="4" name="フッター プレースホルダー 3">
            <a:extLst>
              <a:ext uri="{FF2B5EF4-FFF2-40B4-BE49-F238E27FC236}">
                <a16:creationId xmlns:a16="http://schemas.microsoft.com/office/drawing/2014/main" id="{9BE8BEA5-DBA8-81B1-8BB8-B16152F2B63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3573602-C625-F87A-883F-4A8EFC54BEF3}"/>
              </a:ext>
            </a:extLst>
          </p:cNvPr>
          <p:cNvSpPr>
            <a:spLocks noGrp="1"/>
          </p:cNvSpPr>
          <p:nvPr>
            <p:ph type="body" sz="quarter" idx="17"/>
          </p:nvPr>
        </p:nvSpPr>
        <p:spPr/>
        <p:txBody>
          <a:bodyPr/>
          <a:lstStyle/>
          <a:p>
            <a:r>
              <a:rPr kumimoji="1" lang="ja-JP" altLang="en-US"/>
              <a:t>④　証明書の設定画面が表示されたら、「信頼」をクリックし、</a:t>
            </a:r>
            <a:br>
              <a:rPr kumimoji="1" lang="en-US" altLang="ja-JP"/>
            </a:br>
            <a:r>
              <a:rPr kumimoji="1" lang="ja-JP" altLang="en-US"/>
              <a:t>　　詳細項目が展開されるので「この証明書を使用するとき」の</a:t>
            </a:r>
            <a:br>
              <a:rPr kumimoji="1" lang="en-US" altLang="ja-JP"/>
            </a:br>
            <a:r>
              <a:rPr kumimoji="1" lang="ja-JP" altLang="en-US"/>
              <a:t>　　項目で「常に信頼」を選択し、画面左上の閉じるボタンを</a:t>
            </a:r>
            <a:br>
              <a:rPr kumimoji="1" lang="en-US" altLang="ja-JP"/>
            </a:br>
            <a:r>
              <a:rPr kumimoji="1" lang="ja-JP" altLang="en-US"/>
              <a:t>　　クリックします</a:t>
            </a: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114A5D0-72FD-FD9D-50AD-B517615C08EA}"/>
              </a:ext>
            </a:extLst>
          </p:cNvPr>
          <p:cNvPicPr>
            <a:picLocks noChangeAspect="1"/>
          </p:cNvPicPr>
          <p:nvPr/>
        </p:nvPicPr>
        <p:blipFill>
          <a:blip r:embed="rId2"/>
          <a:srcRect r="21764"/>
          <a:stretch/>
        </p:blipFill>
        <p:spPr>
          <a:xfrm>
            <a:off x="1541245" y="1821795"/>
            <a:ext cx="3600000" cy="2562109"/>
          </a:xfrm>
          <a:prstGeom prst="rect">
            <a:avLst/>
          </a:prstGeom>
          <a:ln w="12700">
            <a:solidFill>
              <a:schemeClr val="tx1"/>
            </a:solidFill>
          </a:ln>
        </p:spPr>
      </p:pic>
      <p:pic>
        <p:nvPicPr>
          <p:cNvPr id="10" name="図 9">
            <a:extLst>
              <a:ext uri="{FF2B5EF4-FFF2-40B4-BE49-F238E27FC236}">
                <a16:creationId xmlns:a16="http://schemas.microsoft.com/office/drawing/2014/main" id="{1403CBC1-2AFC-0D62-EA79-F1FF6A26603A}"/>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882900" y="3632577"/>
            <a:ext cx="1341186" cy="312058"/>
          </a:xfrm>
          <a:prstGeom prst="rect">
            <a:avLst/>
          </a:prstGeom>
        </p:spPr>
      </p:pic>
      <p:pic>
        <p:nvPicPr>
          <p:cNvPr id="12" name="図 11">
            <a:extLst>
              <a:ext uri="{FF2B5EF4-FFF2-40B4-BE49-F238E27FC236}">
                <a16:creationId xmlns:a16="http://schemas.microsoft.com/office/drawing/2014/main" id="{7AD815F9-3C9E-BCB6-F0F9-92898782BC90}"/>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2909422" y="4127980"/>
            <a:ext cx="930090" cy="132870"/>
          </a:xfrm>
          <a:prstGeom prst="rect">
            <a:avLst/>
          </a:prstGeom>
        </p:spPr>
      </p:pic>
      <p:sp>
        <p:nvSpPr>
          <p:cNvPr id="13" name="正方形/長方形 12">
            <a:extLst>
              <a:ext uri="{FF2B5EF4-FFF2-40B4-BE49-F238E27FC236}">
                <a16:creationId xmlns:a16="http://schemas.microsoft.com/office/drawing/2014/main" id="{5F26D71C-EA2C-B5FE-777C-92256A6D328C}"/>
              </a:ext>
            </a:extLst>
          </p:cNvPr>
          <p:cNvSpPr/>
          <p:nvPr/>
        </p:nvSpPr>
        <p:spPr>
          <a:xfrm>
            <a:off x="2877600" y="3943270"/>
            <a:ext cx="891125"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テーブル&#10;&#10;AI によって生成されたコンテンツは間違っている可能性があります。">
            <a:extLst>
              <a:ext uri="{FF2B5EF4-FFF2-40B4-BE49-F238E27FC236}">
                <a16:creationId xmlns:a16="http://schemas.microsoft.com/office/drawing/2014/main" id="{B74DE9D0-F534-F345-CDD8-830043965105}"/>
              </a:ext>
            </a:extLst>
          </p:cNvPr>
          <p:cNvPicPr>
            <a:picLocks noChangeAspect="1"/>
          </p:cNvPicPr>
          <p:nvPr/>
        </p:nvPicPr>
        <p:blipFill>
          <a:blip r:embed="rId7"/>
          <a:stretch>
            <a:fillRect/>
          </a:stretch>
        </p:blipFill>
        <p:spPr>
          <a:xfrm>
            <a:off x="7050755" y="2062574"/>
            <a:ext cx="3600000" cy="3077418"/>
          </a:xfrm>
          <a:prstGeom prst="rect">
            <a:avLst/>
          </a:prstGeom>
          <a:ln w="12700">
            <a:solidFill>
              <a:schemeClr val="tx1"/>
            </a:solidFill>
          </a:ln>
        </p:spPr>
      </p:pic>
      <p:sp>
        <p:nvSpPr>
          <p:cNvPr id="16" name="正方形/長方形 15">
            <a:extLst>
              <a:ext uri="{FF2B5EF4-FFF2-40B4-BE49-F238E27FC236}">
                <a16:creationId xmlns:a16="http://schemas.microsoft.com/office/drawing/2014/main" id="{5F2A8798-70A2-3A27-4643-6CFB8BC57A62}"/>
              </a:ext>
            </a:extLst>
          </p:cNvPr>
          <p:cNvSpPr/>
          <p:nvPr/>
        </p:nvSpPr>
        <p:spPr>
          <a:xfrm>
            <a:off x="7096125" y="2906270"/>
            <a:ext cx="352425"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77F5484-BD83-500A-098F-1EEA6DF76334}"/>
              </a:ext>
            </a:extLst>
          </p:cNvPr>
          <p:cNvSpPr/>
          <p:nvPr/>
        </p:nvSpPr>
        <p:spPr>
          <a:xfrm>
            <a:off x="8412830" y="3087214"/>
            <a:ext cx="1093120" cy="14652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EC81CA4-C40B-2F59-DE5F-34ADD05FCBA4}"/>
              </a:ext>
            </a:extLst>
          </p:cNvPr>
          <p:cNvSpPr/>
          <p:nvPr/>
        </p:nvSpPr>
        <p:spPr>
          <a:xfrm>
            <a:off x="7045456" y="2068481"/>
            <a:ext cx="160208"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FEF563A-2E36-0727-A080-EAC4F8CA8D51}"/>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943405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2EED9-7585-CAEA-CA87-0C855C33841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4E1BB38-889D-9C4B-B7E9-BE0964BF4EDF}"/>
              </a:ext>
            </a:extLst>
          </p:cNvPr>
          <p:cNvSpPr>
            <a:spLocks noGrp="1"/>
          </p:cNvSpPr>
          <p:nvPr>
            <p:ph type="body" sz="quarter" idx="13"/>
          </p:nvPr>
        </p:nvSpPr>
        <p:spPr/>
        <p:txBody>
          <a:bodyPr/>
          <a:lstStyle/>
          <a:p>
            <a:r>
              <a:rPr kumimoji="1" lang="ja-JP" altLang="en-US"/>
              <a:t>⑤　ポップアップが表示されたら、パスワードを入力し、</a:t>
            </a:r>
            <a:br>
              <a:rPr kumimoji="1" lang="en-US" altLang="ja-JP"/>
            </a:br>
            <a:r>
              <a:rPr kumimoji="1" lang="ja-JP" altLang="en-US"/>
              <a:t>　　「設定をアップデート」をクリックして証明書の適用は</a:t>
            </a:r>
            <a:br>
              <a:rPr kumimoji="1" lang="en-US" altLang="ja-JP"/>
            </a:br>
            <a:r>
              <a:rPr kumimoji="1" lang="ja-JP" altLang="en-US"/>
              <a:t>　　完了です</a:t>
            </a:r>
          </a:p>
        </p:txBody>
      </p:sp>
      <p:sp>
        <p:nvSpPr>
          <p:cNvPr id="4" name="フッター プレースホルダー 3">
            <a:extLst>
              <a:ext uri="{FF2B5EF4-FFF2-40B4-BE49-F238E27FC236}">
                <a16:creationId xmlns:a16="http://schemas.microsoft.com/office/drawing/2014/main" id="{EE7E5ED5-AE91-850A-A41A-AE702106D53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8944BFB-8A87-8881-E65E-E5654D18FEFE}"/>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178EE8E-30DB-4163-6E9F-7DA08DD7BD94}"/>
              </a:ext>
            </a:extLst>
          </p:cNvPr>
          <p:cNvPicPr>
            <a:picLocks noChangeAspect="1"/>
          </p:cNvPicPr>
          <p:nvPr/>
        </p:nvPicPr>
        <p:blipFill>
          <a:blip r:embed="rId2"/>
          <a:stretch>
            <a:fillRect/>
          </a:stretch>
        </p:blipFill>
        <p:spPr>
          <a:xfrm>
            <a:off x="1898596" y="1836964"/>
            <a:ext cx="2880000" cy="4013117"/>
          </a:xfrm>
          <a:prstGeom prst="rect">
            <a:avLst/>
          </a:prstGeom>
          <a:ln w="12700">
            <a:solidFill>
              <a:schemeClr val="tx1"/>
            </a:solidFill>
          </a:ln>
        </p:spPr>
      </p:pic>
      <p:sp>
        <p:nvSpPr>
          <p:cNvPr id="9" name="正方形/長方形 8">
            <a:extLst>
              <a:ext uri="{FF2B5EF4-FFF2-40B4-BE49-F238E27FC236}">
                <a16:creationId xmlns:a16="http://schemas.microsoft.com/office/drawing/2014/main" id="{C5B17440-3492-4048-C20D-9B22C9994270}"/>
              </a:ext>
            </a:extLst>
          </p:cNvPr>
          <p:cNvSpPr/>
          <p:nvPr/>
        </p:nvSpPr>
        <p:spPr>
          <a:xfrm>
            <a:off x="2001910" y="4448094"/>
            <a:ext cx="2727254" cy="4096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F47DA67-D150-A98E-9671-2BE59EEED352}"/>
              </a:ext>
            </a:extLst>
          </p:cNvPr>
          <p:cNvSpPr/>
          <p:nvPr/>
        </p:nvSpPr>
        <p:spPr>
          <a:xfrm>
            <a:off x="2001910" y="5014914"/>
            <a:ext cx="2727254" cy="338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72E6FD7A-C0F2-9B86-E5D2-5BF1DE0594F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073566" y="4088606"/>
            <a:ext cx="1265030" cy="243295"/>
          </a:xfrm>
          <a:prstGeom prst="rect">
            <a:avLst/>
          </a:prstGeom>
        </p:spPr>
      </p:pic>
      <p:sp>
        <p:nvSpPr>
          <p:cNvPr id="5" name="スライド番号プレースホルダー 4">
            <a:extLst>
              <a:ext uri="{FF2B5EF4-FFF2-40B4-BE49-F238E27FC236}">
                <a16:creationId xmlns:a16="http://schemas.microsoft.com/office/drawing/2014/main" id="{2628F947-677C-6C48-C65E-A62D5E7891A8}"/>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94650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EDADCD-F49B-D711-8B0F-65ADA50D0495}"/>
              </a:ext>
            </a:extLst>
          </p:cNvPr>
          <p:cNvSpPr>
            <a:spLocks noGrp="1"/>
          </p:cNvSpPr>
          <p:nvPr>
            <p:ph type="title"/>
          </p:nvPr>
        </p:nvSpPr>
        <p:spPr/>
        <p:txBody>
          <a:bodyPr/>
          <a:lstStyle/>
          <a:p>
            <a:r>
              <a:rPr kumimoji="1" lang="en-US" altLang="ja-JP"/>
              <a:t>6. </a:t>
            </a:r>
            <a:r>
              <a:rPr lang="ja-JP" altLang="en-US"/>
              <a:t>証明書の適用（</a:t>
            </a:r>
            <a:r>
              <a:rPr lang="en-US" altLang="ja-JP" cap="none"/>
              <a:t>Android</a:t>
            </a:r>
            <a:r>
              <a:rPr lang="ja-JP" altLang="en-US"/>
              <a:t>の場合）</a:t>
            </a:r>
            <a:endParaRPr kumimoji="1" lang="ja-JP" altLang="en-US"/>
          </a:p>
        </p:txBody>
      </p:sp>
      <p:sp>
        <p:nvSpPr>
          <p:cNvPr id="3" name="テキスト プレースホルダー 2">
            <a:extLst>
              <a:ext uri="{FF2B5EF4-FFF2-40B4-BE49-F238E27FC236}">
                <a16:creationId xmlns:a16="http://schemas.microsoft.com/office/drawing/2014/main" id="{CB84DC1A-CE22-C38B-C17C-AEE0E652E39B}"/>
              </a:ext>
            </a:extLst>
          </p:cNvPr>
          <p:cNvSpPr>
            <a:spLocks noGrp="1"/>
          </p:cNvSpPr>
          <p:nvPr>
            <p:ph type="body" sz="quarter" idx="13"/>
          </p:nvPr>
        </p:nvSpPr>
        <p:spPr/>
        <p:txBody>
          <a:bodyPr/>
          <a:lstStyle/>
          <a:p>
            <a:r>
              <a:rPr kumimoji="1" lang="ja-JP" altLang="en-US"/>
              <a:t>①　アプリメニューより</a:t>
            </a:r>
            <a:r>
              <a:rPr lang="ja-JP" altLang="en-US"/>
              <a:t>「</a:t>
            </a:r>
            <a:r>
              <a:rPr kumimoji="1" lang="ja-JP" altLang="en-US"/>
              <a:t>設定</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D519EE03-4B12-F792-CF0A-20AF9BC817F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501A54B-38B8-714B-2CE1-81AB995E1D2A}"/>
              </a:ext>
            </a:extLst>
          </p:cNvPr>
          <p:cNvSpPr>
            <a:spLocks noGrp="1"/>
          </p:cNvSpPr>
          <p:nvPr>
            <p:ph type="body" sz="quarter" idx="17"/>
          </p:nvPr>
        </p:nvSpPr>
        <p:spPr/>
        <p:txBody>
          <a:bodyPr/>
          <a:lstStyle/>
          <a:p>
            <a:r>
              <a:rPr kumimoji="1" lang="ja-JP" altLang="en-US"/>
              <a:t>②　</a:t>
            </a:r>
            <a:r>
              <a:rPr lang="ja-JP" altLang="en-US"/>
              <a:t>下にスクロールし、「</a:t>
            </a:r>
            <a:r>
              <a:rPr kumimoji="1" lang="ja-JP" altLang="en-US"/>
              <a:t>セキュリティとプライバシー</a:t>
            </a:r>
            <a:r>
              <a:rPr lang="ja-JP" altLang="en-US"/>
              <a:t>」</a:t>
            </a:r>
            <a:r>
              <a:rPr kumimoji="1" lang="ja-JP" altLang="en-US"/>
              <a:t>を</a:t>
            </a:r>
            <a:br>
              <a:rPr kumimoji="1" lang="en-US" altLang="ja-JP"/>
            </a:br>
            <a:r>
              <a:rPr kumimoji="1" lang="ja-JP" altLang="en-US"/>
              <a:t>　　タップします</a:t>
            </a:r>
          </a:p>
        </p:txBody>
      </p:sp>
      <p:sp>
        <p:nvSpPr>
          <p:cNvPr id="7" name="テキスト プレースホルダー 6">
            <a:extLst>
              <a:ext uri="{FF2B5EF4-FFF2-40B4-BE49-F238E27FC236}">
                <a16:creationId xmlns:a16="http://schemas.microsoft.com/office/drawing/2014/main" id="{35842B3B-E2ED-47E5-80BB-A36F360EE7DB}"/>
              </a:ext>
            </a:extLst>
          </p:cNvPr>
          <p:cNvSpPr>
            <a:spLocks noGrp="1"/>
          </p:cNvSpPr>
          <p:nvPr>
            <p:ph type="body" sz="quarter" idx="18"/>
          </p:nvPr>
        </p:nvSpPr>
        <p:spPr/>
        <p:txBody>
          <a:bodyPr/>
          <a:lstStyle/>
          <a:p>
            <a:r>
              <a:rPr kumimoji="1" lang="en-US" altLang="ja-JP"/>
              <a:t>Android</a:t>
            </a:r>
            <a:r>
              <a:rPr kumimoji="1" lang="ja-JP" altLang="en-US"/>
              <a:t>をご利用の場合の証明書を適用する手順について</a:t>
            </a:r>
            <a:r>
              <a:rPr lang="ja-JP" altLang="en-US"/>
              <a:t>説明します</a:t>
            </a:r>
            <a:endParaRPr kumimoji="1" lang="ja-JP" altLang="en-US"/>
          </a:p>
        </p:txBody>
      </p:sp>
      <p:pic>
        <p:nvPicPr>
          <p:cNvPr id="9" name="図 8" descr="グラフィカル ユーザー インターフェイス&#10;&#10;AI によって生成されたコンテンツは間違っている可能性があります。">
            <a:extLst>
              <a:ext uri="{FF2B5EF4-FFF2-40B4-BE49-F238E27FC236}">
                <a16:creationId xmlns:a16="http://schemas.microsoft.com/office/drawing/2014/main" id="{C0561348-595E-BC69-831B-6047A89D1580}"/>
              </a:ext>
            </a:extLst>
          </p:cNvPr>
          <p:cNvPicPr>
            <a:picLocks noChangeAspect="1"/>
          </p:cNvPicPr>
          <p:nvPr/>
        </p:nvPicPr>
        <p:blipFill>
          <a:blip r:embed="rId2"/>
          <a:stretch>
            <a:fillRect/>
          </a:stretch>
        </p:blipFill>
        <p:spPr>
          <a:xfrm>
            <a:off x="1541245" y="2043395"/>
            <a:ext cx="3600000" cy="3813326"/>
          </a:xfrm>
          <a:prstGeom prst="rect">
            <a:avLst/>
          </a:prstGeom>
          <a:ln w="12700">
            <a:solidFill>
              <a:schemeClr val="tx1"/>
            </a:solidFill>
          </a:ln>
        </p:spPr>
      </p:pic>
      <p:pic>
        <p:nvPicPr>
          <p:cNvPr id="11" name="図 10" descr="テキスト&#10;&#10;AI によって生成されたコンテンツは間違っている可能性があります。">
            <a:extLst>
              <a:ext uri="{FF2B5EF4-FFF2-40B4-BE49-F238E27FC236}">
                <a16:creationId xmlns:a16="http://schemas.microsoft.com/office/drawing/2014/main" id="{46748F9F-06E5-2767-1737-5D17528CB746}"/>
              </a:ext>
            </a:extLst>
          </p:cNvPr>
          <p:cNvPicPr>
            <a:picLocks noChangeAspect="1"/>
          </p:cNvPicPr>
          <p:nvPr/>
        </p:nvPicPr>
        <p:blipFill>
          <a:blip r:embed="rId3"/>
          <a:stretch>
            <a:fillRect/>
          </a:stretch>
        </p:blipFill>
        <p:spPr>
          <a:xfrm>
            <a:off x="7050755" y="2270956"/>
            <a:ext cx="3600000" cy="2745084"/>
          </a:xfrm>
          <a:prstGeom prst="rect">
            <a:avLst/>
          </a:prstGeom>
          <a:ln w="12700">
            <a:solidFill>
              <a:schemeClr val="tx1"/>
            </a:solidFill>
          </a:ln>
        </p:spPr>
      </p:pic>
      <p:sp>
        <p:nvSpPr>
          <p:cNvPr id="12" name="正方形/長方形 11">
            <a:extLst>
              <a:ext uri="{FF2B5EF4-FFF2-40B4-BE49-F238E27FC236}">
                <a16:creationId xmlns:a16="http://schemas.microsoft.com/office/drawing/2014/main" id="{C9FAAD4F-4033-0376-A02C-8182A4B05E3D}"/>
              </a:ext>
            </a:extLst>
          </p:cNvPr>
          <p:cNvSpPr/>
          <p:nvPr/>
        </p:nvSpPr>
        <p:spPr>
          <a:xfrm>
            <a:off x="2574131" y="4887555"/>
            <a:ext cx="677069" cy="9226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B3E6CB9-B840-9303-61F7-6F60FD485A91}"/>
              </a:ext>
            </a:extLst>
          </p:cNvPr>
          <p:cNvSpPr/>
          <p:nvPr/>
        </p:nvSpPr>
        <p:spPr>
          <a:xfrm>
            <a:off x="7344884" y="3270454"/>
            <a:ext cx="2980216" cy="6919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2659908-394D-3F44-D02A-269A4E4CDABA}"/>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13909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70711E-8A45-7E5E-0880-C3A1EB20591E}"/>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0DFF63C-F965-C3BA-0220-EC8946623B07}"/>
              </a:ext>
            </a:extLst>
          </p:cNvPr>
          <p:cNvSpPr>
            <a:spLocks noGrp="1"/>
          </p:cNvSpPr>
          <p:nvPr>
            <p:ph type="body" sz="quarter" idx="13"/>
          </p:nvPr>
        </p:nvSpPr>
        <p:spPr/>
        <p:txBody>
          <a:bodyPr/>
          <a:lstStyle/>
          <a:p>
            <a:r>
              <a:rPr kumimoji="1" lang="ja-JP" altLang="en-US"/>
              <a:t>③　</a:t>
            </a:r>
            <a:r>
              <a:rPr lang="ja-JP" altLang="en-US"/>
              <a:t>下へスクロールし、「その他のセキュリティとプライバ</a:t>
            </a:r>
            <a:br>
              <a:rPr lang="en-US" altLang="ja-JP"/>
            </a:br>
            <a:r>
              <a:rPr lang="ja-JP" altLang="en-US"/>
              <a:t>　　シー」</a:t>
            </a:r>
            <a:r>
              <a:rPr kumimoji="1" lang="ja-JP" altLang="en-US"/>
              <a:t>をタップします</a:t>
            </a:r>
          </a:p>
        </p:txBody>
      </p:sp>
      <p:sp>
        <p:nvSpPr>
          <p:cNvPr id="4" name="フッター プレースホルダー 3">
            <a:extLst>
              <a:ext uri="{FF2B5EF4-FFF2-40B4-BE49-F238E27FC236}">
                <a16:creationId xmlns:a16="http://schemas.microsoft.com/office/drawing/2014/main" id="{3928BC5A-4B5F-BA3C-F12E-B570A08B515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FF89350-C437-01EA-421E-4ED5AF4948D4}"/>
              </a:ext>
            </a:extLst>
          </p:cNvPr>
          <p:cNvSpPr>
            <a:spLocks noGrp="1"/>
          </p:cNvSpPr>
          <p:nvPr>
            <p:ph type="body" sz="quarter" idx="17"/>
          </p:nvPr>
        </p:nvSpPr>
        <p:spPr/>
        <p:txBody>
          <a:bodyPr/>
          <a:lstStyle/>
          <a:p>
            <a:r>
              <a:rPr kumimoji="1" lang="ja-JP" altLang="en-US"/>
              <a:t>④　下へスクロールし、「暗号化と認証情報」をタップします</a:t>
            </a: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28B29691-746D-9DB8-1082-604A766EE289}"/>
              </a:ext>
            </a:extLst>
          </p:cNvPr>
          <p:cNvPicPr>
            <a:picLocks noChangeAspect="1"/>
          </p:cNvPicPr>
          <p:nvPr/>
        </p:nvPicPr>
        <p:blipFill>
          <a:blip r:embed="rId2"/>
          <a:stretch>
            <a:fillRect/>
          </a:stretch>
        </p:blipFill>
        <p:spPr>
          <a:xfrm>
            <a:off x="1541245" y="1611366"/>
            <a:ext cx="3600000" cy="2798515"/>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DE611A05-B47B-CFC8-F70C-8E1834CE8C5B}"/>
              </a:ext>
            </a:extLst>
          </p:cNvPr>
          <p:cNvPicPr>
            <a:picLocks noChangeAspect="1"/>
          </p:cNvPicPr>
          <p:nvPr/>
        </p:nvPicPr>
        <p:blipFill>
          <a:blip r:embed="rId3"/>
          <a:stretch>
            <a:fillRect/>
          </a:stretch>
        </p:blipFill>
        <p:spPr>
          <a:xfrm>
            <a:off x="7050755" y="1786288"/>
            <a:ext cx="3600000" cy="2218994"/>
          </a:xfrm>
          <a:prstGeom prst="rect">
            <a:avLst/>
          </a:prstGeom>
          <a:ln w="12700">
            <a:solidFill>
              <a:schemeClr val="tx1"/>
            </a:solidFill>
          </a:ln>
        </p:spPr>
      </p:pic>
      <p:sp>
        <p:nvSpPr>
          <p:cNvPr id="11" name="正方形/長方形 10">
            <a:extLst>
              <a:ext uri="{FF2B5EF4-FFF2-40B4-BE49-F238E27FC236}">
                <a16:creationId xmlns:a16="http://schemas.microsoft.com/office/drawing/2014/main" id="{07B3C453-FD8A-B998-819D-9DBEC222C666}"/>
              </a:ext>
            </a:extLst>
          </p:cNvPr>
          <p:cNvSpPr/>
          <p:nvPr/>
        </p:nvSpPr>
        <p:spPr>
          <a:xfrm>
            <a:off x="1643856" y="3537544"/>
            <a:ext cx="3283744" cy="6153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7F8DE96-1DEC-87E3-3E8A-30EA06EC2D9F}"/>
              </a:ext>
            </a:extLst>
          </p:cNvPr>
          <p:cNvSpPr/>
          <p:nvPr/>
        </p:nvSpPr>
        <p:spPr>
          <a:xfrm>
            <a:off x="7138833" y="1931414"/>
            <a:ext cx="1624167" cy="53238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09516D4-8329-8CE1-F801-B0EEDF1316A1}"/>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08705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p:txBody>
          <a:bodyPr>
            <a:normAutofit/>
          </a:bodyPr>
          <a:lstStyle/>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HTTPS</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ja-JP" altLang="en-US"/>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証明書のダウンロード</a:t>
            </a:r>
            <a:endParaRPr lang="ja-JP" altLang="en-US"/>
          </a:p>
          <a:p>
            <a:r>
              <a:rPr lang="en-US" altLang="ja-JP"/>
              <a:t>3.</a:t>
            </a:r>
            <a:r>
              <a:rPr lang="ja-JP" altLang="en-US"/>
              <a:t>　</a:t>
            </a:r>
            <a:r>
              <a:rPr lang="ja-JP" altLang="en-US">
                <a:hlinkClick r:id="rId4" action="ppaction://hlinksldjump">
                  <a:extLst>
                    <a:ext uri="{A12FA001-AC4F-418D-AE19-62706E023703}">
                      <ahyp:hlinkClr xmlns:ahyp="http://schemas.microsoft.com/office/drawing/2018/hyperlinkcolor" val="tx"/>
                    </a:ext>
                  </a:extLst>
                </a:hlinkClick>
              </a:rPr>
              <a:t>証明書の適用（</a:t>
            </a:r>
            <a:r>
              <a:rPr lang="en-US" altLang="ja-JP">
                <a:hlinkClick r:id="rId4" action="ppaction://hlinksldjump">
                  <a:extLst>
                    <a:ext uri="{A12FA001-AC4F-418D-AE19-62706E023703}">
                      <ahyp:hlinkClr xmlns:ahyp="http://schemas.microsoft.com/office/drawing/2018/hyperlinkcolor" val="tx"/>
                    </a:ext>
                  </a:extLst>
                </a:hlinkClick>
              </a:rPr>
              <a:t>Chrome/MS Edge</a:t>
            </a:r>
            <a:r>
              <a:rPr lang="ja-JP" altLang="en-US">
                <a:hlinkClick r:id="rId4" action="ppaction://hlinksldjump">
                  <a:extLst>
                    <a:ext uri="{A12FA001-AC4F-418D-AE19-62706E023703}">
                      <ahyp:hlinkClr xmlns:ahyp="http://schemas.microsoft.com/office/drawing/2018/hyperlinkcolor" val="tx"/>
                    </a:ext>
                  </a:extLst>
                </a:hlinkClick>
              </a:rPr>
              <a:t>の場合）</a:t>
            </a:r>
            <a:endParaRPr lang="ja-JP" altLang="en-US"/>
          </a:p>
          <a:p>
            <a:r>
              <a:rPr lang="en-US" altLang="ja-JP"/>
              <a:t>4.</a:t>
            </a:r>
            <a:r>
              <a:rPr lang="ja-JP" altLang="en-US"/>
              <a:t>　</a:t>
            </a:r>
            <a:r>
              <a:rPr lang="ja-JP" altLang="en-US">
                <a:hlinkClick r:id="rId5" action="ppaction://hlinksldjump">
                  <a:extLst>
                    <a:ext uri="{A12FA001-AC4F-418D-AE19-62706E023703}">
                      <ahyp:hlinkClr xmlns:ahyp="http://schemas.microsoft.com/office/drawing/2018/hyperlinkcolor" val="tx"/>
                    </a:ext>
                  </a:extLst>
                </a:hlinkClick>
              </a:rPr>
              <a:t>証明書の適用（</a:t>
            </a:r>
            <a:r>
              <a:rPr lang="en-US" altLang="ja-JP">
                <a:hlinkClick r:id="rId5" action="ppaction://hlinksldjump">
                  <a:extLst>
                    <a:ext uri="{A12FA001-AC4F-418D-AE19-62706E023703}">
                      <ahyp:hlinkClr xmlns:ahyp="http://schemas.microsoft.com/office/drawing/2018/hyperlinkcolor" val="tx"/>
                    </a:ext>
                  </a:extLst>
                </a:hlinkClick>
              </a:rPr>
              <a:t>FireFox</a:t>
            </a:r>
            <a:r>
              <a:rPr lang="ja-JP" altLang="en-US">
                <a:hlinkClick r:id="rId5" action="ppaction://hlinksldjump">
                  <a:extLst>
                    <a:ext uri="{A12FA001-AC4F-418D-AE19-62706E023703}">
                      <ahyp:hlinkClr xmlns:ahyp="http://schemas.microsoft.com/office/drawing/2018/hyperlinkcolor" val="tx"/>
                    </a:ext>
                  </a:extLst>
                </a:hlinkClick>
              </a:rPr>
              <a:t>の場合）</a:t>
            </a:r>
            <a:endParaRPr lang="en-US" altLang="ja-JP"/>
          </a:p>
          <a:p>
            <a:r>
              <a:rPr lang="en-US" altLang="ja-JP"/>
              <a:t>5.</a:t>
            </a:r>
            <a:r>
              <a:rPr lang="ja-JP" altLang="en-US"/>
              <a:t>　</a:t>
            </a:r>
            <a:r>
              <a:rPr lang="ja-JP" altLang="en-US">
                <a:hlinkClick r:id="rId6" action="ppaction://hlinksldjump">
                  <a:extLst>
                    <a:ext uri="{A12FA001-AC4F-418D-AE19-62706E023703}">
                      <ahyp:hlinkClr xmlns:ahyp="http://schemas.microsoft.com/office/drawing/2018/hyperlinkcolor" val="tx"/>
                    </a:ext>
                  </a:extLst>
                </a:hlinkClick>
              </a:rPr>
              <a:t>証明書の適用（</a:t>
            </a:r>
            <a:r>
              <a:rPr lang="en-US" altLang="ja-JP">
                <a:hlinkClick r:id="rId6" action="ppaction://hlinksldjump">
                  <a:extLst>
                    <a:ext uri="{A12FA001-AC4F-418D-AE19-62706E023703}">
                      <ahyp:hlinkClr xmlns:ahyp="http://schemas.microsoft.com/office/drawing/2018/hyperlinkcolor" val="tx"/>
                    </a:ext>
                  </a:extLst>
                </a:hlinkClick>
              </a:rPr>
              <a:t>Safari</a:t>
            </a:r>
            <a:r>
              <a:rPr lang="ja-JP" altLang="en-US">
                <a:hlinkClick r:id="rId6" action="ppaction://hlinksldjump">
                  <a:extLst>
                    <a:ext uri="{A12FA001-AC4F-418D-AE19-62706E023703}">
                      <ahyp:hlinkClr xmlns:ahyp="http://schemas.microsoft.com/office/drawing/2018/hyperlinkcolor" val="tx"/>
                    </a:ext>
                  </a:extLst>
                </a:hlinkClick>
              </a:rPr>
              <a:t>の場合）</a:t>
            </a:r>
            <a:endParaRPr lang="ja-JP" altLang="en-US"/>
          </a:p>
          <a:p>
            <a:r>
              <a:rPr lang="en-US" altLang="ja-JP"/>
              <a:t>6.</a:t>
            </a:r>
            <a:r>
              <a:rPr lang="ja-JP" altLang="en-US"/>
              <a:t>　</a:t>
            </a:r>
            <a:r>
              <a:rPr lang="ja-JP" altLang="en-US">
                <a:hlinkClick r:id="rId7" action="ppaction://hlinksldjump">
                  <a:extLst>
                    <a:ext uri="{A12FA001-AC4F-418D-AE19-62706E023703}">
                      <ahyp:hlinkClr xmlns:ahyp="http://schemas.microsoft.com/office/drawing/2018/hyperlinkcolor" val="tx"/>
                    </a:ext>
                  </a:extLst>
                </a:hlinkClick>
              </a:rPr>
              <a:t>証明書の適用（</a:t>
            </a:r>
            <a:r>
              <a:rPr lang="en-US" altLang="ja-JP">
                <a:hlinkClick r:id="rId7" action="ppaction://hlinksldjump">
                  <a:extLst>
                    <a:ext uri="{A12FA001-AC4F-418D-AE19-62706E023703}">
                      <ahyp:hlinkClr xmlns:ahyp="http://schemas.microsoft.com/office/drawing/2018/hyperlinkcolor" val="tx"/>
                    </a:ext>
                  </a:extLst>
                </a:hlinkClick>
              </a:rPr>
              <a:t>Android</a:t>
            </a:r>
            <a:r>
              <a:rPr lang="ja-JP" altLang="en-US">
                <a:hlinkClick r:id="rId7" action="ppaction://hlinksldjump">
                  <a:extLst>
                    <a:ext uri="{A12FA001-AC4F-418D-AE19-62706E023703}">
                      <ahyp:hlinkClr xmlns:ahyp="http://schemas.microsoft.com/office/drawing/2018/hyperlinkcolor" val="tx"/>
                    </a:ext>
                  </a:extLst>
                </a:hlinkClick>
              </a:rPr>
              <a:t>の場合）</a:t>
            </a:r>
            <a:endParaRPr lang="ja-JP" altLang="en-US"/>
          </a:p>
          <a:p>
            <a:r>
              <a:rPr lang="en-US" altLang="ja-JP"/>
              <a:t>7.</a:t>
            </a:r>
            <a:r>
              <a:rPr lang="ja-JP" altLang="en-US"/>
              <a:t>　</a:t>
            </a:r>
            <a:r>
              <a:rPr lang="ja-JP" altLang="en-US">
                <a:hlinkClick r:id="rId8" action="ppaction://hlinksldjump">
                  <a:extLst>
                    <a:ext uri="{A12FA001-AC4F-418D-AE19-62706E023703}">
                      <ahyp:hlinkClr xmlns:ahyp="http://schemas.microsoft.com/office/drawing/2018/hyperlinkcolor" val="tx"/>
                    </a:ext>
                  </a:extLst>
                </a:hlinkClick>
              </a:rPr>
              <a:t>証明書の適用（</a:t>
            </a:r>
            <a:r>
              <a:rPr lang="en-US" altLang="ja-JP">
                <a:hlinkClick r:id="rId8" action="ppaction://hlinksldjump">
                  <a:extLst>
                    <a:ext uri="{A12FA001-AC4F-418D-AE19-62706E023703}">
                      <ahyp:hlinkClr xmlns:ahyp="http://schemas.microsoft.com/office/drawing/2018/hyperlinkcolor" val="tx"/>
                    </a:ext>
                  </a:extLst>
                </a:hlinkClick>
              </a:rPr>
              <a:t>iOS</a:t>
            </a:r>
            <a:r>
              <a:rPr lang="ja-JP" altLang="en-US">
                <a:hlinkClick r:id="rId8" action="ppaction://hlinksldjump">
                  <a:extLst>
                    <a:ext uri="{A12FA001-AC4F-418D-AE19-62706E023703}">
                      <ahyp:hlinkClr xmlns:ahyp="http://schemas.microsoft.com/office/drawing/2018/hyperlinkcolor" val="tx"/>
                    </a:ext>
                  </a:extLst>
                </a:hlinkClick>
              </a:rPr>
              <a:t>の場合）</a:t>
            </a:r>
            <a:endParaRPr lang="ja-JP" altLang="en-US"/>
          </a:p>
          <a:p>
            <a:r>
              <a:rPr lang="en-US" altLang="ja-JP"/>
              <a:t>8.</a:t>
            </a:r>
            <a:r>
              <a:rPr lang="ja-JP" altLang="en-US"/>
              <a:t>　</a:t>
            </a:r>
            <a:r>
              <a:rPr lang="ja-JP" altLang="en-US">
                <a:hlinkClick r:id="rId9" action="ppaction://hlinksldjump">
                  <a:extLst>
                    <a:ext uri="{A12FA001-AC4F-418D-AE19-62706E023703}">
                      <ahyp:hlinkClr xmlns:ahyp="http://schemas.microsoft.com/office/drawing/2018/hyperlinkcolor" val="tx"/>
                    </a:ext>
                  </a:extLst>
                </a:hlinkClick>
              </a:rPr>
              <a:t>対象外</a:t>
            </a:r>
            <a:r>
              <a:rPr lang="en-US" altLang="ja-JP">
                <a:hlinkClick r:id="rId9" action="ppaction://hlinksldjump">
                  <a:extLst>
                    <a:ext uri="{A12FA001-AC4F-418D-AE19-62706E023703}">
                      <ahyp:hlinkClr xmlns:ahyp="http://schemas.microsoft.com/office/drawing/2018/hyperlinkcolor" val="tx"/>
                    </a:ext>
                  </a:extLst>
                </a:hlinkClick>
              </a:rPr>
              <a:t>URL</a:t>
            </a:r>
            <a:r>
              <a:rPr lang="ja-JP" altLang="en-US">
                <a:hlinkClick r:id="rId9" action="ppaction://hlinksldjump">
                  <a:extLst>
                    <a:ext uri="{A12FA001-AC4F-418D-AE19-62706E023703}">
                      <ahyp:hlinkClr xmlns:ahyp="http://schemas.microsoft.com/office/drawing/2018/hyperlinkcolor" val="tx"/>
                    </a:ext>
                  </a:extLst>
                </a:hlinkClick>
              </a:rPr>
              <a:t>設定</a:t>
            </a:r>
            <a:endParaRPr lang="en-US" altLang="ja-JP"/>
          </a:p>
          <a:p>
            <a:r>
              <a:rPr lang="en-US" altLang="ja-JP"/>
              <a:t>9.</a:t>
            </a:r>
            <a:r>
              <a:rPr lang="ja-JP" altLang="en-US"/>
              <a:t>　</a:t>
            </a:r>
            <a:r>
              <a:rPr lang="ja-JP" altLang="en-US">
                <a:hlinkClick r:id="rId10" action="ppaction://hlinksldjump">
                  <a:extLst>
                    <a:ext uri="{A12FA001-AC4F-418D-AE19-62706E023703}">
                      <ahyp:hlinkClr xmlns:ahyp="http://schemas.microsoft.com/office/drawing/2018/hyperlinkcolor" val="tx"/>
                    </a:ext>
                  </a:extLst>
                </a:hlinkClick>
              </a:rPr>
              <a:t>対象外</a:t>
            </a:r>
            <a:r>
              <a:rPr lang="en-US" altLang="ja-JP">
                <a:hlinkClick r:id="rId10" action="ppaction://hlinksldjump">
                  <a:extLst>
                    <a:ext uri="{A12FA001-AC4F-418D-AE19-62706E023703}">
                      <ahyp:hlinkClr xmlns:ahyp="http://schemas.microsoft.com/office/drawing/2018/hyperlinkcolor" val="tx"/>
                    </a:ext>
                  </a:extLst>
                </a:hlinkClick>
              </a:rPr>
              <a:t>IP</a:t>
            </a:r>
            <a:r>
              <a:rPr lang="ja-JP" altLang="en-US">
                <a:hlinkClick r:id="rId10" action="ppaction://hlinksldjump">
                  <a:extLst>
                    <a:ext uri="{A12FA001-AC4F-418D-AE19-62706E023703}">
                      <ahyp:hlinkClr xmlns:ahyp="http://schemas.microsoft.com/office/drawing/2018/hyperlinkcolor" val="tx"/>
                    </a:ext>
                  </a:extLst>
                </a:hlinkClick>
              </a:rPr>
              <a:t>設定</a:t>
            </a:r>
            <a:endParaRPr lang="en-US" altLang="ja-JP"/>
          </a:p>
          <a:p>
            <a:r>
              <a:rPr lang="en-US" altLang="ja-JP"/>
              <a:t>10.</a:t>
            </a:r>
            <a:r>
              <a:rPr lang="ja-JP" altLang="en-US"/>
              <a:t>　</a:t>
            </a:r>
            <a:r>
              <a:rPr lang="ja-JP" altLang="en-US">
                <a:hlinkClick r:id="rId11" action="ppaction://hlinksldjump">
                  <a:extLst>
                    <a:ext uri="{A12FA001-AC4F-418D-AE19-62706E023703}">
                      <ahyp:hlinkClr xmlns:ahyp="http://schemas.microsoft.com/office/drawing/2018/hyperlinkcolor" val="tx"/>
                    </a:ext>
                  </a:extLst>
                </a:hlinkClick>
              </a:rPr>
              <a:t>対象外</a:t>
            </a:r>
            <a:r>
              <a:rPr lang="en-US" altLang="ja-JP">
                <a:hlinkClick r:id="rId11" action="ppaction://hlinksldjump">
                  <a:extLst>
                    <a:ext uri="{A12FA001-AC4F-418D-AE19-62706E023703}">
                      <ahyp:hlinkClr xmlns:ahyp="http://schemas.microsoft.com/office/drawing/2018/hyperlinkcolor" val="tx"/>
                    </a:ext>
                  </a:extLst>
                </a:hlinkClick>
              </a:rPr>
              <a:t>URL/IP</a:t>
            </a:r>
            <a:r>
              <a:rPr lang="ja-JP" altLang="en-US">
                <a:hlinkClick r:id="rId11" action="ppaction://hlinksldjump">
                  <a:extLst>
                    <a:ext uri="{A12FA001-AC4F-418D-AE19-62706E023703}">
                      <ahyp:hlinkClr xmlns:ahyp="http://schemas.microsoft.com/office/drawing/2018/hyperlinkcolor" val="tx"/>
                    </a:ext>
                  </a:extLst>
                </a:hlinkClick>
              </a:rPr>
              <a:t>設定確認</a:t>
            </a:r>
            <a:endParaRPr lang="en-US" altLang="ja-JP"/>
          </a:p>
          <a:p>
            <a:endParaRPr lang="en-US" altLang="ja-JP"/>
          </a:p>
          <a:p>
            <a:endParaRPr lang="en-US" altLang="ja-JP"/>
          </a:p>
          <a:p>
            <a:endParaRPr lang="en-US" altLang="ja-JP"/>
          </a:p>
          <a:p>
            <a:endParaRPr lang="en-US" altLang="ja-JP"/>
          </a:p>
          <a:p>
            <a:r>
              <a:rPr lang="en-US" altLang="ja-JP"/>
              <a:t>※HTTPS</a:t>
            </a:r>
            <a:r>
              <a:rPr lang="ja-JP" altLang="en-US"/>
              <a:t>フィルタリング設定はクラウドログインから、証明書のダウンロードはローカルログインからの操作になります</a:t>
            </a:r>
            <a:br>
              <a:rPr lang="en-US" altLang="ja-JP"/>
            </a:br>
            <a:r>
              <a:rPr lang="ja-JP" altLang="en-US"/>
              <a:t>　ログイン手順につきましては操作マニュアル「ログイン方法」をご参照ください</a:t>
            </a:r>
            <a:endParaRPr lang="en-US" altLang="ja-JP"/>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2025 Technol INC. All Rights Reserved.</a:t>
            </a:r>
          </a:p>
        </p:txBody>
      </p:sp>
      <p:sp>
        <p:nvSpPr>
          <p:cNvPr id="2" name="スライド番号プレースホルダー 1">
            <a:extLst>
              <a:ext uri="{FF2B5EF4-FFF2-40B4-BE49-F238E27FC236}">
                <a16:creationId xmlns:a16="http://schemas.microsoft.com/office/drawing/2014/main" id="{A181C81D-BF93-322A-5BDF-E3009D092402}"/>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42F5E8-B1FC-B0E5-1DA3-4FF7CF4BB38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39E192B-C418-0AB0-9569-31778C1267C2}"/>
              </a:ext>
            </a:extLst>
          </p:cNvPr>
          <p:cNvSpPr>
            <a:spLocks noGrp="1"/>
          </p:cNvSpPr>
          <p:nvPr>
            <p:ph type="body" sz="quarter" idx="13"/>
          </p:nvPr>
        </p:nvSpPr>
        <p:spPr/>
        <p:txBody>
          <a:bodyPr/>
          <a:lstStyle/>
          <a:p>
            <a:r>
              <a:rPr kumimoji="1" lang="ja-JP" altLang="en-US"/>
              <a:t>⑤　「証明書のインストール」をクリックします</a:t>
            </a:r>
          </a:p>
        </p:txBody>
      </p:sp>
      <p:sp>
        <p:nvSpPr>
          <p:cNvPr id="4" name="フッター プレースホルダー 3">
            <a:extLst>
              <a:ext uri="{FF2B5EF4-FFF2-40B4-BE49-F238E27FC236}">
                <a16:creationId xmlns:a16="http://schemas.microsoft.com/office/drawing/2014/main" id="{A14F0071-0BA7-8E80-D7A4-EE6AA185A99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DBA0257-DE78-DC9F-0104-7BEABAACD9EC}"/>
              </a:ext>
            </a:extLst>
          </p:cNvPr>
          <p:cNvSpPr>
            <a:spLocks noGrp="1"/>
          </p:cNvSpPr>
          <p:nvPr>
            <p:ph type="body" sz="quarter" idx="17"/>
          </p:nvPr>
        </p:nvSpPr>
        <p:spPr/>
        <p:txBody>
          <a:bodyPr/>
          <a:lstStyle/>
          <a:p>
            <a:r>
              <a:rPr kumimoji="1" lang="ja-JP" altLang="en-US"/>
              <a:t>⑥　「</a:t>
            </a:r>
            <a:r>
              <a:rPr lang="en-US" altLang="ja-JP"/>
              <a:t>CA</a:t>
            </a:r>
            <a:r>
              <a:rPr kumimoji="1" lang="ja-JP" altLang="en-US"/>
              <a:t>証明書」をタップします</a:t>
            </a: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2CB36358-03E7-B131-F884-4A490CB2E383}"/>
              </a:ext>
            </a:extLst>
          </p:cNvPr>
          <p:cNvPicPr>
            <a:picLocks noChangeAspect="1"/>
          </p:cNvPicPr>
          <p:nvPr/>
        </p:nvPicPr>
        <p:blipFill>
          <a:blip r:embed="rId2"/>
          <a:stretch>
            <a:fillRect/>
          </a:stretch>
        </p:blipFill>
        <p:spPr>
          <a:xfrm>
            <a:off x="1541245" y="1502258"/>
            <a:ext cx="3600000" cy="2388843"/>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3FE0AEEA-D3B3-1267-2229-8ADEAC358083}"/>
              </a:ext>
            </a:extLst>
          </p:cNvPr>
          <p:cNvPicPr>
            <a:picLocks noChangeAspect="1"/>
          </p:cNvPicPr>
          <p:nvPr/>
        </p:nvPicPr>
        <p:blipFill>
          <a:blip r:embed="rId3"/>
          <a:stretch>
            <a:fillRect/>
          </a:stretch>
        </p:blipFill>
        <p:spPr>
          <a:xfrm>
            <a:off x="7050755" y="1502258"/>
            <a:ext cx="3600000" cy="2504644"/>
          </a:xfrm>
          <a:prstGeom prst="rect">
            <a:avLst/>
          </a:prstGeom>
          <a:ln w="12700">
            <a:solidFill>
              <a:schemeClr val="tx1"/>
            </a:solidFill>
          </a:ln>
        </p:spPr>
      </p:pic>
      <p:sp>
        <p:nvSpPr>
          <p:cNvPr id="11" name="正方形/長方形 10">
            <a:extLst>
              <a:ext uri="{FF2B5EF4-FFF2-40B4-BE49-F238E27FC236}">
                <a16:creationId xmlns:a16="http://schemas.microsoft.com/office/drawing/2014/main" id="{48E26FC5-A0BD-EB32-C685-3B0678FE8A2D}"/>
              </a:ext>
            </a:extLst>
          </p:cNvPr>
          <p:cNvSpPr/>
          <p:nvPr/>
        </p:nvSpPr>
        <p:spPr>
          <a:xfrm>
            <a:off x="1638301" y="2501900"/>
            <a:ext cx="2565400" cy="54609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69E6621-95ED-8E17-5290-7142E6173DB6}"/>
              </a:ext>
            </a:extLst>
          </p:cNvPr>
          <p:cNvSpPr/>
          <p:nvPr/>
        </p:nvSpPr>
        <p:spPr>
          <a:xfrm flipV="1">
            <a:off x="7138833" y="2501900"/>
            <a:ext cx="1039967" cy="431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5F83765-6252-B3E8-ED41-DFBD019D3483}"/>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542935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0E37C-9579-69B2-BE92-44B3210FA8D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4C3814E-6072-52C5-88B7-6E21C79988CB}"/>
              </a:ext>
            </a:extLst>
          </p:cNvPr>
          <p:cNvSpPr>
            <a:spLocks noGrp="1"/>
          </p:cNvSpPr>
          <p:nvPr>
            <p:ph type="body" sz="quarter" idx="13"/>
          </p:nvPr>
        </p:nvSpPr>
        <p:spPr/>
        <p:txBody>
          <a:bodyPr/>
          <a:lstStyle/>
          <a:p>
            <a:r>
              <a:rPr kumimoji="1" lang="ja-JP" altLang="en-US"/>
              <a:t>⑦　ダウンロードした証明書をタップします</a:t>
            </a:r>
          </a:p>
        </p:txBody>
      </p:sp>
      <p:sp>
        <p:nvSpPr>
          <p:cNvPr id="4" name="フッター プレースホルダー 3">
            <a:extLst>
              <a:ext uri="{FF2B5EF4-FFF2-40B4-BE49-F238E27FC236}">
                <a16:creationId xmlns:a16="http://schemas.microsoft.com/office/drawing/2014/main" id="{6130673C-A5FF-4786-D990-989A171313C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F12A67E-AC14-3FCE-2DDD-2C5216F25F60}"/>
              </a:ext>
            </a:extLst>
          </p:cNvPr>
          <p:cNvSpPr>
            <a:spLocks noGrp="1"/>
          </p:cNvSpPr>
          <p:nvPr>
            <p:ph type="body" sz="quarter" idx="17"/>
          </p:nvPr>
        </p:nvSpPr>
        <p:spPr/>
        <p:txBody>
          <a:bodyPr/>
          <a:lstStyle/>
          <a:p>
            <a:r>
              <a:rPr kumimoji="1" lang="ja-JP" altLang="en-US"/>
              <a:t>⑧　「インストールする」をタップします</a:t>
            </a:r>
          </a:p>
        </p:txBody>
      </p:sp>
      <p:pic>
        <p:nvPicPr>
          <p:cNvPr id="8" name="図 7" descr="ゲーム画面のスクリーンショット&#10;&#10;AI によって生成されたコンテンツは間違っている可能性があります。">
            <a:extLst>
              <a:ext uri="{FF2B5EF4-FFF2-40B4-BE49-F238E27FC236}">
                <a16:creationId xmlns:a16="http://schemas.microsoft.com/office/drawing/2014/main" id="{2A7D68A7-1EED-3831-3D45-F169E697A896}"/>
              </a:ext>
            </a:extLst>
          </p:cNvPr>
          <p:cNvPicPr>
            <a:picLocks noChangeAspect="1"/>
          </p:cNvPicPr>
          <p:nvPr/>
        </p:nvPicPr>
        <p:blipFill>
          <a:blip r:embed="rId2"/>
          <a:stretch>
            <a:fillRect/>
          </a:stretch>
        </p:blipFill>
        <p:spPr>
          <a:xfrm>
            <a:off x="1300070" y="1701046"/>
            <a:ext cx="3600000" cy="2563744"/>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7F5BDEB1-F02B-B7B2-8830-EE9C998D8EB8}"/>
              </a:ext>
            </a:extLst>
          </p:cNvPr>
          <p:cNvPicPr>
            <a:picLocks noChangeAspect="1"/>
          </p:cNvPicPr>
          <p:nvPr/>
        </p:nvPicPr>
        <p:blipFill>
          <a:blip r:embed="rId3"/>
          <a:srcRect t="62527"/>
          <a:stretch/>
        </p:blipFill>
        <p:spPr>
          <a:xfrm>
            <a:off x="7050755" y="1701046"/>
            <a:ext cx="3600000" cy="1863085"/>
          </a:xfrm>
          <a:prstGeom prst="rect">
            <a:avLst/>
          </a:prstGeom>
          <a:ln w="12700">
            <a:solidFill>
              <a:schemeClr val="tx1"/>
            </a:solidFill>
          </a:ln>
        </p:spPr>
      </p:pic>
      <p:sp>
        <p:nvSpPr>
          <p:cNvPr id="11" name="正方形/長方形 10">
            <a:extLst>
              <a:ext uri="{FF2B5EF4-FFF2-40B4-BE49-F238E27FC236}">
                <a16:creationId xmlns:a16="http://schemas.microsoft.com/office/drawing/2014/main" id="{C46FC680-9843-8A0A-E63A-C296163CE209}"/>
              </a:ext>
            </a:extLst>
          </p:cNvPr>
          <p:cNvSpPr/>
          <p:nvPr/>
        </p:nvSpPr>
        <p:spPr>
          <a:xfrm>
            <a:off x="1796256" y="3537544"/>
            <a:ext cx="1620044" cy="4629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6B450AE-80DC-533F-A3B2-4A4F8D8228E0}"/>
              </a:ext>
            </a:extLst>
          </p:cNvPr>
          <p:cNvSpPr/>
          <p:nvPr/>
        </p:nvSpPr>
        <p:spPr>
          <a:xfrm>
            <a:off x="7138833" y="3094039"/>
            <a:ext cx="1186017" cy="211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68F76BB0-6FC8-9DB4-51B7-067DD3159FA1}"/>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187246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5F237-D2D0-DC4A-143A-62588CFEAA6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40DCF25-519F-2B9F-3D55-561EE6FF5811}"/>
              </a:ext>
            </a:extLst>
          </p:cNvPr>
          <p:cNvSpPr>
            <a:spLocks noGrp="1"/>
          </p:cNvSpPr>
          <p:nvPr>
            <p:ph type="body" sz="quarter" idx="13"/>
          </p:nvPr>
        </p:nvSpPr>
        <p:spPr/>
        <p:txBody>
          <a:bodyPr/>
          <a:lstStyle/>
          <a:p>
            <a:r>
              <a:rPr kumimoji="1" lang="ja-JP" altLang="en-US"/>
              <a:t>⑨　「</a:t>
            </a:r>
            <a:r>
              <a:rPr kumimoji="1" lang="en-US" altLang="ja-JP"/>
              <a:t>CA</a:t>
            </a:r>
            <a:r>
              <a:rPr kumimoji="1" lang="ja-JP" altLang="en-US"/>
              <a:t>証明書をインストールしました」と表示されると</a:t>
            </a:r>
            <a:br>
              <a:rPr kumimoji="1" lang="en-US" altLang="ja-JP"/>
            </a:br>
            <a:r>
              <a:rPr kumimoji="1" lang="ja-JP" altLang="en-US"/>
              <a:t>　　証明書の適用は完了です</a:t>
            </a:r>
          </a:p>
        </p:txBody>
      </p:sp>
      <p:sp>
        <p:nvSpPr>
          <p:cNvPr id="4" name="フッター プレースホルダー 3">
            <a:extLst>
              <a:ext uri="{FF2B5EF4-FFF2-40B4-BE49-F238E27FC236}">
                <a16:creationId xmlns:a16="http://schemas.microsoft.com/office/drawing/2014/main" id="{B0B60950-FAF3-36F9-BFDB-89E05E2FCBFF}"/>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D5EDAC7-C079-A8F0-E14F-697B0C6B4653}"/>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B018B658-29AA-C847-AE6B-2A1D544EF46F}"/>
              </a:ext>
            </a:extLst>
          </p:cNvPr>
          <p:cNvPicPr>
            <a:picLocks noChangeAspect="1"/>
          </p:cNvPicPr>
          <p:nvPr/>
        </p:nvPicPr>
        <p:blipFill>
          <a:blip r:embed="rId2"/>
          <a:srcRect l="1061"/>
          <a:stretch/>
        </p:blipFill>
        <p:spPr>
          <a:xfrm>
            <a:off x="1541245" y="1672474"/>
            <a:ext cx="3600000" cy="2381150"/>
          </a:xfrm>
          <a:prstGeom prst="rect">
            <a:avLst/>
          </a:prstGeom>
          <a:ln w="12700">
            <a:solidFill>
              <a:schemeClr val="tx1"/>
            </a:solidFill>
          </a:ln>
        </p:spPr>
      </p:pic>
      <p:sp>
        <p:nvSpPr>
          <p:cNvPr id="5" name="スライド番号プレースホルダー 4">
            <a:extLst>
              <a:ext uri="{FF2B5EF4-FFF2-40B4-BE49-F238E27FC236}">
                <a16:creationId xmlns:a16="http://schemas.microsoft.com/office/drawing/2014/main" id="{A1DBED31-1041-EBE7-F74F-DD47AB560DB9}"/>
              </a:ext>
            </a:extLst>
          </p:cNvPr>
          <p:cNvSpPr>
            <a:spLocks noGrp="1"/>
          </p:cNvSpPr>
          <p:nvPr>
            <p:ph type="sldNum" sz="quarter" idx="16"/>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038742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99CDE9-500A-D334-7073-60B9A0F9D015}"/>
              </a:ext>
            </a:extLst>
          </p:cNvPr>
          <p:cNvSpPr>
            <a:spLocks noGrp="1"/>
          </p:cNvSpPr>
          <p:nvPr>
            <p:ph type="title"/>
          </p:nvPr>
        </p:nvSpPr>
        <p:spPr/>
        <p:txBody>
          <a:bodyPr/>
          <a:lstStyle/>
          <a:p>
            <a:r>
              <a:rPr lang="en-US" altLang="ja-JP"/>
              <a:t>7</a:t>
            </a:r>
            <a:r>
              <a:rPr kumimoji="1" lang="en-US" altLang="ja-JP"/>
              <a:t>. </a:t>
            </a:r>
            <a:r>
              <a:rPr lang="ja-JP" altLang="en-US"/>
              <a:t>証明書の適用（</a:t>
            </a:r>
            <a:r>
              <a:rPr lang="en-US" altLang="ja-JP" cap="none"/>
              <a:t>iOS</a:t>
            </a:r>
            <a:r>
              <a:rPr lang="ja-JP" altLang="en-US"/>
              <a:t>の場合）</a:t>
            </a:r>
            <a:endParaRPr kumimoji="1" lang="ja-JP" altLang="en-US"/>
          </a:p>
        </p:txBody>
      </p:sp>
      <p:sp>
        <p:nvSpPr>
          <p:cNvPr id="3" name="テキスト プレースホルダー 2">
            <a:extLst>
              <a:ext uri="{FF2B5EF4-FFF2-40B4-BE49-F238E27FC236}">
                <a16:creationId xmlns:a16="http://schemas.microsoft.com/office/drawing/2014/main" id="{CB45BD22-696F-38EE-C28D-6588C68222AB}"/>
              </a:ext>
            </a:extLst>
          </p:cNvPr>
          <p:cNvSpPr>
            <a:spLocks noGrp="1"/>
          </p:cNvSpPr>
          <p:nvPr>
            <p:ph type="body" sz="quarter" idx="13"/>
          </p:nvPr>
        </p:nvSpPr>
        <p:spPr/>
        <p:txBody>
          <a:bodyPr/>
          <a:lstStyle/>
          <a:p>
            <a:r>
              <a:rPr lang="ja-JP" altLang="en-US"/>
              <a:t>①　</a:t>
            </a:r>
            <a:r>
              <a:rPr lang="en-US" altLang="ja-JP"/>
              <a:t>MRB</a:t>
            </a:r>
            <a:r>
              <a:rPr lang="ja-JP" altLang="en-US"/>
              <a:t>管理画面で「証明書ダウンロード」をクリック後、</a:t>
            </a:r>
            <a:br>
              <a:rPr lang="en-US" altLang="ja-JP"/>
            </a:br>
            <a:r>
              <a:rPr lang="ja-JP" altLang="en-US"/>
              <a:t>　　ダイアログが表示されますので右上「インストール」を</a:t>
            </a:r>
            <a:br>
              <a:rPr lang="en-US" altLang="ja-JP"/>
            </a:br>
            <a:r>
              <a:rPr lang="ja-JP" altLang="en-US"/>
              <a:t>　　タップします</a:t>
            </a:r>
            <a:endParaRPr kumimoji="1" lang="ja-JP" altLang="en-US"/>
          </a:p>
        </p:txBody>
      </p:sp>
      <p:sp>
        <p:nvSpPr>
          <p:cNvPr id="4" name="フッター プレースホルダー 3">
            <a:extLst>
              <a:ext uri="{FF2B5EF4-FFF2-40B4-BE49-F238E27FC236}">
                <a16:creationId xmlns:a16="http://schemas.microsoft.com/office/drawing/2014/main" id="{934721A1-7C2E-B764-3544-527488762DA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A2B60DD-4A8D-5FEF-11F4-E0788997DEE3}"/>
              </a:ext>
            </a:extLst>
          </p:cNvPr>
          <p:cNvSpPr>
            <a:spLocks noGrp="1"/>
          </p:cNvSpPr>
          <p:nvPr>
            <p:ph type="body" sz="quarter" idx="17"/>
          </p:nvPr>
        </p:nvSpPr>
        <p:spPr/>
        <p:txBody>
          <a:bodyPr/>
          <a:lstStyle/>
          <a:p>
            <a:r>
              <a:rPr kumimoji="1" lang="ja-JP" altLang="en-US"/>
              <a:t>②　右上</a:t>
            </a:r>
            <a:r>
              <a:rPr lang="ja-JP" altLang="en-US"/>
              <a:t>「</a:t>
            </a:r>
            <a:r>
              <a:rPr kumimoji="1" lang="ja-JP" altLang="en-US"/>
              <a:t>インストール</a:t>
            </a:r>
            <a:r>
              <a:rPr lang="ja-JP" altLang="en-US"/>
              <a:t>」</a:t>
            </a:r>
            <a:r>
              <a:rPr kumimoji="1" lang="ja-JP" altLang="en-US"/>
              <a:t>をタップします</a:t>
            </a:r>
          </a:p>
        </p:txBody>
      </p:sp>
      <p:sp>
        <p:nvSpPr>
          <p:cNvPr id="7" name="テキスト プレースホルダー 6">
            <a:extLst>
              <a:ext uri="{FF2B5EF4-FFF2-40B4-BE49-F238E27FC236}">
                <a16:creationId xmlns:a16="http://schemas.microsoft.com/office/drawing/2014/main" id="{9DACEDC7-6AD8-2366-432F-C890723D5EDD}"/>
              </a:ext>
            </a:extLst>
          </p:cNvPr>
          <p:cNvSpPr>
            <a:spLocks noGrp="1"/>
          </p:cNvSpPr>
          <p:nvPr>
            <p:ph type="body" sz="quarter" idx="18"/>
          </p:nvPr>
        </p:nvSpPr>
        <p:spPr/>
        <p:txBody>
          <a:bodyPr/>
          <a:lstStyle/>
          <a:p>
            <a:r>
              <a:rPr kumimoji="1" lang="en-US" altLang="ja-JP"/>
              <a:t>iOS</a:t>
            </a:r>
            <a:r>
              <a:rPr kumimoji="1" lang="ja-JP" altLang="en-US"/>
              <a:t>をご利用の場合の証明書を適用する手順について説明します</a:t>
            </a:r>
          </a:p>
        </p:txBody>
      </p:sp>
      <p:pic>
        <p:nvPicPr>
          <p:cNvPr id="8" name="図 7">
            <a:extLst>
              <a:ext uri="{FF2B5EF4-FFF2-40B4-BE49-F238E27FC236}">
                <a16:creationId xmlns:a16="http://schemas.microsoft.com/office/drawing/2014/main" id="{36FA3841-4B4B-A50A-9BFB-40D8A2F38ACB}"/>
              </a:ext>
            </a:extLst>
          </p:cNvPr>
          <p:cNvPicPr>
            <a:picLocks noChangeAspect="1"/>
          </p:cNvPicPr>
          <p:nvPr/>
        </p:nvPicPr>
        <p:blipFill>
          <a:blip r:embed="rId2">
            <a:extLst>
              <a:ext uri="{28A0092B-C50C-407E-A947-70E740481C1C}">
                <a14:useLocalDpi xmlns:a14="http://schemas.microsoft.com/office/drawing/2010/main" val="0"/>
              </a:ext>
            </a:extLst>
          </a:blip>
          <a:srcRect r="20629" b="4524"/>
          <a:stretch/>
        </p:blipFill>
        <p:spPr bwMode="auto">
          <a:xfrm>
            <a:off x="1538596" y="2526010"/>
            <a:ext cx="3600000" cy="3221495"/>
          </a:xfrm>
          <a:prstGeom prst="rect">
            <a:avLst/>
          </a:prstGeom>
          <a:noFill/>
          <a:ln w="12700">
            <a:solidFill>
              <a:schemeClr val="tx1"/>
            </a:solidFill>
          </a:ln>
        </p:spPr>
      </p:pic>
      <p:pic>
        <p:nvPicPr>
          <p:cNvPr id="9" name="図 8">
            <a:extLst>
              <a:ext uri="{FF2B5EF4-FFF2-40B4-BE49-F238E27FC236}">
                <a16:creationId xmlns:a16="http://schemas.microsoft.com/office/drawing/2014/main" id="{5A0650AD-67CB-E100-6283-0480C8DB97B6}"/>
              </a:ext>
            </a:extLst>
          </p:cNvPr>
          <p:cNvPicPr>
            <a:picLocks noChangeAspect="1"/>
          </p:cNvPicPr>
          <p:nvPr/>
        </p:nvPicPr>
        <p:blipFill>
          <a:blip r:embed="rId3">
            <a:extLst>
              <a:ext uri="{28A0092B-C50C-407E-A947-70E740481C1C}">
                <a14:useLocalDpi xmlns:a14="http://schemas.microsoft.com/office/drawing/2010/main" val="0"/>
              </a:ext>
            </a:extLst>
          </a:blip>
          <a:srcRect l="1" r="21111" b="5228"/>
          <a:stretch/>
        </p:blipFill>
        <p:spPr bwMode="auto">
          <a:xfrm>
            <a:off x="7050755" y="2118880"/>
            <a:ext cx="3600000" cy="3217672"/>
          </a:xfrm>
          <a:prstGeom prst="rect">
            <a:avLst/>
          </a:prstGeom>
          <a:noFill/>
          <a:ln w="12700">
            <a:solidFill>
              <a:schemeClr val="tx1"/>
            </a:solidFill>
          </a:ln>
        </p:spPr>
      </p:pic>
      <p:sp>
        <p:nvSpPr>
          <p:cNvPr id="10" name="正方形/長方形 9">
            <a:extLst>
              <a:ext uri="{FF2B5EF4-FFF2-40B4-BE49-F238E27FC236}">
                <a16:creationId xmlns:a16="http://schemas.microsoft.com/office/drawing/2014/main" id="{BB6F3458-78CF-492D-940A-80811C33D9F2}"/>
              </a:ext>
            </a:extLst>
          </p:cNvPr>
          <p:cNvSpPr/>
          <p:nvPr/>
        </p:nvSpPr>
        <p:spPr>
          <a:xfrm>
            <a:off x="4435474" y="2876550"/>
            <a:ext cx="479426" cy="1206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154D3-BE26-7593-01CD-BE703D2BF232}"/>
              </a:ext>
            </a:extLst>
          </p:cNvPr>
          <p:cNvSpPr/>
          <p:nvPr/>
        </p:nvSpPr>
        <p:spPr>
          <a:xfrm>
            <a:off x="9975850" y="2473919"/>
            <a:ext cx="469900" cy="12958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C2A1653-E5EF-7CAF-82B3-3BB072D679EE}"/>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4281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33A90-B77B-E8A9-07A5-208D52BC268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98E66E1-0D6E-FF28-35D1-9A70EA73296F}"/>
              </a:ext>
            </a:extLst>
          </p:cNvPr>
          <p:cNvSpPr>
            <a:spLocks noGrp="1"/>
          </p:cNvSpPr>
          <p:nvPr>
            <p:ph type="body" sz="quarter" idx="13"/>
          </p:nvPr>
        </p:nvSpPr>
        <p:spPr/>
        <p:txBody>
          <a:bodyPr/>
          <a:lstStyle/>
          <a:p>
            <a:r>
              <a:rPr kumimoji="1" lang="ja-JP" altLang="en-US"/>
              <a:t>③　右上</a:t>
            </a:r>
            <a:r>
              <a:rPr lang="ja-JP" altLang="en-US"/>
              <a:t>「</a:t>
            </a:r>
            <a:r>
              <a:rPr kumimoji="1" lang="ja-JP" altLang="en-US"/>
              <a:t>完了</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B47CE01B-DE78-652B-3826-6A849677024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62BDF0D7-8967-53CC-AD61-FFB15BD6A1D4}"/>
              </a:ext>
            </a:extLst>
          </p:cNvPr>
          <p:cNvSpPr>
            <a:spLocks noGrp="1"/>
          </p:cNvSpPr>
          <p:nvPr>
            <p:ph type="body" sz="quarter" idx="17"/>
          </p:nvPr>
        </p:nvSpPr>
        <p:spPr/>
        <p:txBody>
          <a:bodyPr/>
          <a:lstStyle/>
          <a:p>
            <a:r>
              <a:rPr kumimoji="1" lang="ja-JP" altLang="en-US"/>
              <a:t>④　</a:t>
            </a:r>
            <a:r>
              <a:rPr kumimoji="1" lang="en-US" altLang="ja-JP"/>
              <a:t>iOS</a:t>
            </a:r>
            <a:r>
              <a:rPr kumimoji="1" lang="ja-JP" altLang="en-US"/>
              <a:t>設定画面を開き、</a:t>
            </a:r>
            <a:r>
              <a:rPr lang="ja-JP" altLang="en-US"/>
              <a:t>「</a:t>
            </a:r>
            <a:r>
              <a:rPr kumimoji="1" lang="ja-JP" altLang="en-US"/>
              <a:t>情報</a:t>
            </a:r>
            <a:r>
              <a:rPr lang="ja-JP" altLang="en-US"/>
              <a:t>」</a:t>
            </a:r>
            <a:r>
              <a:rPr kumimoji="1" lang="ja-JP" altLang="en-US"/>
              <a:t>をタップします</a:t>
            </a:r>
          </a:p>
        </p:txBody>
      </p:sp>
      <p:pic>
        <p:nvPicPr>
          <p:cNvPr id="7" name="図 6">
            <a:extLst>
              <a:ext uri="{FF2B5EF4-FFF2-40B4-BE49-F238E27FC236}">
                <a16:creationId xmlns:a16="http://schemas.microsoft.com/office/drawing/2014/main" id="{DE62E0C5-6070-ECC7-CD88-13659107A260}"/>
              </a:ext>
            </a:extLst>
          </p:cNvPr>
          <p:cNvPicPr>
            <a:picLocks noChangeAspect="1"/>
          </p:cNvPicPr>
          <p:nvPr/>
        </p:nvPicPr>
        <p:blipFill>
          <a:blip r:embed="rId2">
            <a:extLst>
              <a:ext uri="{28A0092B-C50C-407E-A947-70E740481C1C}">
                <a14:useLocalDpi xmlns:a14="http://schemas.microsoft.com/office/drawing/2010/main" val="0"/>
              </a:ext>
            </a:extLst>
          </a:blip>
          <a:srcRect r="19036"/>
          <a:stretch/>
        </p:blipFill>
        <p:spPr bwMode="auto">
          <a:xfrm>
            <a:off x="1541245" y="1406841"/>
            <a:ext cx="3600000" cy="3318778"/>
          </a:xfrm>
          <a:prstGeom prst="rect">
            <a:avLst/>
          </a:prstGeom>
          <a:noFill/>
          <a:ln w="12700">
            <a:solidFill>
              <a:schemeClr val="tx1"/>
            </a:solidFill>
          </a:ln>
        </p:spPr>
      </p:pic>
      <p:pic>
        <p:nvPicPr>
          <p:cNvPr id="8" name="図 7">
            <a:extLst>
              <a:ext uri="{FF2B5EF4-FFF2-40B4-BE49-F238E27FC236}">
                <a16:creationId xmlns:a16="http://schemas.microsoft.com/office/drawing/2014/main" id="{248E9DB2-D245-C094-59B9-4585A9E8D33D}"/>
              </a:ext>
            </a:extLst>
          </p:cNvPr>
          <p:cNvPicPr>
            <a:picLocks noChangeAspect="1"/>
          </p:cNvPicPr>
          <p:nvPr/>
        </p:nvPicPr>
        <p:blipFill>
          <a:blip r:embed="rId3">
            <a:extLst>
              <a:ext uri="{28A0092B-C50C-407E-A947-70E740481C1C}">
                <a14:useLocalDpi xmlns:a14="http://schemas.microsoft.com/office/drawing/2010/main" val="0"/>
              </a:ext>
            </a:extLst>
          </a:blip>
          <a:srcRect r="28285"/>
          <a:stretch/>
        </p:blipFill>
        <p:spPr bwMode="auto">
          <a:xfrm>
            <a:off x="7050755" y="1406841"/>
            <a:ext cx="3600000" cy="3746588"/>
          </a:xfrm>
          <a:prstGeom prst="rect">
            <a:avLst/>
          </a:prstGeom>
          <a:noFill/>
          <a:ln w="12700">
            <a:solidFill>
              <a:schemeClr val="tx1"/>
            </a:solidFill>
          </a:ln>
        </p:spPr>
      </p:pic>
      <p:sp>
        <p:nvSpPr>
          <p:cNvPr id="9" name="正方形/長方形 8">
            <a:extLst>
              <a:ext uri="{FF2B5EF4-FFF2-40B4-BE49-F238E27FC236}">
                <a16:creationId xmlns:a16="http://schemas.microsoft.com/office/drawing/2014/main" id="{5B7B8C16-BCE8-592A-18C4-43D697D2F290}"/>
              </a:ext>
            </a:extLst>
          </p:cNvPr>
          <p:cNvSpPr/>
          <p:nvPr/>
        </p:nvSpPr>
        <p:spPr>
          <a:xfrm>
            <a:off x="4641850" y="1753194"/>
            <a:ext cx="254000" cy="13910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961F226-7393-54BC-90BB-6F434CCD9F7C}"/>
              </a:ext>
            </a:extLst>
          </p:cNvPr>
          <p:cNvSpPr/>
          <p:nvPr/>
        </p:nvSpPr>
        <p:spPr>
          <a:xfrm>
            <a:off x="9069032" y="1926430"/>
            <a:ext cx="255145" cy="1309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8B76D16-2921-B2BC-E4C8-63B89C66C722}"/>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453762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EF5D06-7532-76D2-9106-DC73AEBCA17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3FDEBAE-6EBE-BA05-6525-1636AFEE3DAA}"/>
              </a:ext>
            </a:extLst>
          </p:cNvPr>
          <p:cNvSpPr>
            <a:spLocks noGrp="1"/>
          </p:cNvSpPr>
          <p:nvPr>
            <p:ph type="body" sz="quarter" idx="13"/>
          </p:nvPr>
        </p:nvSpPr>
        <p:spPr/>
        <p:txBody>
          <a:bodyPr/>
          <a:lstStyle/>
          <a:p>
            <a:r>
              <a:rPr kumimoji="1" lang="ja-JP" altLang="en-US"/>
              <a:t>⑤　</a:t>
            </a:r>
            <a:r>
              <a:rPr lang="ja-JP" altLang="en-US"/>
              <a:t>「</a:t>
            </a:r>
            <a:r>
              <a:rPr kumimoji="1" lang="ja-JP" altLang="en-US"/>
              <a:t>証明書信頼設定</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1FFD0457-87C5-B8D8-3C3B-22FD8EAECF8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20C2C41-2593-C371-90D0-8A59165D7760}"/>
              </a:ext>
            </a:extLst>
          </p:cNvPr>
          <p:cNvSpPr>
            <a:spLocks noGrp="1"/>
          </p:cNvSpPr>
          <p:nvPr>
            <p:ph type="body" sz="quarter" idx="17"/>
          </p:nvPr>
        </p:nvSpPr>
        <p:spPr/>
        <p:txBody>
          <a:bodyPr/>
          <a:lstStyle/>
          <a:p>
            <a:r>
              <a:rPr kumimoji="1" lang="ja-JP" altLang="en-US"/>
              <a:t>⑥　</a:t>
            </a:r>
            <a:r>
              <a:rPr lang="ja-JP" altLang="en-US"/>
              <a:t>「</a:t>
            </a:r>
            <a:r>
              <a:rPr kumimoji="1" lang="en-US" altLang="ja-JP"/>
              <a:t>mrb(6</a:t>
            </a:r>
            <a:r>
              <a:rPr kumimoji="1" lang="ja-JP" altLang="en-US"/>
              <a:t>桁の数字</a:t>
            </a:r>
            <a:r>
              <a:rPr kumimoji="1" lang="en-US" altLang="ja-JP"/>
              <a:t>)ca</a:t>
            </a:r>
            <a:r>
              <a:rPr kumimoji="1" lang="ja-JP" altLang="en-US"/>
              <a:t>」のスイッチをタップします</a:t>
            </a:r>
          </a:p>
        </p:txBody>
      </p:sp>
      <p:pic>
        <p:nvPicPr>
          <p:cNvPr id="8" name="図 7">
            <a:extLst>
              <a:ext uri="{FF2B5EF4-FFF2-40B4-BE49-F238E27FC236}">
                <a16:creationId xmlns:a16="http://schemas.microsoft.com/office/drawing/2014/main" id="{3EEB11EE-4C6D-681F-C2B7-67966D21AF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245" y="1423035"/>
            <a:ext cx="3600000" cy="2686718"/>
          </a:xfrm>
          <a:prstGeom prst="rect">
            <a:avLst/>
          </a:prstGeom>
          <a:noFill/>
          <a:ln w="12700">
            <a:solidFill>
              <a:schemeClr val="tx1"/>
            </a:solidFill>
          </a:ln>
        </p:spPr>
      </p:pic>
      <p:pic>
        <p:nvPicPr>
          <p:cNvPr id="9" name="図 8">
            <a:extLst>
              <a:ext uri="{FF2B5EF4-FFF2-40B4-BE49-F238E27FC236}">
                <a16:creationId xmlns:a16="http://schemas.microsoft.com/office/drawing/2014/main" id="{3EEE2824-D4A7-3941-6244-18E50AA662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0755" y="1423035"/>
            <a:ext cx="3600000" cy="2686718"/>
          </a:xfrm>
          <a:prstGeom prst="rect">
            <a:avLst/>
          </a:prstGeom>
          <a:noFill/>
          <a:ln w="12700">
            <a:solidFill>
              <a:schemeClr val="tx1"/>
            </a:solidFill>
          </a:ln>
        </p:spPr>
      </p:pic>
      <p:sp>
        <p:nvSpPr>
          <p:cNvPr id="7" name="正方形/長方形 6">
            <a:extLst>
              <a:ext uri="{FF2B5EF4-FFF2-40B4-BE49-F238E27FC236}">
                <a16:creationId xmlns:a16="http://schemas.microsoft.com/office/drawing/2014/main" id="{8D5AA664-A45B-207B-7900-6A97AA557059}"/>
              </a:ext>
            </a:extLst>
          </p:cNvPr>
          <p:cNvSpPr/>
          <p:nvPr/>
        </p:nvSpPr>
        <p:spPr>
          <a:xfrm>
            <a:off x="2990850" y="3835400"/>
            <a:ext cx="450850"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6EE3C8A-E7D7-5D72-F98D-215AD48C4A52}"/>
              </a:ext>
            </a:extLst>
          </p:cNvPr>
          <p:cNvSpPr/>
          <p:nvPr/>
        </p:nvSpPr>
        <p:spPr>
          <a:xfrm>
            <a:off x="10248900" y="2108199"/>
            <a:ext cx="309400" cy="1524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9AB4593-9724-8B51-076A-FCC3CE12DE36}"/>
              </a:ext>
            </a:extLst>
          </p:cNvPr>
          <p:cNvSpPr>
            <a:spLocks noGrp="1"/>
          </p:cNvSpPr>
          <p:nvPr>
            <p:ph type="sldNum" sz="quarter" idx="16"/>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665074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2182D-4BE8-74D3-6140-D689ABDA998E}"/>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52A4E73-6B3B-437C-7524-3860EB790638}"/>
              </a:ext>
            </a:extLst>
          </p:cNvPr>
          <p:cNvSpPr>
            <a:spLocks noGrp="1"/>
          </p:cNvSpPr>
          <p:nvPr>
            <p:ph type="body" sz="quarter" idx="13"/>
          </p:nvPr>
        </p:nvSpPr>
        <p:spPr/>
        <p:txBody>
          <a:bodyPr/>
          <a:lstStyle/>
          <a:p>
            <a:r>
              <a:rPr kumimoji="1" lang="ja-JP" altLang="en-US"/>
              <a:t>⑦　</a:t>
            </a:r>
            <a:r>
              <a:rPr lang="ja-JP" altLang="en-US"/>
              <a:t>「</a:t>
            </a:r>
            <a:r>
              <a:rPr kumimoji="1" lang="ja-JP" altLang="en-US"/>
              <a:t>続ける</a:t>
            </a:r>
            <a:r>
              <a:rPr lang="ja-JP" altLang="en-US"/>
              <a:t>」</a:t>
            </a:r>
            <a:r>
              <a:rPr kumimoji="1" lang="ja-JP" altLang="en-US"/>
              <a:t>をタップして証明書の適用は完了です</a:t>
            </a:r>
          </a:p>
        </p:txBody>
      </p:sp>
      <p:sp>
        <p:nvSpPr>
          <p:cNvPr id="4" name="フッター プレースホルダー 3">
            <a:extLst>
              <a:ext uri="{FF2B5EF4-FFF2-40B4-BE49-F238E27FC236}">
                <a16:creationId xmlns:a16="http://schemas.microsoft.com/office/drawing/2014/main" id="{19059B68-1948-2DDC-C37E-DAEFAA4A02A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4392191-4A44-1389-CD3F-71E8CA33B14A}"/>
              </a:ext>
            </a:extLst>
          </p:cNvPr>
          <p:cNvSpPr>
            <a:spLocks noGrp="1"/>
          </p:cNvSpPr>
          <p:nvPr>
            <p:ph type="body" sz="quarter" idx="17"/>
          </p:nvPr>
        </p:nvSpPr>
        <p:spPr/>
        <p:txBody>
          <a:bodyPr/>
          <a:lstStyle/>
          <a:p>
            <a:endParaRPr kumimoji="1" lang="ja-JP" altLang="en-US"/>
          </a:p>
        </p:txBody>
      </p:sp>
      <p:pic>
        <p:nvPicPr>
          <p:cNvPr id="7" name="図 6">
            <a:extLst>
              <a:ext uri="{FF2B5EF4-FFF2-40B4-BE49-F238E27FC236}">
                <a16:creationId xmlns:a16="http://schemas.microsoft.com/office/drawing/2014/main" id="{DC2B64DD-CD3D-48F0-ADF1-69CCD05CD7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4000" y="1401228"/>
            <a:ext cx="2880000" cy="1672814"/>
          </a:xfrm>
          <a:prstGeom prst="rect">
            <a:avLst/>
          </a:prstGeom>
          <a:noFill/>
          <a:ln w="12700">
            <a:solidFill>
              <a:schemeClr val="tx1"/>
            </a:solidFill>
          </a:ln>
        </p:spPr>
      </p:pic>
      <p:sp>
        <p:nvSpPr>
          <p:cNvPr id="8" name="正方形/長方形 7">
            <a:extLst>
              <a:ext uri="{FF2B5EF4-FFF2-40B4-BE49-F238E27FC236}">
                <a16:creationId xmlns:a16="http://schemas.microsoft.com/office/drawing/2014/main" id="{BAE7077F-3532-1221-87DD-406BDF1DD4AC}"/>
              </a:ext>
            </a:extLst>
          </p:cNvPr>
          <p:cNvSpPr/>
          <p:nvPr/>
        </p:nvSpPr>
        <p:spPr>
          <a:xfrm>
            <a:off x="3674672" y="2825681"/>
            <a:ext cx="730250" cy="2032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6BF8C29-F87B-FDCB-D8F3-EA66686AFE69}"/>
              </a:ext>
            </a:extLst>
          </p:cNvPr>
          <p:cNvSpPr>
            <a:spLocks noGrp="1"/>
          </p:cNvSpPr>
          <p:nvPr>
            <p:ph type="sldNum" sz="quarter" idx="16"/>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66027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CACFB-07EA-F3B0-0282-C7AFBDDF53A6}"/>
              </a:ext>
            </a:extLst>
          </p:cNvPr>
          <p:cNvSpPr>
            <a:spLocks noGrp="1"/>
          </p:cNvSpPr>
          <p:nvPr>
            <p:ph type="title"/>
          </p:nvPr>
        </p:nvSpPr>
        <p:spPr/>
        <p:txBody>
          <a:bodyPr/>
          <a:lstStyle/>
          <a:p>
            <a:r>
              <a:rPr lang="en-US" altLang="ja-JP"/>
              <a:t>8</a:t>
            </a:r>
            <a:r>
              <a:rPr kumimoji="1" lang="en-US" altLang="ja-JP"/>
              <a:t>. </a:t>
            </a:r>
            <a:r>
              <a:rPr kumimoji="1" lang="ja-JP" altLang="en-US"/>
              <a:t>対象外</a:t>
            </a:r>
            <a:r>
              <a:rPr kumimoji="1" lang="en-US" altLang="ja-JP"/>
              <a:t>URL</a:t>
            </a:r>
            <a:r>
              <a:rPr kumimoji="1" lang="ja-JP" altLang="en-US"/>
              <a:t>設定</a:t>
            </a:r>
          </a:p>
        </p:txBody>
      </p:sp>
      <p:sp>
        <p:nvSpPr>
          <p:cNvPr id="3" name="テキスト プレースホルダー 2">
            <a:extLst>
              <a:ext uri="{FF2B5EF4-FFF2-40B4-BE49-F238E27FC236}">
                <a16:creationId xmlns:a16="http://schemas.microsoft.com/office/drawing/2014/main" id="{097307A2-F590-8879-CD6F-94938A7298C7}"/>
              </a:ext>
            </a:extLst>
          </p:cNvPr>
          <p:cNvSpPr>
            <a:spLocks noGrp="1"/>
          </p:cNvSpPr>
          <p:nvPr>
            <p:ph type="body" sz="quarter" idx="13"/>
          </p:nvPr>
        </p:nvSpPr>
        <p:spPr>
          <a:xfrm>
            <a:off x="586490" y="1681094"/>
            <a:ext cx="5509510" cy="4809113"/>
          </a:xfrm>
        </p:spPr>
        <p:txBody>
          <a:bodyPr/>
          <a:lstStyle/>
          <a:p>
            <a:r>
              <a:rPr kumimoji="1" lang="ja-JP" altLang="en-US"/>
              <a:t>①　クラウド管理画面にログイン後、右上の</a:t>
            </a:r>
            <a:r>
              <a:rPr lang="ja-JP" altLang="en-US"/>
              <a:t>「</a:t>
            </a:r>
            <a:r>
              <a:rPr kumimoji="1" lang="ja-JP" altLang="en-US"/>
              <a:t>設定</a:t>
            </a:r>
            <a:r>
              <a:rPr lang="ja-JP" altLang="en-US"/>
              <a:t>」</a:t>
            </a:r>
            <a:r>
              <a:rPr kumimoji="1" lang="ja-JP" altLang="en-US"/>
              <a:t>をクリック</a:t>
            </a:r>
            <a:br>
              <a:rPr kumimoji="1" lang="en-US" altLang="ja-JP"/>
            </a:br>
            <a:r>
              <a:rPr kumimoji="1" lang="ja-JP" altLang="en-US"/>
              <a:t>　　し、左の</a:t>
            </a:r>
            <a:r>
              <a:rPr lang="ja-JP" altLang="en-US"/>
              <a:t>「</a:t>
            </a:r>
            <a:r>
              <a:rPr lang="en-US" altLang="ja-JP"/>
              <a:t>HTTPS</a:t>
            </a:r>
            <a:r>
              <a:rPr lang="ja-JP" altLang="en-US"/>
              <a:t>通信」</a:t>
            </a:r>
            <a:r>
              <a:rPr kumimoji="1" lang="ja-JP" altLang="en-US"/>
              <a:t>をクリックします</a:t>
            </a:r>
          </a:p>
        </p:txBody>
      </p:sp>
      <p:sp>
        <p:nvSpPr>
          <p:cNvPr id="4" name="フッター プレースホルダー 3">
            <a:extLst>
              <a:ext uri="{FF2B5EF4-FFF2-40B4-BE49-F238E27FC236}">
                <a16:creationId xmlns:a16="http://schemas.microsoft.com/office/drawing/2014/main" id="{DBE74F73-ABAB-7FC1-6FF9-2109DEC3BFE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8E10EEE-6F7F-ADA6-1E06-3655BFCBEC7E}"/>
              </a:ext>
            </a:extLst>
          </p:cNvPr>
          <p:cNvSpPr>
            <a:spLocks noGrp="1"/>
          </p:cNvSpPr>
          <p:nvPr>
            <p:ph type="body" sz="quarter" idx="17"/>
          </p:nvPr>
        </p:nvSpPr>
        <p:spPr>
          <a:xfrm>
            <a:off x="6096000" y="1689188"/>
            <a:ext cx="5509510" cy="4809113"/>
          </a:xfrm>
        </p:spPr>
        <p:txBody>
          <a:bodyPr/>
          <a:lstStyle/>
          <a:p>
            <a:r>
              <a:rPr kumimoji="1" lang="ja-JP" altLang="en-US"/>
              <a:t>②　「対象外</a:t>
            </a:r>
            <a:r>
              <a:rPr kumimoji="1" lang="en-US" altLang="ja-JP"/>
              <a:t>URL</a:t>
            </a:r>
            <a:r>
              <a:rPr kumimoji="1" lang="ja-JP" altLang="en-US"/>
              <a:t>」</a:t>
            </a:r>
            <a:r>
              <a:rPr lang="ja-JP" altLang="en-US"/>
              <a:t>をクリックします</a:t>
            </a:r>
            <a:endParaRPr kumimoji="1" lang="en-US" altLang="ja-JP"/>
          </a:p>
        </p:txBody>
      </p:sp>
      <p:sp>
        <p:nvSpPr>
          <p:cNvPr id="7" name="テキスト プレースホルダー 6">
            <a:extLst>
              <a:ext uri="{FF2B5EF4-FFF2-40B4-BE49-F238E27FC236}">
                <a16:creationId xmlns:a16="http://schemas.microsoft.com/office/drawing/2014/main" id="{BA54B68B-8FAB-0507-12E5-D574673E64C7}"/>
              </a:ext>
            </a:extLst>
          </p:cNvPr>
          <p:cNvSpPr>
            <a:spLocks noGrp="1"/>
          </p:cNvSpPr>
          <p:nvPr>
            <p:ph type="body" sz="quarter" idx="18"/>
          </p:nvPr>
        </p:nvSpPr>
        <p:spPr>
          <a:xfrm>
            <a:off x="591787" y="899940"/>
            <a:ext cx="11024319" cy="740672"/>
          </a:xfrm>
        </p:spPr>
        <p:txBody>
          <a:bodyPr>
            <a:normAutofit/>
          </a:bodyPr>
          <a:lstStyle/>
          <a:p>
            <a:r>
              <a:rPr lang="ja-JP" altLang="en-US"/>
              <a:t>ネットバンキング等、サーバ証明書による認証が必要な</a:t>
            </a:r>
            <a:r>
              <a:rPr lang="en-US" altLang="ja-JP"/>
              <a:t>Web</a:t>
            </a:r>
            <a:r>
              <a:rPr lang="ja-JP" altLang="en-US"/>
              <a:t>サイトにアクセスする場合、</a:t>
            </a:r>
            <a:br>
              <a:rPr lang="en-US" altLang="ja-JP"/>
            </a:br>
            <a:r>
              <a:rPr lang="ja-JP" altLang="en-US"/>
              <a:t>正常なアクセスを確保するために対象外リストへの登録が必要です</a:t>
            </a:r>
            <a:br>
              <a:rPr lang="en-US" altLang="ja-JP"/>
            </a:br>
            <a:r>
              <a:rPr kumimoji="1" lang="en-US" altLang="ja-JP"/>
              <a:t>URL</a:t>
            </a:r>
            <a:r>
              <a:rPr kumimoji="1" lang="ja-JP" altLang="en-US"/>
              <a:t>を指定</a:t>
            </a:r>
            <a:r>
              <a:rPr lang="ja-JP" altLang="en-US"/>
              <a:t>して</a:t>
            </a:r>
            <a:r>
              <a:rPr kumimoji="1" lang="ja-JP" altLang="en-US"/>
              <a:t>設定する手順について説明します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3B55FE9E-0F53-362D-D9D5-8E62D5311F77}"/>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C7DBA9FA-10CD-C512-C545-4B8E989CDFC4}"/>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BC0B8CD-AEBF-89C7-5B55-F935CFA2226F}"/>
              </a:ext>
            </a:extLst>
          </p:cNvPr>
          <p:cNvSpPr/>
          <p:nvPr/>
        </p:nvSpPr>
        <p:spPr>
          <a:xfrm>
            <a:off x="1792288" y="3367087"/>
            <a:ext cx="357981" cy="8334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732BD64-E606-D92F-ECE7-D66B9CFCEDA0}"/>
              </a:ext>
            </a:extLst>
          </p:cNvPr>
          <p:cNvPicPr>
            <a:picLocks noChangeAspect="1"/>
          </p:cNvPicPr>
          <p:nvPr/>
        </p:nvPicPr>
        <p:blipFill>
          <a:blip r:embed="rId3"/>
          <a:stretch>
            <a:fillRect/>
          </a:stretch>
        </p:blipFill>
        <p:spPr>
          <a:xfrm>
            <a:off x="7048106" y="2096329"/>
            <a:ext cx="3600000" cy="2665341"/>
          </a:xfrm>
          <a:prstGeom prst="rect">
            <a:avLst/>
          </a:prstGeom>
          <a:ln w="12700">
            <a:solidFill>
              <a:schemeClr val="tx1"/>
            </a:solidFill>
          </a:ln>
        </p:spPr>
      </p:pic>
      <p:sp>
        <p:nvSpPr>
          <p:cNvPr id="14" name="正方形/長方形 13">
            <a:extLst>
              <a:ext uri="{FF2B5EF4-FFF2-40B4-BE49-F238E27FC236}">
                <a16:creationId xmlns:a16="http://schemas.microsoft.com/office/drawing/2014/main" id="{F52418BD-031A-E6AE-90D9-ADD9327892DA}"/>
              </a:ext>
            </a:extLst>
          </p:cNvPr>
          <p:cNvSpPr/>
          <p:nvPr/>
        </p:nvSpPr>
        <p:spPr>
          <a:xfrm>
            <a:off x="9207499" y="3262313"/>
            <a:ext cx="665163"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1ADE5A8-81EA-395F-8F2B-58C64786C68D}"/>
              </a:ext>
            </a:extLst>
          </p:cNvPr>
          <p:cNvSpPr>
            <a:spLocks noGrp="1"/>
          </p:cNvSpPr>
          <p:nvPr>
            <p:ph type="sldNum" sz="quarter" idx="16"/>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4236785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037C1-3F0C-22C7-5B4A-DAEE509666A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34DB797-64CB-83A1-D88B-9198F5C63242}"/>
              </a:ext>
            </a:extLst>
          </p:cNvPr>
          <p:cNvSpPr>
            <a:spLocks noGrp="1"/>
          </p:cNvSpPr>
          <p:nvPr>
            <p:ph type="body" sz="quarter" idx="13"/>
          </p:nvPr>
        </p:nvSpPr>
        <p:spPr/>
        <p:txBody>
          <a:bodyPr/>
          <a:lstStyle/>
          <a:p>
            <a:r>
              <a:rPr kumimoji="1" lang="ja-JP" altLang="en-US"/>
              <a:t>③　</a:t>
            </a:r>
            <a:r>
              <a:rPr lang="ja-JP" altLang="en-US"/>
              <a:t>「追加</a:t>
            </a:r>
            <a:r>
              <a:rPr kumimoji="1" lang="ja-JP" altLang="en-US"/>
              <a:t>」をクリックします</a:t>
            </a:r>
          </a:p>
        </p:txBody>
      </p:sp>
      <p:sp>
        <p:nvSpPr>
          <p:cNvPr id="4" name="フッター プレースホルダー 3">
            <a:extLst>
              <a:ext uri="{FF2B5EF4-FFF2-40B4-BE49-F238E27FC236}">
                <a16:creationId xmlns:a16="http://schemas.microsoft.com/office/drawing/2014/main" id="{7F39D623-203F-8E15-7306-B5480A26B29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20489CF-E8F9-B9FB-BEAA-B0FAB2C32546}"/>
              </a:ext>
            </a:extLst>
          </p:cNvPr>
          <p:cNvSpPr>
            <a:spLocks noGrp="1"/>
          </p:cNvSpPr>
          <p:nvPr>
            <p:ph type="body" sz="quarter" idx="17"/>
          </p:nvPr>
        </p:nvSpPr>
        <p:spPr/>
        <p:txBody>
          <a:bodyPr/>
          <a:lstStyle/>
          <a:p>
            <a:r>
              <a:rPr kumimoji="1" lang="ja-JP" altLang="en-US"/>
              <a:t>④　</a:t>
            </a:r>
            <a:r>
              <a:rPr lang="en-US" altLang="ja-JP"/>
              <a:t>URL</a:t>
            </a:r>
            <a:r>
              <a:rPr lang="ja-JP" altLang="en-US"/>
              <a:t>記入欄にサーバ証明書を使用する接続先の</a:t>
            </a:r>
            <a:r>
              <a:rPr lang="en-US" altLang="ja-JP"/>
              <a:t>URL</a:t>
            </a:r>
            <a:r>
              <a:rPr lang="ja-JP" altLang="en-US"/>
              <a:t>を入力し、</a:t>
            </a:r>
            <a:br>
              <a:rPr lang="en-US" altLang="ja-JP"/>
            </a:br>
            <a:r>
              <a:rPr lang="ja-JP" altLang="en-US"/>
              <a:t>　　「追加」をクリックします</a:t>
            </a:r>
            <a:br>
              <a:rPr lang="en-US" altLang="ja-JP"/>
            </a:br>
            <a:r>
              <a:rPr lang="en-US" altLang="ja-JP">
                <a:solidFill>
                  <a:srgbClr val="FF0000"/>
                </a:solidFill>
              </a:rPr>
              <a:t>※URL</a:t>
            </a:r>
            <a:r>
              <a:rPr lang="ja-JP" altLang="en-US">
                <a:solidFill>
                  <a:srgbClr val="FF0000"/>
                </a:solidFill>
              </a:rPr>
              <a:t>は正規表現による記載が可能です</a:t>
            </a:r>
            <a:endParaRPr kumimoji="1" lang="ja-JP" altLang="en-US">
              <a:solidFill>
                <a:srgbClr val="FF0000"/>
              </a:solidFill>
            </a:endParaRPr>
          </a:p>
        </p:txBody>
      </p:sp>
      <p:pic>
        <p:nvPicPr>
          <p:cNvPr id="7" name="図 6"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5ECED2DA-7693-93A4-5051-FF4EA37F3901}"/>
              </a:ext>
            </a:extLst>
          </p:cNvPr>
          <p:cNvPicPr>
            <a:picLocks noChangeAspect="1"/>
          </p:cNvPicPr>
          <p:nvPr/>
        </p:nvPicPr>
        <p:blipFill>
          <a:blip r:embed="rId2"/>
          <a:stretch>
            <a:fillRect/>
          </a:stretch>
        </p:blipFill>
        <p:spPr>
          <a:xfrm>
            <a:off x="1541245" y="1394464"/>
            <a:ext cx="3600000" cy="2490934"/>
          </a:xfrm>
          <a:prstGeom prst="rect">
            <a:avLst/>
          </a:prstGeom>
          <a:ln w="12700">
            <a:solidFill>
              <a:schemeClr val="tx1"/>
            </a:solidFill>
          </a:ln>
        </p:spPr>
      </p:pic>
      <p:sp>
        <p:nvSpPr>
          <p:cNvPr id="18" name="正方形/長方形 17">
            <a:extLst>
              <a:ext uri="{FF2B5EF4-FFF2-40B4-BE49-F238E27FC236}">
                <a16:creationId xmlns:a16="http://schemas.microsoft.com/office/drawing/2014/main" id="{1391EC33-D5E2-305F-CE72-064D40A7F022}"/>
              </a:ext>
            </a:extLst>
          </p:cNvPr>
          <p:cNvSpPr/>
          <p:nvPr/>
        </p:nvSpPr>
        <p:spPr>
          <a:xfrm>
            <a:off x="4386262" y="2638425"/>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EA27F663-4C26-8939-AE05-7FDB96B52EFE}"/>
              </a:ext>
            </a:extLst>
          </p:cNvPr>
          <p:cNvPicPr>
            <a:picLocks noChangeAspect="1"/>
          </p:cNvPicPr>
          <p:nvPr/>
        </p:nvPicPr>
        <p:blipFill>
          <a:blip r:embed="rId3"/>
          <a:stretch>
            <a:fillRect/>
          </a:stretch>
        </p:blipFill>
        <p:spPr>
          <a:xfrm>
            <a:off x="7050755" y="1835506"/>
            <a:ext cx="3600000" cy="2483065"/>
          </a:xfrm>
          <a:prstGeom prst="rect">
            <a:avLst/>
          </a:prstGeom>
          <a:ln w="12700">
            <a:solidFill>
              <a:schemeClr val="tx1"/>
            </a:solidFill>
          </a:ln>
        </p:spPr>
      </p:pic>
      <p:sp>
        <p:nvSpPr>
          <p:cNvPr id="19" name="正方形/長方形 18">
            <a:extLst>
              <a:ext uri="{FF2B5EF4-FFF2-40B4-BE49-F238E27FC236}">
                <a16:creationId xmlns:a16="http://schemas.microsoft.com/office/drawing/2014/main" id="{331ABC8E-F7ED-A7FA-72A2-1E9687FDCFA1}"/>
              </a:ext>
            </a:extLst>
          </p:cNvPr>
          <p:cNvSpPr/>
          <p:nvPr/>
        </p:nvSpPr>
        <p:spPr>
          <a:xfrm>
            <a:off x="8148159" y="2769393"/>
            <a:ext cx="2467454" cy="2024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C71E151-2B45-285D-56E4-8FF3E1F3F605}"/>
              </a:ext>
            </a:extLst>
          </p:cNvPr>
          <p:cNvSpPr/>
          <p:nvPr/>
        </p:nvSpPr>
        <p:spPr>
          <a:xfrm>
            <a:off x="9898856" y="3209130"/>
            <a:ext cx="195308" cy="1079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C1F3CF17-8CD0-8B33-4C65-3E50E9CF9F05}"/>
              </a:ext>
            </a:extLst>
          </p:cNvPr>
          <p:cNvSpPr>
            <a:spLocks noGrp="1"/>
          </p:cNvSpPr>
          <p:nvPr>
            <p:ph type="sldNum" sz="quarter" idx="16"/>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176401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4FAAC5-66F2-B10E-E954-1A5C2B7F2FD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D1D1864-E72D-A39C-C7A1-A5C2C7CC813D}"/>
              </a:ext>
            </a:extLst>
          </p:cNvPr>
          <p:cNvSpPr>
            <a:spLocks noGrp="1"/>
          </p:cNvSpPr>
          <p:nvPr>
            <p:ph type="body" sz="quarter" idx="13"/>
          </p:nvPr>
        </p:nvSpPr>
        <p:spPr/>
        <p:txBody>
          <a:bodyPr/>
          <a:lstStyle/>
          <a:p>
            <a:r>
              <a:rPr kumimoji="1" lang="ja-JP" altLang="en-US"/>
              <a:t>⑤　内容を確認し、問題がなければ</a:t>
            </a:r>
            <a:r>
              <a:rPr lang="ja-JP" altLang="en-US"/>
              <a:t>「</a:t>
            </a:r>
            <a:r>
              <a:rPr kumimoji="1" lang="ja-JP" altLang="en-US"/>
              <a:t>追加</a:t>
            </a:r>
            <a:r>
              <a:rPr lang="ja-JP" altLang="en-US"/>
              <a:t>」</a:t>
            </a:r>
            <a:r>
              <a:rPr kumimoji="1" lang="ja-JP" altLang="en-US"/>
              <a:t>をクリックして</a:t>
            </a:r>
            <a:br>
              <a:rPr kumimoji="1" lang="en-US" altLang="ja-JP"/>
            </a:br>
            <a:r>
              <a:rPr kumimoji="1" lang="ja-JP" altLang="en-US"/>
              <a:t>　　設定は完了です</a:t>
            </a:r>
          </a:p>
        </p:txBody>
      </p:sp>
      <p:sp>
        <p:nvSpPr>
          <p:cNvPr id="4" name="フッター プレースホルダー 3">
            <a:extLst>
              <a:ext uri="{FF2B5EF4-FFF2-40B4-BE49-F238E27FC236}">
                <a16:creationId xmlns:a16="http://schemas.microsoft.com/office/drawing/2014/main" id="{FF88B156-7E88-C482-114B-F01BE393C39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246615D-E082-1A21-FDA8-51A69EEA1170}"/>
              </a:ext>
            </a:extLst>
          </p:cNvPr>
          <p:cNvSpPr>
            <a:spLocks noGrp="1"/>
          </p:cNvSpPr>
          <p:nvPr>
            <p:ph type="body" sz="quarter" idx="17"/>
          </p:nvPr>
        </p:nvSpPr>
        <p:spPr/>
        <p:txBody>
          <a:bodyPr/>
          <a:lstStyle/>
          <a:p>
            <a:endParaRPr kumimoji="1" lang="ja-JP" altLang="en-US"/>
          </a:p>
        </p:txBody>
      </p:sp>
      <p:pic>
        <p:nvPicPr>
          <p:cNvPr id="9" name="図 8"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B8D661B1-3009-7F62-24BD-AB3354F0272C}"/>
              </a:ext>
            </a:extLst>
          </p:cNvPr>
          <p:cNvPicPr>
            <a:picLocks noChangeAspect="1"/>
          </p:cNvPicPr>
          <p:nvPr/>
        </p:nvPicPr>
        <p:blipFill>
          <a:blip r:embed="rId2"/>
          <a:stretch>
            <a:fillRect/>
          </a:stretch>
        </p:blipFill>
        <p:spPr>
          <a:xfrm>
            <a:off x="1538596" y="1582828"/>
            <a:ext cx="3600000" cy="2614550"/>
          </a:xfrm>
          <a:prstGeom prst="rect">
            <a:avLst/>
          </a:prstGeom>
          <a:ln w="12700">
            <a:solidFill>
              <a:schemeClr val="tx1"/>
            </a:solidFill>
          </a:ln>
        </p:spPr>
      </p:pic>
      <p:sp>
        <p:nvSpPr>
          <p:cNvPr id="15" name="正方形/長方形 14">
            <a:extLst>
              <a:ext uri="{FF2B5EF4-FFF2-40B4-BE49-F238E27FC236}">
                <a16:creationId xmlns:a16="http://schemas.microsoft.com/office/drawing/2014/main" id="{5BBB9C0A-4E91-B254-8599-55CF9DD88032}"/>
              </a:ext>
            </a:extLst>
          </p:cNvPr>
          <p:cNvSpPr/>
          <p:nvPr/>
        </p:nvSpPr>
        <p:spPr>
          <a:xfrm>
            <a:off x="4391025" y="2933700"/>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9B8BF96-71C0-D1E8-698A-C3003610F9D2}"/>
              </a:ext>
            </a:extLst>
          </p:cNvPr>
          <p:cNvSpPr>
            <a:spLocks noGrp="1"/>
          </p:cNvSpPr>
          <p:nvPr>
            <p:ph type="sldNum" sz="quarter" idx="16"/>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74157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kumimoji="1" lang="en-US" altLang="ja-JP"/>
              <a:t>1. HTTPS</a:t>
            </a:r>
            <a:r>
              <a:rPr lang="ja-JP" altLang="en-US"/>
              <a:t>フィルタリング</a:t>
            </a:r>
            <a:endParaRPr kumimoji="1"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kumimoji="1" lang="ja-JP" altLang="en-US"/>
              <a:t>①　クラウド管理画面にログイン後、右上の</a:t>
            </a:r>
            <a:r>
              <a:rPr lang="ja-JP" altLang="en-US"/>
              <a:t>「</a:t>
            </a:r>
            <a:r>
              <a:rPr kumimoji="1" lang="ja-JP" altLang="en-US"/>
              <a:t>設定</a:t>
            </a:r>
            <a:r>
              <a:rPr lang="ja-JP" altLang="en-US"/>
              <a:t>」</a:t>
            </a:r>
            <a:r>
              <a:rPr kumimoji="1" lang="ja-JP" altLang="en-US"/>
              <a:t>をクリック</a:t>
            </a:r>
            <a:br>
              <a:rPr kumimoji="1" lang="en-US" altLang="ja-JP"/>
            </a:br>
            <a:r>
              <a:rPr kumimoji="1" lang="ja-JP" altLang="en-US"/>
              <a:t>　　し、左の</a:t>
            </a:r>
            <a:r>
              <a:rPr lang="ja-JP" altLang="en-US"/>
              <a:t>「</a:t>
            </a:r>
            <a:r>
              <a:rPr lang="en-US" altLang="ja-JP"/>
              <a:t>HTTPS</a:t>
            </a:r>
            <a:r>
              <a:rPr lang="ja-JP" altLang="en-US"/>
              <a:t>通信」</a:t>
            </a:r>
            <a:r>
              <a:rPr kumimoji="1" lang="ja-JP" altLang="en-US"/>
              <a:t>をクリックします</a:t>
            </a:r>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　「利用する」を選択し、「次へ」をクリックします</a:t>
            </a:r>
            <a:br>
              <a:rPr kumimoji="1" lang="en-US" altLang="ja-JP"/>
            </a:br>
            <a:r>
              <a:rPr kumimoji="1" lang="en-US" altLang="ja-JP">
                <a:solidFill>
                  <a:srgbClr val="FF0000"/>
                </a:solidFill>
              </a:rPr>
              <a:t>※</a:t>
            </a:r>
            <a:r>
              <a:rPr kumimoji="1" lang="ja-JP" altLang="en-US">
                <a:solidFill>
                  <a:srgbClr val="FF0000"/>
                </a:solidFill>
              </a:rPr>
              <a:t>「</a:t>
            </a:r>
            <a:r>
              <a:rPr kumimoji="1" lang="en-US" altLang="ja-JP">
                <a:solidFill>
                  <a:srgbClr val="FF0000"/>
                </a:solidFill>
              </a:rPr>
              <a:t>HTTPS</a:t>
            </a:r>
            <a:r>
              <a:rPr kumimoji="1" lang="ja-JP" altLang="en-US">
                <a:solidFill>
                  <a:srgbClr val="FF0000"/>
                </a:solidFill>
              </a:rPr>
              <a:t>通信の場合</a:t>
            </a:r>
            <a:r>
              <a:rPr kumimoji="1" lang="en-US" altLang="ja-JP">
                <a:solidFill>
                  <a:srgbClr val="FF0000"/>
                </a:solidFill>
              </a:rPr>
              <a:t>IP</a:t>
            </a:r>
            <a:r>
              <a:rPr kumimoji="1" lang="ja-JP" altLang="en-US">
                <a:solidFill>
                  <a:srgbClr val="FF0000"/>
                </a:solidFill>
              </a:rPr>
              <a:t>フィルタリングを無効にする」に</a:t>
            </a:r>
            <a:br>
              <a:rPr kumimoji="1" lang="en-US" altLang="ja-JP">
                <a:solidFill>
                  <a:srgbClr val="FF0000"/>
                </a:solidFill>
              </a:rPr>
            </a:br>
            <a:r>
              <a:rPr kumimoji="1" lang="ja-JP" altLang="en-US">
                <a:solidFill>
                  <a:srgbClr val="FF0000"/>
                </a:solidFill>
              </a:rPr>
              <a:t>　チェックを入れると、</a:t>
            </a:r>
            <a:r>
              <a:rPr kumimoji="1" lang="en-US" altLang="ja-JP">
                <a:solidFill>
                  <a:srgbClr val="FF0000"/>
                </a:solidFill>
              </a:rPr>
              <a:t>HTTPS</a:t>
            </a:r>
            <a:r>
              <a:rPr kumimoji="1" lang="ja-JP" altLang="en-US">
                <a:solidFill>
                  <a:srgbClr val="FF0000"/>
                </a:solidFill>
              </a:rPr>
              <a:t>サイト閲覧時の</a:t>
            </a:r>
            <a:r>
              <a:rPr kumimoji="1" lang="en-US" altLang="ja-JP">
                <a:solidFill>
                  <a:srgbClr val="FF0000"/>
                </a:solidFill>
              </a:rPr>
              <a:t>IP</a:t>
            </a:r>
            <a:r>
              <a:rPr kumimoji="1" lang="ja-JP" altLang="en-US">
                <a:solidFill>
                  <a:srgbClr val="FF0000"/>
                </a:solidFill>
              </a:rPr>
              <a:t>フィルタリング</a:t>
            </a:r>
            <a:br>
              <a:rPr kumimoji="1" lang="en-US" altLang="ja-JP">
                <a:solidFill>
                  <a:srgbClr val="FF0000"/>
                </a:solidFill>
              </a:rPr>
            </a:br>
            <a:r>
              <a:rPr kumimoji="1" lang="ja-JP" altLang="en-US">
                <a:solidFill>
                  <a:srgbClr val="FF0000"/>
                </a:solidFill>
              </a:rPr>
              <a:t>　は無効となります</a:t>
            </a:r>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a:xfrm>
            <a:off x="591787" y="899940"/>
            <a:ext cx="11024319" cy="731146"/>
          </a:xfrm>
        </p:spPr>
        <p:txBody>
          <a:bodyPr>
            <a:normAutofit lnSpcReduction="10000"/>
          </a:bodyPr>
          <a:lstStyle/>
          <a:p>
            <a:r>
              <a:rPr lang="en-US" altLang="ja-JP"/>
              <a:t>HTTPS</a:t>
            </a:r>
            <a:r>
              <a:rPr lang="ja-JP" altLang="en-US"/>
              <a:t>（暗号化された</a:t>
            </a:r>
            <a:r>
              <a:rPr lang="en-US" altLang="ja-JP"/>
              <a:t>Web</a:t>
            </a:r>
            <a:r>
              <a:rPr lang="ja-JP" altLang="en-US"/>
              <a:t>サイト）のフィルタリング設定の手順について説明します</a:t>
            </a:r>
            <a:br>
              <a:rPr lang="en-US" altLang="ja-JP"/>
            </a:br>
            <a:r>
              <a:rPr lang="en-US" altLang="ja-JP">
                <a:solidFill>
                  <a:srgbClr val="FF0000"/>
                </a:solidFill>
              </a:rPr>
              <a:t>※HTTPS</a:t>
            </a:r>
            <a:r>
              <a:rPr lang="ja-JP" altLang="en-US">
                <a:solidFill>
                  <a:srgbClr val="FF0000"/>
                </a:solidFill>
              </a:rPr>
              <a:t>フィルタリングを使用する場合、特定の</a:t>
            </a:r>
            <a:r>
              <a:rPr lang="en-US" altLang="ja-JP">
                <a:solidFill>
                  <a:srgbClr val="FF0000"/>
                </a:solidFill>
              </a:rPr>
              <a:t>Web</a:t>
            </a:r>
            <a:r>
              <a:rPr lang="ja-JP" altLang="en-US">
                <a:solidFill>
                  <a:srgbClr val="FF0000"/>
                </a:solidFill>
              </a:rPr>
              <a:t>サイトが閲覧できなくなることがあります</a:t>
            </a:r>
            <a:br>
              <a:rPr lang="en-US" altLang="ja-JP">
                <a:solidFill>
                  <a:srgbClr val="FF0000"/>
                </a:solidFill>
              </a:rPr>
            </a:br>
            <a:r>
              <a:rPr lang="ja-JP" altLang="en-US">
                <a:solidFill>
                  <a:srgbClr val="FF0000"/>
                </a:solidFill>
              </a:rPr>
              <a:t>　その場合は、対象外</a:t>
            </a:r>
            <a:r>
              <a:rPr lang="en-US" altLang="ja-JP">
                <a:solidFill>
                  <a:srgbClr val="FF0000"/>
                </a:solidFill>
              </a:rPr>
              <a:t>URL/IP</a:t>
            </a:r>
            <a:r>
              <a:rPr lang="ja-JP" altLang="en-US">
                <a:solidFill>
                  <a:srgbClr val="FF0000"/>
                </a:solidFill>
              </a:rPr>
              <a:t>設定を確認のうえ、該当サイトをフィルタリングの対象外として設定してください</a:t>
            </a:r>
            <a:endParaRPr lang="en-US" altLang="ja-JP">
              <a:solidFill>
                <a:srgbClr val="FF0000"/>
              </a:solidFill>
            </a:endParaRPr>
          </a:p>
        </p:txBody>
      </p:sp>
      <p:pic>
        <p:nvPicPr>
          <p:cNvPr id="10" name="図 9"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4A817830-7070-3B0F-31F8-F301AC19B47D}"/>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15" name="正方形/長方形 14">
            <a:extLst>
              <a:ext uri="{FF2B5EF4-FFF2-40B4-BE49-F238E27FC236}">
                <a16:creationId xmlns:a16="http://schemas.microsoft.com/office/drawing/2014/main" id="{8A64A046-4BCD-82BE-5A0C-7F9BA36D296C}"/>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426BC33-3A16-5B1C-435D-7F75B67F4B16}"/>
              </a:ext>
            </a:extLst>
          </p:cNvPr>
          <p:cNvSpPr/>
          <p:nvPr/>
        </p:nvSpPr>
        <p:spPr>
          <a:xfrm>
            <a:off x="1787525" y="3359942"/>
            <a:ext cx="362744"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01B2B17-1E75-CDE6-1E36-27F7F93937B6}"/>
              </a:ext>
            </a:extLst>
          </p:cNvPr>
          <p:cNvPicPr>
            <a:picLocks noChangeAspect="1"/>
          </p:cNvPicPr>
          <p:nvPr/>
        </p:nvPicPr>
        <p:blipFill>
          <a:blip r:embed="rId3"/>
          <a:stretch>
            <a:fillRect/>
          </a:stretch>
        </p:blipFill>
        <p:spPr>
          <a:xfrm>
            <a:off x="7053404" y="2727697"/>
            <a:ext cx="3600000" cy="2665341"/>
          </a:xfrm>
          <a:prstGeom prst="rect">
            <a:avLst/>
          </a:prstGeom>
          <a:ln w="12700">
            <a:solidFill>
              <a:schemeClr val="tx1"/>
            </a:solidFill>
          </a:ln>
        </p:spPr>
      </p:pic>
      <p:sp>
        <p:nvSpPr>
          <p:cNvPr id="11" name="正方形/長方形 10">
            <a:extLst>
              <a:ext uri="{FF2B5EF4-FFF2-40B4-BE49-F238E27FC236}">
                <a16:creationId xmlns:a16="http://schemas.microsoft.com/office/drawing/2014/main" id="{430A3683-A0E9-2B8F-F2A6-745A75056678}"/>
              </a:ext>
            </a:extLst>
          </p:cNvPr>
          <p:cNvSpPr/>
          <p:nvPr/>
        </p:nvSpPr>
        <p:spPr>
          <a:xfrm>
            <a:off x="8173938" y="3671748"/>
            <a:ext cx="502920" cy="15239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95B90BA-E58D-2D29-49A4-488A505493E7}"/>
              </a:ext>
            </a:extLst>
          </p:cNvPr>
          <p:cNvSpPr/>
          <p:nvPr/>
        </p:nvSpPr>
        <p:spPr>
          <a:xfrm>
            <a:off x="9907647" y="4669968"/>
            <a:ext cx="203200"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E685736-404D-286F-820C-3765CDF602DA}"/>
              </a:ext>
            </a:extLst>
          </p:cNvPr>
          <p:cNvSpPr>
            <a:spLocks noGrp="1"/>
          </p:cNvSpPr>
          <p:nvPr>
            <p:ph type="sldNum" sz="quarter" idx="16"/>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17504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BEACE-999D-DB5B-C759-864E94C2C128}"/>
              </a:ext>
            </a:extLst>
          </p:cNvPr>
          <p:cNvSpPr>
            <a:spLocks noGrp="1"/>
          </p:cNvSpPr>
          <p:nvPr>
            <p:ph type="title"/>
          </p:nvPr>
        </p:nvSpPr>
        <p:spPr/>
        <p:txBody>
          <a:bodyPr/>
          <a:lstStyle/>
          <a:p>
            <a:r>
              <a:rPr kumimoji="1" lang="en-US" altLang="ja-JP"/>
              <a:t>9. </a:t>
            </a:r>
            <a:r>
              <a:rPr kumimoji="1" lang="ja-JP" altLang="en-US"/>
              <a:t>対象外</a:t>
            </a:r>
            <a:r>
              <a:rPr kumimoji="1" lang="en-US" altLang="ja-JP"/>
              <a:t>IP</a:t>
            </a:r>
            <a:r>
              <a:rPr kumimoji="1" lang="ja-JP" altLang="en-US"/>
              <a:t>設定</a:t>
            </a:r>
          </a:p>
        </p:txBody>
      </p:sp>
      <p:sp>
        <p:nvSpPr>
          <p:cNvPr id="3" name="テキスト プレースホルダー 2">
            <a:extLst>
              <a:ext uri="{FF2B5EF4-FFF2-40B4-BE49-F238E27FC236}">
                <a16:creationId xmlns:a16="http://schemas.microsoft.com/office/drawing/2014/main" id="{11AE1006-2DAD-8DBB-312A-F5CE3E6D3FC7}"/>
              </a:ext>
            </a:extLst>
          </p:cNvPr>
          <p:cNvSpPr>
            <a:spLocks noGrp="1"/>
          </p:cNvSpPr>
          <p:nvPr>
            <p:ph type="body" sz="quarter" idx="13"/>
          </p:nvPr>
        </p:nvSpPr>
        <p:spPr/>
        <p:txBody>
          <a:bodyPr/>
          <a:lstStyle/>
          <a:p>
            <a:r>
              <a:rPr kumimoji="1" lang="ja-JP" altLang="en-US"/>
              <a:t>①　クラウド管理画面にログイン後、右上の</a:t>
            </a:r>
            <a:r>
              <a:rPr lang="ja-JP" altLang="en-US"/>
              <a:t>「</a:t>
            </a:r>
            <a:r>
              <a:rPr kumimoji="1" lang="ja-JP" altLang="en-US"/>
              <a:t>設定</a:t>
            </a:r>
            <a:r>
              <a:rPr lang="ja-JP" altLang="en-US"/>
              <a:t>」</a:t>
            </a:r>
            <a:r>
              <a:rPr kumimoji="1" lang="ja-JP" altLang="en-US"/>
              <a:t>をクリック</a:t>
            </a:r>
            <a:br>
              <a:rPr kumimoji="1" lang="en-US" altLang="ja-JP"/>
            </a:br>
            <a:r>
              <a:rPr kumimoji="1" lang="ja-JP" altLang="en-US"/>
              <a:t>　　し、左の</a:t>
            </a:r>
            <a:r>
              <a:rPr lang="ja-JP" altLang="en-US"/>
              <a:t>「</a:t>
            </a:r>
            <a:r>
              <a:rPr lang="en-US" altLang="ja-JP"/>
              <a:t>HTTPS</a:t>
            </a:r>
            <a:r>
              <a:rPr lang="ja-JP" altLang="en-US"/>
              <a:t>通信」</a:t>
            </a:r>
            <a:r>
              <a:rPr kumimoji="1" lang="ja-JP" altLang="en-US"/>
              <a:t>をクリックします</a:t>
            </a:r>
          </a:p>
        </p:txBody>
      </p:sp>
      <p:sp>
        <p:nvSpPr>
          <p:cNvPr id="4" name="フッター プレースホルダー 3">
            <a:extLst>
              <a:ext uri="{FF2B5EF4-FFF2-40B4-BE49-F238E27FC236}">
                <a16:creationId xmlns:a16="http://schemas.microsoft.com/office/drawing/2014/main" id="{4868BEBF-213B-1D8C-80F2-8DB5B024466F}"/>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B481E84-8CEC-1812-D79B-1F298E4ED60B}"/>
              </a:ext>
            </a:extLst>
          </p:cNvPr>
          <p:cNvSpPr>
            <a:spLocks noGrp="1"/>
          </p:cNvSpPr>
          <p:nvPr>
            <p:ph type="body" sz="quarter" idx="17"/>
          </p:nvPr>
        </p:nvSpPr>
        <p:spPr/>
        <p:txBody>
          <a:bodyPr/>
          <a:lstStyle/>
          <a:p>
            <a:r>
              <a:rPr kumimoji="1" lang="ja-JP" altLang="en-US"/>
              <a:t>②　「</a:t>
            </a:r>
            <a:r>
              <a:rPr lang="ja-JP" altLang="en-US"/>
              <a:t>対象外</a:t>
            </a:r>
            <a:r>
              <a:rPr lang="en-US" altLang="ja-JP"/>
              <a:t>IP</a:t>
            </a:r>
            <a:r>
              <a:rPr kumimoji="1" lang="ja-JP" altLang="en-US"/>
              <a:t>」をクリックします</a:t>
            </a:r>
          </a:p>
        </p:txBody>
      </p:sp>
      <p:sp>
        <p:nvSpPr>
          <p:cNvPr id="7" name="テキスト プレースホルダー 6">
            <a:extLst>
              <a:ext uri="{FF2B5EF4-FFF2-40B4-BE49-F238E27FC236}">
                <a16:creationId xmlns:a16="http://schemas.microsoft.com/office/drawing/2014/main" id="{5E855C7A-7E5B-E0A4-C17D-3AB374D02554}"/>
              </a:ext>
            </a:extLst>
          </p:cNvPr>
          <p:cNvSpPr>
            <a:spLocks noGrp="1"/>
          </p:cNvSpPr>
          <p:nvPr>
            <p:ph type="body" sz="quarter" idx="18"/>
          </p:nvPr>
        </p:nvSpPr>
        <p:spPr/>
        <p:txBody>
          <a:bodyPr/>
          <a:lstStyle/>
          <a:p>
            <a:r>
              <a:rPr lang="en-US" altLang="ja-JP"/>
              <a:t>IP</a:t>
            </a:r>
            <a:r>
              <a:rPr kumimoji="1" lang="ja-JP" altLang="en-US"/>
              <a:t>を指定</a:t>
            </a:r>
            <a:r>
              <a:rPr lang="ja-JP" altLang="en-US"/>
              <a:t>して</a:t>
            </a:r>
            <a:r>
              <a:rPr kumimoji="1" lang="ja-JP" altLang="en-US"/>
              <a:t>設定する手順について説明します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9B4C6D5C-78E5-A42C-922A-59223B013565}"/>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45FE49E1-B283-0BB2-4E58-CE5214511018}"/>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F856802-65B7-45BF-88FA-6AD5153ECD05}"/>
              </a:ext>
            </a:extLst>
          </p:cNvPr>
          <p:cNvSpPr/>
          <p:nvPr/>
        </p:nvSpPr>
        <p:spPr>
          <a:xfrm>
            <a:off x="1794668" y="3364705"/>
            <a:ext cx="357982"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0D0B55AC-328A-A7B1-7750-8FD1FB3CC286}"/>
              </a:ext>
            </a:extLst>
          </p:cNvPr>
          <p:cNvPicPr>
            <a:picLocks noChangeAspect="1"/>
          </p:cNvPicPr>
          <p:nvPr/>
        </p:nvPicPr>
        <p:blipFill>
          <a:blip r:embed="rId3"/>
          <a:stretch>
            <a:fillRect/>
          </a:stretch>
        </p:blipFill>
        <p:spPr>
          <a:xfrm>
            <a:off x="7048106" y="2096329"/>
            <a:ext cx="3600000" cy="2665341"/>
          </a:xfrm>
          <a:prstGeom prst="rect">
            <a:avLst/>
          </a:prstGeom>
          <a:ln w="12700">
            <a:solidFill>
              <a:schemeClr val="tx1"/>
            </a:solidFill>
          </a:ln>
        </p:spPr>
      </p:pic>
      <p:sp>
        <p:nvSpPr>
          <p:cNvPr id="14" name="正方形/長方形 13">
            <a:extLst>
              <a:ext uri="{FF2B5EF4-FFF2-40B4-BE49-F238E27FC236}">
                <a16:creationId xmlns:a16="http://schemas.microsoft.com/office/drawing/2014/main" id="{583CD11E-0EEC-A6F5-E19C-3E7F3DB2C74F}"/>
              </a:ext>
            </a:extLst>
          </p:cNvPr>
          <p:cNvSpPr/>
          <p:nvPr/>
        </p:nvSpPr>
        <p:spPr>
          <a:xfrm>
            <a:off x="8212136" y="3257550"/>
            <a:ext cx="665163" cy="1262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010092F-9806-8A8B-9A1B-B143F190ED1D}"/>
              </a:ext>
            </a:extLst>
          </p:cNvPr>
          <p:cNvSpPr>
            <a:spLocks noGrp="1"/>
          </p:cNvSpPr>
          <p:nvPr>
            <p:ph type="sldNum" sz="quarter" idx="16"/>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802580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900D4B-C654-2E07-49A4-47798439D0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1F93AAE-E161-14EA-1F9A-22ED2BDCEFC9}"/>
              </a:ext>
            </a:extLst>
          </p:cNvPr>
          <p:cNvSpPr>
            <a:spLocks noGrp="1"/>
          </p:cNvSpPr>
          <p:nvPr>
            <p:ph type="body" sz="quarter" idx="13"/>
          </p:nvPr>
        </p:nvSpPr>
        <p:spPr/>
        <p:txBody>
          <a:bodyPr/>
          <a:lstStyle/>
          <a:p>
            <a:r>
              <a:rPr kumimoji="1" lang="ja-JP" altLang="en-US"/>
              <a:t>③　「</a:t>
            </a:r>
            <a:r>
              <a:rPr lang="ja-JP" altLang="en-US"/>
              <a:t>追加</a:t>
            </a:r>
            <a:r>
              <a:rPr kumimoji="1" lang="ja-JP" altLang="en-US"/>
              <a:t>」をクリックします</a:t>
            </a:r>
          </a:p>
        </p:txBody>
      </p:sp>
      <p:sp>
        <p:nvSpPr>
          <p:cNvPr id="4" name="フッター プレースホルダー 3">
            <a:extLst>
              <a:ext uri="{FF2B5EF4-FFF2-40B4-BE49-F238E27FC236}">
                <a16:creationId xmlns:a16="http://schemas.microsoft.com/office/drawing/2014/main" id="{9845D39B-1BBD-A483-EFAD-2CA769EA0B6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CA4E15F8-6574-CFBF-5832-1DC4708E8721}"/>
              </a:ext>
            </a:extLst>
          </p:cNvPr>
          <p:cNvSpPr>
            <a:spLocks noGrp="1"/>
          </p:cNvSpPr>
          <p:nvPr>
            <p:ph type="body" sz="quarter" idx="17"/>
          </p:nvPr>
        </p:nvSpPr>
        <p:spPr/>
        <p:txBody>
          <a:bodyPr/>
          <a:lstStyle/>
          <a:p>
            <a:r>
              <a:rPr kumimoji="1" lang="ja-JP" altLang="en-US"/>
              <a:t>④　</a:t>
            </a:r>
            <a:r>
              <a:rPr kumimoji="1" lang="en-US" altLang="ja-JP"/>
              <a:t>IP</a:t>
            </a:r>
            <a:r>
              <a:rPr kumimoji="1" lang="ja-JP" altLang="en-US"/>
              <a:t>記入欄にサーバ証明書を使用する接続先の</a:t>
            </a:r>
            <a:r>
              <a:rPr kumimoji="1" lang="en-US" altLang="ja-JP"/>
              <a:t>IP</a:t>
            </a:r>
            <a:r>
              <a:rPr kumimoji="1" lang="ja-JP" altLang="en-US"/>
              <a:t>アドレスまたは</a:t>
            </a:r>
            <a:br>
              <a:rPr kumimoji="1" lang="en-US" altLang="ja-JP"/>
            </a:br>
            <a:r>
              <a:rPr kumimoji="1" lang="ja-JP" altLang="en-US"/>
              <a:t>　　ネットワークアドレスを入力し、</a:t>
            </a:r>
            <a:r>
              <a:rPr lang="ja-JP" altLang="en-US"/>
              <a:t>「</a:t>
            </a:r>
            <a:r>
              <a:rPr kumimoji="1" lang="ja-JP" altLang="en-US"/>
              <a:t>追加</a:t>
            </a:r>
            <a:r>
              <a:rPr lang="ja-JP" altLang="en-US"/>
              <a:t>」</a:t>
            </a:r>
            <a:r>
              <a:rPr kumimoji="1" lang="ja-JP" altLang="en-US"/>
              <a:t>をクリックします</a:t>
            </a:r>
          </a:p>
        </p:txBody>
      </p:sp>
      <p:pic>
        <p:nvPicPr>
          <p:cNvPr id="22" name="図 21"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3CF4C83-1BDF-C68A-9646-C976A2735346}"/>
              </a:ext>
            </a:extLst>
          </p:cNvPr>
          <p:cNvPicPr>
            <a:picLocks noChangeAspect="1"/>
          </p:cNvPicPr>
          <p:nvPr/>
        </p:nvPicPr>
        <p:blipFill>
          <a:blip r:embed="rId2"/>
          <a:stretch>
            <a:fillRect/>
          </a:stretch>
        </p:blipFill>
        <p:spPr>
          <a:xfrm>
            <a:off x="1538596" y="1395906"/>
            <a:ext cx="3600000" cy="2568238"/>
          </a:xfrm>
          <a:prstGeom prst="rect">
            <a:avLst/>
          </a:prstGeom>
          <a:ln w="12700">
            <a:solidFill>
              <a:schemeClr val="tx1"/>
            </a:solidFill>
          </a:ln>
        </p:spPr>
      </p:pic>
      <p:pic>
        <p:nvPicPr>
          <p:cNvPr id="24" name="図 2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1E7D8C35-2B3E-4A7C-0724-8747C6B4218C}"/>
              </a:ext>
            </a:extLst>
          </p:cNvPr>
          <p:cNvPicPr>
            <a:picLocks noChangeAspect="1"/>
          </p:cNvPicPr>
          <p:nvPr/>
        </p:nvPicPr>
        <p:blipFill>
          <a:blip r:embed="rId3"/>
          <a:stretch>
            <a:fillRect/>
          </a:stretch>
        </p:blipFill>
        <p:spPr>
          <a:xfrm>
            <a:off x="7048106" y="1623060"/>
            <a:ext cx="3600000" cy="2560595"/>
          </a:xfrm>
          <a:prstGeom prst="rect">
            <a:avLst/>
          </a:prstGeom>
          <a:ln w="12700">
            <a:solidFill>
              <a:schemeClr val="tx1"/>
            </a:solidFill>
          </a:ln>
        </p:spPr>
      </p:pic>
      <p:sp>
        <p:nvSpPr>
          <p:cNvPr id="25" name="正方形/長方形 24">
            <a:extLst>
              <a:ext uri="{FF2B5EF4-FFF2-40B4-BE49-F238E27FC236}">
                <a16:creationId xmlns:a16="http://schemas.microsoft.com/office/drawing/2014/main" id="{BB625570-886E-64DB-84F3-5DE555D2A8DF}"/>
              </a:ext>
            </a:extLst>
          </p:cNvPr>
          <p:cNvSpPr/>
          <p:nvPr/>
        </p:nvSpPr>
        <p:spPr>
          <a:xfrm>
            <a:off x="4386263" y="2664619"/>
            <a:ext cx="207167" cy="1035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6D3EC1C-4B0C-338C-A6C7-9A67A2139467}"/>
              </a:ext>
            </a:extLst>
          </p:cNvPr>
          <p:cNvSpPr/>
          <p:nvPr/>
        </p:nvSpPr>
        <p:spPr>
          <a:xfrm>
            <a:off x="8189118" y="2576512"/>
            <a:ext cx="1983582" cy="1635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E3F740-86DD-0F1F-EDDB-19F9E2C26513}"/>
              </a:ext>
            </a:extLst>
          </p:cNvPr>
          <p:cNvSpPr/>
          <p:nvPr/>
        </p:nvSpPr>
        <p:spPr>
          <a:xfrm>
            <a:off x="9901238" y="2978945"/>
            <a:ext cx="195262"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5683C20-3508-00E6-851A-1E5776405812}"/>
              </a:ext>
            </a:extLst>
          </p:cNvPr>
          <p:cNvSpPr>
            <a:spLocks noGrp="1"/>
          </p:cNvSpPr>
          <p:nvPr>
            <p:ph type="sldNum" sz="quarter" idx="16"/>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808270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91B458-1DD8-06B3-3BA1-3537C768385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F3829CF-5A00-6D6B-C92E-42EF03FA0AB4}"/>
              </a:ext>
            </a:extLst>
          </p:cNvPr>
          <p:cNvSpPr>
            <a:spLocks noGrp="1"/>
          </p:cNvSpPr>
          <p:nvPr>
            <p:ph type="body" sz="quarter" idx="13"/>
          </p:nvPr>
        </p:nvSpPr>
        <p:spPr/>
        <p:txBody>
          <a:bodyPr/>
          <a:lstStyle/>
          <a:p>
            <a:r>
              <a:rPr kumimoji="1" lang="ja-JP" altLang="en-US"/>
              <a:t>⑤　内容を確認し、問題がなければ</a:t>
            </a:r>
            <a:r>
              <a:rPr lang="ja-JP" altLang="en-US"/>
              <a:t>「</a:t>
            </a:r>
            <a:r>
              <a:rPr kumimoji="1" lang="ja-JP" altLang="en-US"/>
              <a:t>追加</a:t>
            </a:r>
            <a:r>
              <a:rPr lang="ja-JP" altLang="en-US"/>
              <a:t>」</a:t>
            </a:r>
            <a:r>
              <a:rPr kumimoji="1" lang="ja-JP" altLang="en-US"/>
              <a:t>をクリックして</a:t>
            </a:r>
            <a:br>
              <a:rPr kumimoji="1" lang="en-US" altLang="ja-JP"/>
            </a:br>
            <a:r>
              <a:rPr kumimoji="1" lang="ja-JP" altLang="en-US"/>
              <a:t>　　設定は完了です</a:t>
            </a:r>
          </a:p>
        </p:txBody>
      </p:sp>
      <p:sp>
        <p:nvSpPr>
          <p:cNvPr id="4" name="フッター プレースホルダー 3">
            <a:extLst>
              <a:ext uri="{FF2B5EF4-FFF2-40B4-BE49-F238E27FC236}">
                <a16:creationId xmlns:a16="http://schemas.microsoft.com/office/drawing/2014/main" id="{7B68F79D-05C2-8CD4-8074-A8E2A95235E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5FCB791-E8BF-36AE-EFDC-4A2F14644085}"/>
              </a:ext>
            </a:extLst>
          </p:cNvPr>
          <p:cNvSpPr>
            <a:spLocks noGrp="1"/>
          </p:cNvSpPr>
          <p:nvPr>
            <p:ph type="body" sz="quarter" idx="17"/>
          </p:nvPr>
        </p:nvSpPr>
        <p:spPr>
          <a:ln w="12700">
            <a:noFill/>
          </a:ln>
        </p:spPr>
        <p:txBody>
          <a:bodyPr/>
          <a:lstStyle/>
          <a:p>
            <a:endParaRPr kumimoji="1" lang="ja-JP" altLang="en-US"/>
          </a:p>
        </p:txBody>
      </p:sp>
      <p:pic>
        <p:nvPicPr>
          <p:cNvPr id="17" name="図 16"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D9118EE6-05CD-067C-954C-051ABB6D2D2C}"/>
              </a:ext>
            </a:extLst>
          </p:cNvPr>
          <p:cNvPicPr>
            <a:picLocks noChangeAspect="1"/>
          </p:cNvPicPr>
          <p:nvPr/>
        </p:nvPicPr>
        <p:blipFill>
          <a:blip r:embed="rId2"/>
          <a:stretch>
            <a:fillRect/>
          </a:stretch>
        </p:blipFill>
        <p:spPr>
          <a:xfrm>
            <a:off x="1538596" y="1584961"/>
            <a:ext cx="3600000" cy="2565110"/>
          </a:xfrm>
          <a:prstGeom prst="rect">
            <a:avLst/>
          </a:prstGeom>
          <a:ln w="12700">
            <a:solidFill>
              <a:schemeClr val="tx1"/>
            </a:solidFill>
          </a:ln>
        </p:spPr>
      </p:pic>
      <p:sp>
        <p:nvSpPr>
          <p:cNvPr id="18" name="正方形/長方形 17">
            <a:extLst>
              <a:ext uri="{FF2B5EF4-FFF2-40B4-BE49-F238E27FC236}">
                <a16:creationId xmlns:a16="http://schemas.microsoft.com/office/drawing/2014/main" id="{F52848BE-D684-BBA6-20FE-1ACBABB0DB0E}"/>
              </a:ext>
            </a:extLst>
          </p:cNvPr>
          <p:cNvSpPr/>
          <p:nvPr/>
        </p:nvSpPr>
        <p:spPr>
          <a:xfrm>
            <a:off x="4379119" y="2931319"/>
            <a:ext cx="197644" cy="11763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34B5B1E-2331-A154-9687-559BE77C6867}"/>
              </a:ext>
            </a:extLst>
          </p:cNvPr>
          <p:cNvSpPr>
            <a:spLocks noGrp="1"/>
          </p:cNvSpPr>
          <p:nvPr>
            <p:ph type="sldNum" sz="quarter" idx="16"/>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412121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56826-ED03-0CB1-1840-AF4218305280}"/>
              </a:ext>
            </a:extLst>
          </p:cNvPr>
          <p:cNvSpPr>
            <a:spLocks noGrp="1"/>
          </p:cNvSpPr>
          <p:nvPr>
            <p:ph type="title"/>
          </p:nvPr>
        </p:nvSpPr>
        <p:spPr/>
        <p:txBody>
          <a:bodyPr/>
          <a:lstStyle/>
          <a:p>
            <a:r>
              <a:rPr lang="en-US" altLang="ja-JP"/>
              <a:t>10. </a:t>
            </a:r>
            <a:r>
              <a:rPr lang="ja-JP" altLang="en-US"/>
              <a:t>対象外</a:t>
            </a:r>
            <a:r>
              <a:rPr lang="en-US" altLang="ja-JP"/>
              <a:t>URL/IP</a:t>
            </a:r>
            <a:r>
              <a:rPr lang="ja-JP" altLang="en-US"/>
              <a:t>設定確認</a:t>
            </a:r>
            <a:endParaRPr kumimoji="1" lang="ja-JP" altLang="en-US"/>
          </a:p>
        </p:txBody>
      </p:sp>
      <p:sp>
        <p:nvSpPr>
          <p:cNvPr id="3" name="テキスト プレースホルダー 2">
            <a:extLst>
              <a:ext uri="{FF2B5EF4-FFF2-40B4-BE49-F238E27FC236}">
                <a16:creationId xmlns:a16="http://schemas.microsoft.com/office/drawing/2014/main" id="{9402A7FD-E373-6EA2-62DC-C6C3C4C212E5}"/>
              </a:ext>
            </a:extLst>
          </p:cNvPr>
          <p:cNvSpPr>
            <a:spLocks noGrp="1"/>
          </p:cNvSpPr>
          <p:nvPr>
            <p:ph type="body" sz="quarter" idx="13"/>
          </p:nvPr>
        </p:nvSpPr>
        <p:spPr/>
        <p:txBody>
          <a:bodyPr/>
          <a:lstStyle/>
          <a:p>
            <a:r>
              <a:rPr kumimoji="1" lang="ja-JP" altLang="en-US"/>
              <a:t>①　</a:t>
            </a:r>
            <a:r>
              <a:rPr kumimoji="1" lang="en-US" altLang="ja-JP"/>
              <a:t>Web</a:t>
            </a:r>
            <a:r>
              <a:rPr kumimoji="1" lang="ja-JP" altLang="en-US"/>
              <a:t>サイトにアクセスし、</a:t>
            </a:r>
            <a:r>
              <a:rPr kumimoji="1" lang="en-US" altLang="ja-JP"/>
              <a:t>URL</a:t>
            </a:r>
            <a:r>
              <a:rPr kumimoji="1" lang="ja-JP" altLang="en-US"/>
              <a:t>バー左の</a:t>
            </a:r>
            <a:r>
              <a:rPr lang="ja-JP" altLang="en-US"/>
              <a:t>「</a:t>
            </a:r>
            <a:r>
              <a:rPr kumimoji="1" lang="ja-JP" altLang="en-US"/>
              <a:t>鍵マーク</a:t>
            </a:r>
            <a:r>
              <a:rPr lang="ja-JP" altLang="en-US"/>
              <a:t>」</a:t>
            </a:r>
            <a:r>
              <a:rPr kumimoji="1" lang="ja-JP" altLang="en-US"/>
              <a:t>を</a:t>
            </a:r>
            <a:br>
              <a:rPr lang="en-US" altLang="ja-JP"/>
            </a:br>
            <a:r>
              <a:rPr lang="ja-JP" altLang="en-US"/>
              <a:t>　　</a:t>
            </a:r>
            <a:r>
              <a:rPr kumimoji="1" lang="ja-JP" altLang="en-US"/>
              <a:t>クリックします</a:t>
            </a:r>
          </a:p>
        </p:txBody>
      </p:sp>
      <p:sp>
        <p:nvSpPr>
          <p:cNvPr id="4" name="フッター プレースホルダー 3">
            <a:extLst>
              <a:ext uri="{FF2B5EF4-FFF2-40B4-BE49-F238E27FC236}">
                <a16:creationId xmlns:a16="http://schemas.microsoft.com/office/drawing/2014/main" id="{F2C0AE60-ED74-BC21-74E4-CC06F06548B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40842366-9F73-732A-D9AC-AF6FC3FCA2A1}"/>
              </a:ext>
            </a:extLst>
          </p:cNvPr>
          <p:cNvSpPr>
            <a:spLocks noGrp="1"/>
          </p:cNvSpPr>
          <p:nvPr>
            <p:ph type="body" sz="quarter" idx="17"/>
          </p:nvPr>
        </p:nvSpPr>
        <p:spPr/>
        <p:txBody>
          <a:bodyPr/>
          <a:lstStyle/>
          <a:p>
            <a:r>
              <a:rPr kumimoji="1" lang="ja-JP" altLang="en-US"/>
              <a:t>②　</a:t>
            </a:r>
            <a:r>
              <a:rPr lang="ja-JP" altLang="en-US"/>
              <a:t>「</a:t>
            </a:r>
            <a:r>
              <a:rPr kumimoji="1" lang="ja-JP" altLang="en-US"/>
              <a:t>接続がセキュリティで保護されています</a:t>
            </a:r>
            <a:r>
              <a:rPr lang="ja-JP" altLang="en-US"/>
              <a:t>」</a:t>
            </a:r>
            <a:r>
              <a:rPr kumimoji="1" lang="ja-JP" altLang="en-US"/>
              <a:t>を</a:t>
            </a:r>
            <a:br>
              <a:rPr lang="en-US" altLang="ja-JP"/>
            </a:br>
            <a:r>
              <a:rPr lang="ja-JP" altLang="en-US"/>
              <a:t>　　</a:t>
            </a:r>
            <a:r>
              <a:rPr kumimoji="1" lang="ja-JP" altLang="en-US"/>
              <a:t>クリックします</a:t>
            </a:r>
          </a:p>
        </p:txBody>
      </p:sp>
      <p:sp>
        <p:nvSpPr>
          <p:cNvPr id="7" name="テキスト プレースホルダー 6">
            <a:extLst>
              <a:ext uri="{FF2B5EF4-FFF2-40B4-BE49-F238E27FC236}">
                <a16:creationId xmlns:a16="http://schemas.microsoft.com/office/drawing/2014/main" id="{B72A5ACF-3565-4EDD-C149-546E4EFD7893}"/>
              </a:ext>
            </a:extLst>
          </p:cNvPr>
          <p:cNvSpPr>
            <a:spLocks noGrp="1"/>
          </p:cNvSpPr>
          <p:nvPr>
            <p:ph type="body" sz="quarter" idx="18"/>
          </p:nvPr>
        </p:nvSpPr>
        <p:spPr/>
        <p:txBody>
          <a:bodyPr/>
          <a:lstStyle/>
          <a:p>
            <a:r>
              <a:rPr lang="ja-JP" altLang="en-US"/>
              <a:t>対象外に設定した</a:t>
            </a:r>
            <a:r>
              <a:rPr lang="en-US" altLang="ja-JP"/>
              <a:t>URL/IP</a:t>
            </a:r>
            <a:r>
              <a:rPr lang="ja-JP" altLang="en-US"/>
              <a:t>でサーバの証明書が利用されていることを確認する手順について</a:t>
            </a:r>
            <a:r>
              <a:rPr kumimoji="1" lang="ja-JP" altLang="en-US"/>
              <a:t>説明します</a:t>
            </a:r>
          </a:p>
        </p:txBody>
      </p:sp>
      <p:pic>
        <p:nvPicPr>
          <p:cNvPr id="8" name="図 7">
            <a:extLst>
              <a:ext uri="{FF2B5EF4-FFF2-40B4-BE49-F238E27FC236}">
                <a16:creationId xmlns:a16="http://schemas.microsoft.com/office/drawing/2014/main" id="{4E880902-51CB-BFD5-CA90-327F42F019E6}"/>
              </a:ext>
            </a:extLst>
          </p:cNvPr>
          <p:cNvPicPr>
            <a:picLocks noChangeAspect="1"/>
          </p:cNvPicPr>
          <p:nvPr/>
        </p:nvPicPr>
        <p:blipFill>
          <a:blip r:embed="rId2"/>
          <a:srcRect r="34301"/>
          <a:stretch/>
        </p:blipFill>
        <p:spPr>
          <a:xfrm>
            <a:off x="1541245" y="2271442"/>
            <a:ext cx="3600000" cy="3107479"/>
          </a:xfrm>
          <a:prstGeom prst="rect">
            <a:avLst/>
          </a:prstGeom>
          <a:ln w="12700">
            <a:solidFill>
              <a:schemeClr val="tx1"/>
            </a:solidFill>
          </a:ln>
        </p:spPr>
      </p:pic>
      <p:pic>
        <p:nvPicPr>
          <p:cNvPr id="9" name="図 8">
            <a:extLst>
              <a:ext uri="{FF2B5EF4-FFF2-40B4-BE49-F238E27FC236}">
                <a16:creationId xmlns:a16="http://schemas.microsoft.com/office/drawing/2014/main" id="{A2A791F5-A372-E1EA-8F23-D164E5C81812}"/>
              </a:ext>
            </a:extLst>
          </p:cNvPr>
          <p:cNvPicPr>
            <a:picLocks noChangeAspect="1"/>
          </p:cNvPicPr>
          <p:nvPr/>
        </p:nvPicPr>
        <p:blipFill>
          <a:blip r:embed="rId3"/>
          <a:stretch>
            <a:fillRect/>
          </a:stretch>
        </p:blipFill>
        <p:spPr>
          <a:xfrm>
            <a:off x="7050755" y="2271442"/>
            <a:ext cx="3600000" cy="2150244"/>
          </a:xfrm>
          <a:prstGeom prst="rect">
            <a:avLst/>
          </a:prstGeom>
          <a:ln w="12700">
            <a:solidFill>
              <a:schemeClr val="tx1"/>
            </a:solidFill>
          </a:ln>
        </p:spPr>
      </p:pic>
      <p:sp>
        <p:nvSpPr>
          <p:cNvPr id="10" name="正方形/長方形 9">
            <a:extLst>
              <a:ext uri="{FF2B5EF4-FFF2-40B4-BE49-F238E27FC236}">
                <a16:creationId xmlns:a16="http://schemas.microsoft.com/office/drawing/2014/main" id="{8AD8E966-51A1-2E42-E3C0-E329C0AB2D0F}"/>
              </a:ext>
            </a:extLst>
          </p:cNvPr>
          <p:cNvSpPr/>
          <p:nvPr/>
        </p:nvSpPr>
        <p:spPr>
          <a:xfrm>
            <a:off x="2062163" y="2424112"/>
            <a:ext cx="171450" cy="1809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4D22952-ED74-0F2E-C635-D97388AA850C}"/>
              </a:ext>
            </a:extLst>
          </p:cNvPr>
          <p:cNvSpPr/>
          <p:nvPr/>
        </p:nvSpPr>
        <p:spPr>
          <a:xfrm>
            <a:off x="7770335" y="3040948"/>
            <a:ext cx="2880419" cy="2737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957AE4B-D4A3-B2C7-9667-8759793C55D9}"/>
              </a:ext>
            </a:extLst>
          </p:cNvPr>
          <p:cNvSpPr>
            <a:spLocks noGrp="1"/>
          </p:cNvSpPr>
          <p:nvPr>
            <p:ph type="sldNum" sz="quarter" idx="16"/>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123096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BF929A-48E4-D47E-1892-497E578FD88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8515620-5410-A1DB-3B12-0DCD36C3E51E}"/>
              </a:ext>
            </a:extLst>
          </p:cNvPr>
          <p:cNvSpPr>
            <a:spLocks noGrp="1"/>
          </p:cNvSpPr>
          <p:nvPr>
            <p:ph type="body" sz="quarter" idx="13"/>
          </p:nvPr>
        </p:nvSpPr>
        <p:spPr/>
        <p:txBody>
          <a:bodyPr/>
          <a:lstStyle/>
          <a:p>
            <a:r>
              <a:rPr kumimoji="1" lang="ja-JP" altLang="en-US"/>
              <a:t>③　証明書のアイコンをクリックします</a:t>
            </a:r>
          </a:p>
        </p:txBody>
      </p:sp>
      <p:sp>
        <p:nvSpPr>
          <p:cNvPr id="4" name="フッター プレースホルダー 3">
            <a:extLst>
              <a:ext uri="{FF2B5EF4-FFF2-40B4-BE49-F238E27FC236}">
                <a16:creationId xmlns:a16="http://schemas.microsoft.com/office/drawing/2014/main" id="{2415946F-6648-C5C9-436E-211AF77682E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DB632A9-BABD-26DF-1C72-77BC12FEE834}"/>
              </a:ext>
            </a:extLst>
          </p:cNvPr>
          <p:cNvSpPr>
            <a:spLocks noGrp="1"/>
          </p:cNvSpPr>
          <p:nvPr>
            <p:ph type="body" sz="quarter" idx="17"/>
          </p:nvPr>
        </p:nvSpPr>
        <p:spPr/>
        <p:txBody>
          <a:bodyPr/>
          <a:lstStyle/>
          <a:p>
            <a:r>
              <a:rPr kumimoji="1" lang="ja-JP" altLang="en-US"/>
              <a:t>④　対象外に設定されている場合は、以下のように表示され、</a:t>
            </a:r>
            <a:br>
              <a:rPr kumimoji="1" lang="en-US" altLang="ja-JP"/>
            </a:br>
            <a:r>
              <a:rPr kumimoji="1" lang="ja-JP" altLang="en-US"/>
              <a:t>　　サーバの証明書が利用されていることが分かります</a:t>
            </a:r>
          </a:p>
        </p:txBody>
      </p:sp>
      <p:pic>
        <p:nvPicPr>
          <p:cNvPr id="7" name="図 6">
            <a:extLst>
              <a:ext uri="{FF2B5EF4-FFF2-40B4-BE49-F238E27FC236}">
                <a16:creationId xmlns:a16="http://schemas.microsoft.com/office/drawing/2014/main" id="{18ACCDFD-1F2C-66A8-4541-E454D41FDB33}"/>
              </a:ext>
            </a:extLst>
          </p:cNvPr>
          <p:cNvPicPr>
            <a:picLocks noChangeAspect="1"/>
          </p:cNvPicPr>
          <p:nvPr/>
        </p:nvPicPr>
        <p:blipFill>
          <a:blip r:embed="rId2"/>
          <a:stretch>
            <a:fillRect/>
          </a:stretch>
        </p:blipFill>
        <p:spPr>
          <a:xfrm>
            <a:off x="1538596" y="1370450"/>
            <a:ext cx="3600000" cy="2058550"/>
          </a:xfrm>
          <a:prstGeom prst="rect">
            <a:avLst/>
          </a:prstGeom>
          <a:ln w="12700">
            <a:solidFill>
              <a:schemeClr val="tx1"/>
            </a:solidFill>
          </a:ln>
        </p:spPr>
      </p:pic>
      <p:pic>
        <p:nvPicPr>
          <p:cNvPr id="8" name="図 7">
            <a:extLst>
              <a:ext uri="{FF2B5EF4-FFF2-40B4-BE49-F238E27FC236}">
                <a16:creationId xmlns:a16="http://schemas.microsoft.com/office/drawing/2014/main" id="{9DB3D10C-9DB5-4EC4-8179-1097B79CA933}"/>
              </a:ext>
            </a:extLst>
          </p:cNvPr>
          <p:cNvPicPr>
            <a:picLocks noChangeAspect="1"/>
          </p:cNvPicPr>
          <p:nvPr/>
        </p:nvPicPr>
        <p:blipFill>
          <a:blip r:embed="rId3"/>
          <a:stretch>
            <a:fillRect/>
          </a:stretch>
        </p:blipFill>
        <p:spPr>
          <a:xfrm>
            <a:off x="7050755" y="1626810"/>
            <a:ext cx="3600000" cy="2772551"/>
          </a:xfrm>
          <a:prstGeom prst="rect">
            <a:avLst/>
          </a:prstGeom>
          <a:ln w="12700">
            <a:solidFill>
              <a:schemeClr val="tx1"/>
            </a:solidFill>
          </a:ln>
        </p:spPr>
      </p:pic>
      <p:sp>
        <p:nvSpPr>
          <p:cNvPr id="9" name="正方形/長方形 8">
            <a:extLst>
              <a:ext uri="{FF2B5EF4-FFF2-40B4-BE49-F238E27FC236}">
                <a16:creationId xmlns:a16="http://schemas.microsoft.com/office/drawing/2014/main" id="{E7E38B96-6592-4BB7-BFD1-362CA90CAA1A}"/>
              </a:ext>
            </a:extLst>
          </p:cNvPr>
          <p:cNvSpPr/>
          <p:nvPr/>
        </p:nvSpPr>
        <p:spPr>
          <a:xfrm>
            <a:off x="4587240" y="1860669"/>
            <a:ext cx="289560" cy="2424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90B5910-5863-20A7-6072-363F3EB85EFE}"/>
              </a:ext>
            </a:extLst>
          </p:cNvPr>
          <p:cNvSpPr/>
          <p:nvPr/>
        </p:nvSpPr>
        <p:spPr>
          <a:xfrm>
            <a:off x="7107396" y="3013084"/>
            <a:ext cx="2265204" cy="7435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E9090EF-A84F-A8F6-557F-AE5D01B752F0}"/>
              </a:ext>
            </a:extLst>
          </p:cNvPr>
          <p:cNvSpPr>
            <a:spLocks noGrp="1"/>
          </p:cNvSpPr>
          <p:nvPr>
            <p:ph type="sldNum" sz="quarter" idx="16"/>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260077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21C154-C6E1-48DE-97EC-3F4EB542058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ACE3E44-4DA0-22B9-DAA8-3066E41B4EA8}"/>
              </a:ext>
            </a:extLst>
          </p:cNvPr>
          <p:cNvSpPr>
            <a:spLocks noGrp="1"/>
          </p:cNvSpPr>
          <p:nvPr>
            <p:ph type="body" sz="quarter" idx="13"/>
          </p:nvPr>
        </p:nvSpPr>
        <p:spPr/>
        <p:txBody>
          <a:bodyPr/>
          <a:lstStyle/>
          <a:p>
            <a:r>
              <a:rPr kumimoji="1" lang="ja-JP" altLang="en-US"/>
              <a:t>⑤　対象外に設定されていない場合は、以下のように表示され、</a:t>
            </a:r>
            <a:br>
              <a:rPr kumimoji="1" lang="en-US" altLang="ja-JP"/>
            </a:br>
            <a:r>
              <a:rPr kumimoji="1" lang="ja-JP" altLang="en-US"/>
              <a:t>　　</a:t>
            </a:r>
            <a:r>
              <a:rPr kumimoji="1" lang="en-US" altLang="ja-JP"/>
              <a:t>MRB</a:t>
            </a:r>
            <a:r>
              <a:rPr kumimoji="1" lang="ja-JP" altLang="en-US"/>
              <a:t>の証明書が利用されていることが分かります</a:t>
            </a:r>
          </a:p>
        </p:txBody>
      </p:sp>
      <p:sp>
        <p:nvSpPr>
          <p:cNvPr id="4" name="フッター プレースホルダー 3">
            <a:extLst>
              <a:ext uri="{FF2B5EF4-FFF2-40B4-BE49-F238E27FC236}">
                <a16:creationId xmlns:a16="http://schemas.microsoft.com/office/drawing/2014/main" id="{F38A0A93-1217-B76C-3DE3-4DE8A1359AF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E181A2A-355D-C7D5-CD98-006135C40D4A}"/>
              </a:ext>
            </a:extLst>
          </p:cNvPr>
          <p:cNvSpPr>
            <a:spLocks noGrp="1"/>
          </p:cNvSpPr>
          <p:nvPr>
            <p:ph type="body" sz="quarter" idx="17"/>
          </p:nvPr>
        </p:nvSpPr>
        <p:spPr/>
        <p:txBody>
          <a:bodyPr/>
          <a:lstStyle/>
          <a:p>
            <a:endParaRPr kumimoji="1" lang="ja-JP" altLang="en-US"/>
          </a:p>
        </p:txBody>
      </p:sp>
      <p:pic>
        <p:nvPicPr>
          <p:cNvPr id="7" name="図 6">
            <a:extLst>
              <a:ext uri="{FF2B5EF4-FFF2-40B4-BE49-F238E27FC236}">
                <a16:creationId xmlns:a16="http://schemas.microsoft.com/office/drawing/2014/main" id="{EF3DC600-5E8A-29B3-575C-D1FFC609332C}"/>
              </a:ext>
            </a:extLst>
          </p:cNvPr>
          <p:cNvPicPr>
            <a:picLocks noChangeAspect="1"/>
          </p:cNvPicPr>
          <p:nvPr/>
        </p:nvPicPr>
        <p:blipFill>
          <a:blip r:embed="rId2"/>
          <a:stretch>
            <a:fillRect/>
          </a:stretch>
        </p:blipFill>
        <p:spPr>
          <a:xfrm>
            <a:off x="1541245" y="1628977"/>
            <a:ext cx="3600000" cy="2779309"/>
          </a:xfrm>
          <a:prstGeom prst="rect">
            <a:avLst/>
          </a:prstGeom>
          <a:ln w="12700">
            <a:solidFill>
              <a:schemeClr val="tx1"/>
            </a:solidFill>
          </a:ln>
        </p:spPr>
      </p:pic>
      <p:sp>
        <p:nvSpPr>
          <p:cNvPr id="8" name="正方形/長方形 7">
            <a:extLst>
              <a:ext uri="{FF2B5EF4-FFF2-40B4-BE49-F238E27FC236}">
                <a16:creationId xmlns:a16="http://schemas.microsoft.com/office/drawing/2014/main" id="{426DC13B-C908-5110-92EF-937025C2B6AC}"/>
              </a:ext>
            </a:extLst>
          </p:cNvPr>
          <p:cNvSpPr/>
          <p:nvPr/>
        </p:nvSpPr>
        <p:spPr>
          <a:xfrm>
            <a:off x="1598136" y="3018630"/>
            <a:ext cx="1427004" cy="73802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A02F3B3-D479-A520-D936-930534660421}"/>
              </a:ext>
            </a:extLst>
          </p:cNvPr>
          <p:cNvSpPr>
            <a:spLocks noGrp="1"/>
          </p:cNvSpPr>
          <p:nvPr>
            <p:ph type="sldNum" sz="quarter" idx="16"/>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59690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EC917B-A87C-400B-6CD2-678CBCD4DD8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BEE9175-DFFD-60C6-2C7D-7B4FC379E853}"/>
              </a:ext>
            </a:extLst>
          </p:cNvPr>
          <p:cNvSpPr>
            <a:spLocks noGrp="1"/>
          </p:cNvSpPr>
          <p:nvPr>
            <p:ph type="body" sz="quarter" idx="13"/>
          </p:nvPr>
        </p:nvSpPr>
        <p:spPr/>
        <p:txBody>
          <a:bodyPr/>
          <a:lstStyle/>
          <a:p>
            <a:r>
              <a:rPr kumimoji="1" lang="ja-JP" altLang="en-US"/>
              <a:t>③　「確認</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5D126AA6-D5FB-CC40-392C-09D592866CE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355B71D4-E916-ABB8-0575-C496A3BBEAC4}"/>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E19B52E6-CC9E-9738-24E8-49679341A499}"/>
              </a:ext>
            </a:extLst>
          </p:cNvPr>
          <p:cNvPicPr>
            <a:picLocks noChangeAspect="1"/>
          </p:cNvPicPr>
          <p:nvPr/>
        </p:nvPicPr>
        <p:blipFill>
          <a:blip r:embed="rId2"/>
          <a:stretch>
            <a:fillRect/>
          </a:stretch>
        </p:blipFill>
        <p:spPr>
          <a:xfrm>
            <a:off x="1541245" y="1419225"/>
            <a:ext cx="3600000" cy="2533832"/>
          </a:xfrm>
          <a:prstGeom prst="rect">
            <a:avLst/>
          </a:prstGeom>
          <a:ln w="12700">
            <a:solidFill>
              <a:schemeClr val="tx1"/>
            </a:solidFill>
          </a:ln>
        </p:spPr>
      </p:pic>
      <p:sp>
        <p:nvSpPr>
          <p:cNvPr id="9" name="正方形/長方形 8">
            <a:extLst>
              <a:ext uri="{FF2B5EF4-FFF2-40B4-BE49-F238E27FC236}">
                <a16:creationId xmlns:a16="http://schemas.microsoft.com/office/drawing/2014/main" id="{F93B87AD-A7C3-901B-2CFE-041DB21B8896}"/>
              </a:ext>
            </a:extLst>
          </p:cNvPr>
          <p:cNvSpPr/>
          <p:nvPr/>
        </p:nvSpPr>
        <p:spPr>
          <a:xfrm>
            <a:off x="4391025" y="3281363"/>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569F160-2D2E-36FF-61B6-C44BE65CC7D7}"/>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57992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244368-7B16-7C5C-D0D2-C67987F61F07}"/>
              </a:ext>
            </a:extLst>
          </p:cNvPr>
          <p:cNvSpPr>
            <a:spLocks noGrp="1"/>
          </p:cNvSpPr>
          <p:nvPr>
            <p:ph type="title"/>
          </p:nvPr>
        </p:nvSpPr>
        <p:spPr/>
        <p:txBody>
          <a:bodyPr/>
          <a:lstStyle/>
          <a:p>
            <a:r>
              <a:rPr kumimoji="1" lang="en-US" altLang="ja-JP"/>
              <a:t>2. </a:t>
            </a:r>
            <a:r>
              <a:rPr lang="ja-JP" altLang="en-US"/>
              <a:t>証明書のダウンロード</a:t>
            </a:r>
            <a:endParaRPr kumimoji="1" lang="ja-JP" altLang="en-US"/>
          </a:p>
        </p:txBody>
      </p:sp>
      <p:sp>
        <p:nvSpPr>
          <p:cNvPr id="3" name="テキスト プレースホルダー 2">
            <a:extLst>
              <a:ext uri="{FF2B5EF4-FFF2-40B4-BE49-F238E27FC236}">
                <a16:creationId xmlns:a16="http://schemas.microsoft.com/office/drawing/2014/main" id="{9ABBA9D0-EB91-E6C9-AB86-4C63D172F3D4}"/>
              </a:ext>
            </a:extLst>
          </p:cNvPr>
          <p:cNvSpPr>
            <a:spLocks noGrp="1"/>
          </p:cNvSpPr>
          <p:nvPr>
            <p:ph type="body" sz="quarter" idx="13"/>
          </p:nvPr>
        </p:nvSpPr>
        <p:spPr/>
        <p:txBody>
          <a:bodyPr/>
          <a:lstStyle/>
          <a:p>
            <a:r>
              <a:rPr kumimoji="1" lang="ja-JP" altLang="en-US"/>
              <a:t>①　ローカル管理画面にログイン後、</a:t>
            </a:r>
            <a:r>
              <a:rPr lang="ja-JP" altLang="en-US"/>
              <a:t>左</a:t>
            </a:r>
            <a:r>
              <a:rPr kumimoji="1" lang="ja-JP" altLang="en-US"/>
              <a:t>の</a:t>
            </a:r>
            <a:r>
              <a:rPr lang="ja-JP" altLang="en-US"/>
              <a:t>「情報」</a:t>
            </a:r>
            <a:r>
              <a:rPr kumimoji="1" lang="ja-JP" altLang="en-US"/>
              <a:t>をクリック</a:t>
            </a:r>
            <a:br>
              <a:rPr kumimoji="1" lang="en-US" altLang="ja-JP"/>
            </a:br>
            <a:r>
              <a:rPr kumimoji="1" lang="ja-JP" altLang="en-US"/>
              <a:t>　　し、</a:t>
            </a:r>
            <a:r>
              <a:rPr lang="ja-JP" altLang="en-US"/>
              <a:t>「証明書ダウンロード」</a:t>
            </a:r>
            <a:r>
              <a:rPr kumimoji="1" lang="ja-JP" altLang="en-US"/>
              <a:t>をクリックします</a:t>
            </a:r>
          </a:p>
        </p:txBody>
      </p:sp>
      <p:sp>
        <p:nvSpPr>
          <p:cNvPr id="4" name="フッター プレースホルダー 3">
            <a:extLst>
              <a:ext uri="{FF2B5EF4-FFF2-40B4-BE49-F238E27FC236}">
                <a16:creationId xmlns:a16="http://schemas.microsoft.com/office/drawing/2014/main" id="{5197EF2C-58A3-BAAD-04F7-35209D0B3F3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E94C398-1E7A-0B8E-F0F9-F69D9462E794}"/>
              </a:ext>
            </a:extLst>
          </p:cNvPr>
          <p:cNvSpPr>
            <a:spLocks noGrp="1"/>
          </p:cNvSpPr>
          <p:nvPr>
            <p:ph type="body" sz="quarter" idx="17"/>
          </p:nvPr>
        </p:nvSpPr>
        <p:spPr/>
        <p:txBody>
          <a:bodyPr/>
          <a:lstStyle/>
          <a:p>
            <a:r>
              <a:rPr kumimoji="1" lang="ja-JP" altLang="en-US"/>
              <a:t>②　</a:t>
            </a:r>
            <a:r>
              <a:rPr kumimoji="1" lang="en-US" altLang="ja-JP"/>
              <a:t>cacert.crt</a:t>
            </a:r>
            <a:r>
              <a:rPr kumimoji="1" lang="ja-JP" altLang="en-US"/>
              <a:t>（証明書）がダウンロードされていることを</a:t>
            </a:r>
            <a:br>
              <a:rPr lang="en-US" altLang="ja-JP"/>
            </a:br>
            <a:r>
              <a:rPr lang="ja-JP" altLang="en-US"/>
              <a:t>　　</a:t>
            </a:r>
            <a:r>
              <a:rPr kumimoji="1" lang="ja-JP" altLang="en-US"/>
              <a:t>確認して完了です</a:t>
            </a:r>
          </a:p>
        </p:txBody>
      </p:sp>
      <p:sp>
        <p:nvSpPr>
          <p:cNvPr id="7" name="テキスト プレースホルダー 6">
            <a:extLst>
              <a:ext uri="{FF2B5EF4-FFF2-40B4-BE49-F238E27FC236}">
                <a16:creationId xmlns:a16="http://schemas.microsoft.com/office/drawing/2014/main" id="{3DE1E69B-4EAB-5A51-844A-C5C814740B06}"/>
              </a:ext>
            </a:extLst>
          </p:cNvPr>
          <p:cNvSpPr>
            <a:spLocks noGrp="1"/>
          </p:cNvSpPr>
          <p:nvPr>
            <p:ph type="body" sz="quarter" idx="18"/>
          </p:nvPr>
        </p:nvSpPr>
        <p:spPr/>
        <p:txBody>
          <a:bodyPr/>
          <a:lstStyle/>
          <a:p>
            <a:r>
              <a:rPr kumimoji="1" lang="en-US" altLang="ja-JP"/>
              <a:t>HTTPS</a:t>
            </a:r>
            <a:r>
              <a:rPr kumimoji="1" lang="ja-JP" altLang="en-US"/>
              <a:t>フィルタリング機能で使用する証明書をダウンロードする手順について説明します</a:t>
            </a:r>
          </a:p>
        </p:txBody>
      </p:sp>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03BFD79-7C40-CB43-221D-54B9A2981C78}"/>
              </a:ext>
            </a:extLst>
          </p:cNvPr>
          <p:cNvPicPr>
            <a:picLocks noChangeAspect="1"/>
          </p:cNvPicPr>
          <p:nvPr/>
        </p:nvPicPr>
        <p:blipFill>
          <a:blip r:embed="rId2"/>
          <a:stretch>
            <a:fillRect/>
          </a:stretch>
        </p:blipFill>
        <p:spPr>
          <a:xfrm>
            <a:off x="1538596" y="2317818"/>
            <a:ext cx="3600000" cy="2893413"/>
          </a:xfrm>
          <a:prstGeom prst="rect">
            <a:avLst/>
          </a:prstGeom>
          <a:ln w="12700">
            <a:solidFill>
              <a:schemeClr val="tx1"/>
            </a:solidFill>
          </a:ln>
        </p:spPr>
      </p:pic>
      <p:sp>
        <p:nvSpPr>
          <p:cNvPr id="10" name="正方形/長方形 9">
            <a:extLst>
              <a:ext uri="{FF2B5EF4-FFF2-40B4-BE49-F238E27FC236}">
                <a16:creationId xmlns:a16="http://schemas.microsoft.com/office/drawing/2014/main" id="{40A21198-8E83-9007-B9FF-B57ACCB2F278}"/>
              </a:ext>
            </a:extLst>
          </p:cNvPr>
          <p:cNvSpPr/>
          <p:nvPr/>
        </p:nvSpPr>
        <p:spPr>
          <a:xfrm>
            <a:off x="1714500" y="5058334"/>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D171588-7A61-DC00-E67D-A53A8B1D8592}"/>
              </a:ext>
            </a:extLst>
          </p:cNvPr>
          <p:cNvSpPr/>
          <p:nvPr/>
        </p:nvSpPr>
        <p:spPr>
          <a:xfrm>
            <a:off x="3357563" y="4976814"/>
            <a:ext cx="614362" cy="1071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F7AC5971-2348-45A8-A421-BBF48A1D9A09}"/>
              </a:ext>
            </a:extLst>
          </p:cNvPr>
          <p:cNvPicPr>
            <a:picLocks noChangeAspect="1"/>
          </p:cNvPicPr>
          <p:nvPr/>
        </p:nvPicPr>
        <p:blipFill>
          <a:blip r:embed="rId3"/>
          <a:srcRect r="45546" b="17994"/>
          <a:stretch/>
        </p:blipFill>
        <p:spPr>
          <a:xfrm>
            <a:off x="7048106" y="2317818"/>
            <a:ext cx="3600000" cy="2970366"/>
          </a:xfrm>
          <a:prstGeom prst="rect">
            <a:avLst/>
          </a:prstGeom>
          <a:ln w="12700">
            <a:solidFill>
              <a:schemeClr val="tx1"/>
            </a:solidFill>
          </a:ln>
        </p:spPr>
      </p:pic>
      <p:sp>
        <p:nvSpPr>
          <p:cNvPr id="13" name="正方形/長方形 12">
            <a:extLst>
              <a:ext uri="{FF2B5EF4-FFF2-40B4-BE49-F238E27FC236}">
                <a16:creationId xmlns:a16="http://schemas.microsoft.com/office/drawing/2014/main" id="{D6CEF904-4691-18BA-3D43-7D4FCFA32317}"/>
              </a:ext>
            </a:extLst>
          </p:cNvPr>
          <p:cNvSpPr/>
          <p:nvPr/>
        </p:nvSpPr>
        <p:spPr>
          <a:xfrm>
            <a:off x="8540924" y="3592860"/>
            <a:ext cx="647525" cy="22349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2E78A69E-341F-F28D-57A0-EC4270FEAE95}"/>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58667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2C4C09-3725-1E81-C65D-E9490F61DB93}"/>
              </a:ext>
            </a:extLst>
          </p:cNvPr>
          <p:cNvSpPr>
            <a:spLocks noGrp="1"/>
          </p:cNvSpPr>
          <p:nvPr>
            <p:ph type="title"/>
          </p:nvPr>
        </p:nvSpPr>
        <p:spPr/>
        <p:txBody>
          <a:bodyPr/>
          <a:lstStyle/>
          <a:p>
            <a:r>
              <a:rPr kumimoji="1" lang="en-US" altLang="ja-JP"/>
              <a:t>3. </a:t>
            </a:r>
            <a:r>
              <a:rPr kumimoji="1" lang="ja-JP" altLang="en-US"/>
              <a:t>証明書の適用（</a:t>
            </a:r>
            <a:r>
              <a:rPr kumimoji="1" lang="en-US" altLang="ja-JP" cap="none"/>
              <a:t>Chrome/MS Edge</a:t>
            </a:r>
            <a:r>
              <a:rPr kumimoji="1" lang="ja-JP" altLang="en-US"/>
              <a:t>の場合）</a:t>
            </a:r>
          </a:p>
        </p:txBody>
      </p:sp>
      <p:sp>
        <p:nvSpPr>
          <p:cNvPr id="3" name="テキスト プレースホルダー 2">
            <a:extLst>
              <a:ext uri="{FF2B5EF4-FFF2-40B4-BE49-F238E27FC236}">
                <a16:creationId xmlns:a16="http://schemas.microsoft.com/office/drawing/2014/main" id="{6A8C985B-00CE-087B-1885-1AAF0579DD86}"/>
              </a:ext>
            </a:extLst>
          </p:cNvPr>
          <p:cNvSpPr>
            <a:spLocks noGrp="1"/>
          </p:cNvSpPr>
          <p:nvPr>
            <p:ph type="body" sz="quarter" idx="13"/>
          </p:nvPr>
        </p:nvSpPr>
        <p:spPr/>
        <p:txBody>
          <a:bodyPr/>
          <a:lstStyle/>
          <a:p>
            <a:r>
              <a:rPr lang="ja-JP" altLang="en-US"/>
              <a:t>①　ダウンロードした証明書をダブルクリックします</a:t>
            </a:r>
            <a:endParaRPr kumimoji="1" lang="ja-JP" altLang="en-US"/>
          </a:p>
        </p:txBody>
      </p:sp>
      <p:sp>
        <p:nvSpPr>
          <p:cNvPr id="4" name="フッター プレースホルダー 3">
            <a:extLst>
              <a:ext uri="{FF2B5EF4-FFF2-40B4-BE49-F238E27FC236}">
                <a16:creationId xmlns:a16="http://schemas.microsoft.com/office/drawing/2014/main" id="{9F162503-8CBE-4ACF-2837-43985062D441}"/>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780F02A-71EE-4504-4DE8-22FCDB522EA9}"/>
              </a:ext>
            </a:extLst>
          </p:cNvPr>
          <p:cNvSpPr>
            <a:spLocks noGrp="1"/>
          </p:cNvSpPr>
          <p:nvPr>
            <p:ph type="body" sz="quarter" idx="17"/>
          </p:nvPr>
        </p:nvSpPr>
        <p:spPr/>
        <p:txBody>
          <a:bodyPr/>
          <a:lstStyle/>
          <a:p>
            <a:r>
              <a:rPr lang="ja-JP" altLang="en-US"/>
              <a:t>②</a:t>
            </a:r>
            <a:r>
              <a:rPr kumimoji="1" lang="ja-JP" altLang="en-US"/>
              <a:t>　「開く」をクリックします</a:t>
            </a:r>
          </a:p>
        </p:txBody>
      </p:sp>
      <p:sp>
        <p:nvSpPr>
          <p:cNvPr id="7" name="テキスト プレースホルダー 6">
            <a:extLst>
              <a:ext uri="{FF2B5EF4-FFF2-40B4-BE49-F238E27FC236}">
                <a16:creationId xmlns:a16="http://schemas.microsoft.com/office/drawing/2014/main" id="{061516E4-C64F-F81E-EE46-BB4E500DB496}"/>
              </a:ext>
            </a:extLst>
          </p:cNvPr>
          <p:cNvSpPr>
            <a:spLocks noGrp="1"/>
          </p:cNvSpPr>
          <p:nvPr>
            <p:ph type="body" sz="quarter" idx="18"/>
          </p:nvPr>
        </p:nvSpPr>
        <p:spPr/>
        <p:txBody>
          <a:bodyPr/>
          <a:lstStyle/>
          <a:p>
            <a:r>
              <a:rPr lang="ja-JP" altLang="en-US"/>
              <a:t>ダウンロードした証明書を適用する手順について説明します</a:t>
            </a:r>
          </a:p>
        </p:txBody>
      </p:sp>
      <p:pic>
        <p:nvPicPr>
          <p:cNvPr id="8" name="図 7">
            <a:extLst>
              <a:ext uri="{FF2B5EF4-FFF2-40B4-BE49-F238E27FC236}">
                <a16:creationId xmlns:a16="http://schemas.microsoft.com/office/drawing/2014/main" id="{53B81F90-5632-5E26-8556-5C3C1085A348}"/>
              </a:ext>
            </a:extLst>
          </p:cNvPr>
          <p:cNvPicPr>
            <a:picLocks noChangeAspect="1"/>
          </p:cNvPicPr>
          <p:nvPr/>
        </p:nvPicPr>
        <p:blipFill>
          <a:blip r:embed="rId2"/>
          <a:srcRect r="45546" b="17994"/>
          <a:stretch/>
        </p:blipFill>
        <p:spPr>
          <a:xfrm>
            <a:off x="1541245" y="2148790"/>
            <a:ext cx="3600000" cy="2970366"/>
          </a:xfrm>
          <a:prstGeom prst="rect">
            <a:avLst/>
          </a:prstGeom>
          <a:ln w="12700">
            <a:solidFill>
              <a:schemeClr val="tx1"/>
            </a:solidFill>
          </a:ln>
        </p:spPr>
      </p:pic>
      <p:sp>
        <p:nvSpPr>
          <p:cNvPr id="9" name="正方形/長方形 8">
            <a:extLst>
              <a:ext uri="{FF2B5EF4-FFF2-40B4-BE49-F238E27FC236}">
                <a16:creationId xmlns:a16="http://schemas.microsoft.com/office/drawing/2014/main" id="{D8D3F1EF-E183-019C-F0A9-71FCCEB8A7F7}"/>
              </a:ext>
            </a:extLst>
          </p:cNvPr>
          <p:cNvSpPr/>
          <p:nvPr/>
        </p:nvSpPr>
        <p:spPr>
          <a:xfrm>
            <a:off x="3014834" y="3429000"/>
            <a:ext cx="647525" cy="22349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DB08A459-1B09-EB1F-52BC-32A372EA16C0}"/>
              </a:ext>
            </a:extLst>
          </p:cNvPr>
          <p:cNvPicPr>
            <a:picLocks noChangeAspect="1"/>
          </p:cNvPicPr>
          <p:nvPr/>
        </p:nvPicPr>
        <p:blipFill>
          <a:blip r:embed="rId3"/>
          <a:stretch>
            <a:fillRect/>
          </a:stretch>
        </p:blipFill>
        <p:spPr>
          <a:xfrm>
            <a:off x="7050755" y="2147203"/>
            <a:ext cx="3600000" cy="3017990"/>
          </a:xfrm>
          <a:prstGeom prst="rect">
            <a:avLst/>
          </a:prstGeom>
          <a:ln w="12700">
            <a:solidFill>
              <a:schemeClr val="tx1"/>
            </a:solidFill>
          </a:ln>
        </p:spPr>
      </p:pic>
      <p:sp>
        <p:nvSpPr>
          <p:cNvPr id="11" name="正方形/長方形 10">
            <a:extLst>
              <a:ext uri="{FF2B5EF4-FFF2-40B4-BE49-F238E27FC236}">
                <a16:creationId xmlns:a16="http://schemas.microsoft.com/office/drawing/2014/main" id="{9C6BF6E1-8209-0486-D2C0-28D9C8BCEA9A}"/>
              </a:ext>
            </a:extLst>
          </p:cNvPr>
          <p:cNvSpPr/>
          <p:nvPr/>
        </p:nvSpPr>
        <p:spPr>
          <a:xfrm>
            <a:off x="9029700" y="3886201"/>
            <a:ext cx="700088" cy="2286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F35C957-1A8E-9428-9FEC-27B587425719}"/>
              </a:ext>
            </a:extLst>
          </p:cNvPr>
          <p:cNvSpPr>
            <a:spLocks noGrp="1"/>
          </p:cNvSpPr>
          <p:nvPr>
            <p:ph type="sldNum" sz="quarter" idx="16"/>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93327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66B1B-235B-5CB4-ECB8-50308315054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46FF5C5-10EE-ABB1-EB3F-E08AB34B5BE4}"/>
              </a:ext>
            </a:extLst>
          </p:cNvPr>
          <p:cNvSpPr>
            <a:spLocks noGrp="1"/>
          </p:cNvSpPr>
          <p:nvPr>
            <p:ph type="body" sz="quarter" idx="13"/>
          </p:nvPr>
        </p:nvSpPr>
        <p:spPr/>
        <p:txBody>
          <a:bodyPr/>
          <a:lstStyle/>
          <a:p>
            <a:r>
              <a:rPr lang="ja-JP" altLang="en-US"/>
              <a:t>③</a:t>
            </a:r>
            <a:r>
              <a:rPr kumimoji="1" lang="ja-JP" altLang="en-US"/>
              <a:t>　「証明書のインストール」をクリックします</a:t>
            </a:r>
          </a:p>
        </p:txBody>
      </p:sp>
      <p:sp>
        <p:nvSpPr>
          <p:cNvPr id="4" name="フッター プレースホルダー 3">
            <a:extLst>
              <a:ext uri="{FF2B5EF4-FFF2-40B4-BE49-F238E27FC236}">
                <a16:creationId xmlns:a16="http://schemas.microsoft.com/office/drawing/2014/main" id="{9E2CC62C-34D5-8B07-8612-ADB2AE46CC0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46C1475-C3D7-25BD-6587-9590D17F4A2C}"/>
              </a:ext>
            </a:extLst>
          </p:cNvPr>
          <p:cNvSpPr>
            <a:spLocks noGrp="1"/>
          </p:cNvSpPr>
          <p:nvPr>
            <p:ph type="body" sz="quarter" idx="17"/>
          </p:nvPr>
        </p:nvSpPr>
        <p:spPr/>
        <p:txBody>
          <a:bodyPr/>
          <a:lstStyle/>
          <a:p>
            <a:r>
              <a:rPr kumimoji="1" lang="ja-JP" altLang="en-US"/>
              <a:t>④　「ローカルコンピュータ」を選択し、「次へ」を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B16907D8-6606-389A-C743-8DFACD2C6773}"/>
              </a:ext>
            </a:extLst>
          </p:cNvPr>
          <p:cNvPicPr>
            <a:picLocks noChangeAspect="1"/>
          </p:cNvPicPr>
          <p:nvPr/>
        </p:nvPicPr>
        <p:blipFill>
          <a:blip r:embed="rId2"/>
          <a:srcRect b="10846"/>
          <a:stretch/>
        </p:blipFill>
        <p:spPr>
          <a:xfrm>
            <a:off x="1541245" y="1447472"/>
            <a:ext cx="3600000" cy="4029271"/>
          </a:xfrm>
          <a:prstGeom prst="rect">
            <a:avLst/>
          </a:prstGeom>
          <a:ln w="12700">
            <a:solidFill>
              <a:schemeClr val="tx1"/>
            </a:solidFill>
          </a:ln>
        </p:spPr>
      </p:pic>
      <p:sp>
        <p:nvSpPr>
          <p:cNvPr id="8" name="正方形/長方形 7">
            <a:extLst>
              <a:ext uri="{FF2B5EF4-FFF2-40B4-BE49-F238E27FC236}">
                <a16:creationId xmlns:a16="http://schemas.microsoft.com/office/drawing/2014/main" id="{B3D801A3-F91A-5769-ACFE-3B9E6E8AA24F}"/>
              </a:ext>
            </a:extLst>
          </p:cNvPr>
          <p:cNvSpPr/>
          <p:nvPr/>
        </p:nvSpPr>
        <p:spPr>
          <a:xfrm>
            <a:off x="2691071" y="5073968"/>
            <a:ext cx="1057017" cy="1862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93EA986-F924-14B6-FE48-01614B0362AC}"/>
              </a:ext>
            </a:extLst>
          </p:cNvPr>
          <p:cNvPicPr>
            <a:picLocks noChangeAspect="1"/>
          </p:cNvPicPr>
          <p:nvPr/>
        </p:nvPicPr>
        <p:blipFill>
          <a:blip r:embed="rId3"/>
          <a:stretch>
            <a:fillRect/>
          </a:stretch>
        </p:blipFill>
        <p:spPr>
          <a:xfrm>
            <a:off x="7050755" y="1650460"/>
            <a:ext cx="3600000" cy="3385408"/>
          </a:xfrm>
          <a:prstGeom prst="rect">
            <a:avLst/>
          </a:prstGeom>
          <a:ln w="12700">
            <a:solidFill>
              <a:schemeClr val="tx1"/>
            </a:solidFill>
          </a:ln>
        </p:spPr>
      </p:pic>
      <p:sp>
        <p:nvSpPr>
          <p:cNvPr id="10" name="正方形/長方形 9">
            <a:extLst>
              <a:ext uri="{FF2B5EF4-FFF2-40B4-BE49-F238E27FC236}">
                <a16:creationId xmlns:a16="http://schemas.microsoft.com/office/drawing/2014/main" id="{6DDC98EB-38C9-E94E-2964-CC516035D4DC}"/>
              </a:ext>
            </a:extLst>
          </p:cNvPr>
          <p:cNvSpPr/>
          <p:nvPr/>
        </p:nvSpPr>
        <p:spPr>
          <a:xfrm>
            <a:off x="7396421" y="3699120"/>
            <a:ext cx="953829" cy="1870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70EBDFC-F05A-AE08-72E1-E00FD7FE1C51}"/>
              </a:ext>
            </a:extLst>
          </p:cNvPr>
          <p:cNvSpPr/>
          <p:nvPr/>
        </p:nvSpPr>
        <p:spPr>
          <a:xfrm>
            <a:off x="9608344" y="4886325"/>
            <a:ext cx="470694"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6108656-F078-8488-9DB5-745ED3A4EBCE}"/>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45812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553E1-D29C-46AD-11A8-75AF87D30D1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BA7643A-E86B-72E3-40B0-8E42393C9E93}"/>
              </a:ext>
            </a:extLst>
          </p:cNvPr>
          <p:cNvSpPr>
            <a:spLocks noGrp="1"/>
          </p:cNvSpPr>
          <p:nvPr>
            <p:ph type="body" sz="quarter" idx="13"/>
          </p:nvPr>
        </p:nvSpPr>
        <p:spPr/>
        <p:txBody>
          <a:bodyPr/>
          <a:lstStyle/>
          <a:p>
            <a:r>
              <a:rPr kumimoji="1" lang="ja-JP" altLang="en-US"/>
              <a:t>⑤　ユーザーアカウント制御が表示されますので、</a:t>
            </a:r>
            <a:br>
              <a:rPr lang="en-US" altLang="ja-JP"/>
            </a:br>
            <a:r>
              <a:rPr lang="ja-JP" altLang="en-US"/>
              <a:t>　　「</a:t>
            </a:r>
            <a:r>
              <a:rPr kumimoji="1" lang="ja-JP" altLang="en-US"/>
              <a:t>はい」をクリックします</a:t>
            </a:r>
          </a:p>
        </p:txBody>
      </p:sp>
      <p:sp>
        <p:nvSpPr>
          <p:cNvPr id="4" name="フッター プレースホルダー 3">
            <a:extLst>
              <a:ext uri="{FF2B5EF4-FFF2-40B4-BE49-F238E27FC236}">
                <a16:creationId xmlns:a16="http://schemas.microsoft.com/office/drawing/2014/main" id="{0D825B96-C2A9-E4B3-07D4-A0289D1E5AB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52D10E-9A92-815B-267B-8EA25FDA9AFA}"/>
              </a:ext>
            </a:extLst>
          </p:cNvPr>
          <p:cNvSpPr>
            <a:spLocks noGrp="1"/>
          </p:cNvSpPr>
          <p:nvPr>
            <p:ph type="body" sz="quarter" idx="17"/>
          </p:nvPr>
        </p:nvSpPr>
        <p:spPr/>
        <p:txBody>
          <a:bodyPr/>
          <a:lstStyle/>
          <a:p>
            <a:r>
              <a:rPr kumimoji="1" lang="en-US" altLang="ja-JP">
                <a:solidFill>
                  <a:srgbClr val="FF0000"/>
                </a:solidFill>
              </a:rPr>
              <a:t>※</a:t>
            </a:r>
            <a:r>
              <a:rPr kumimoji="1" lang="ja-JP" altLang="en-US">
                <a:solidFill>
                  <a:srgbClr val="FF0000"/>
                </a:solidFill>
              </a:rPr>
              <a:t>標準アカウントの場合は、以下のように管理者アカウントの</a:t>
            </a:r>
            <a:br>
              <a:rPr kumimoji="1" lang="en-US" altLang="ja-JP">
                <a:solidFill>
                  <a:srgbClr val="FF0000"/>
                </a:solidFill>
              </a:rPr>
            </a:br>
            <a:r>
              <a:rPr kumimoji="1" lang="ja-JP" altLang="en-US">
                <a:solidFill>
                  <a:srgbClr val="FF0000"/>
                </a:solidFill>
              </a:rPr>
              <a:t>　パスワードを要求されます。管理者の方にご確認ください</a:t>
            </a:r>
          </a:p>
          <a:p>
            <a:endParaRPr kumimoji="1" lang="ja-JP" altLang="en-US"/>
          </a:p>
        </p:txBody>
      </p:sp>
      <p:pic>
        <p:nvPicPr>
          <p:cNvPr id="7" name="図 6">
            <a:extLst>
              <a:ext uri="{FF2B5EF4-FFF2-40B4-BE49-F238E27FC236}">
                <a16:creationId xmlns:a16="http://schemas.microsoft.com/office/drawing/2014/main" id="{10D12E01-B3CD-4A71-7DBC-420F5015B07C}"/>
              </a:ext>
            </a:extLst>
          </p:cNvPr>
          <p:cNvPicPr>
            <a:picLocks noChangeAspect="1"/>
          </p:cNvPicPr>
          <p:nvPr/>
        </p:nvPicPr>
        <p:blipFill>
          <a:blip r:embed="rId2"/>
          <a:stretch>
            <a:fillRect/>
          </a:stretch>
        </p:blipFill>
        <p:spPr>
          <a:xfrm>
            <a:off x="1538596" y="1648777"/>
            <a:ext cx="3600000" cy="2450641"/>
          </a:xfrm>
          <a:prstGeom prst="rect">
            <a:avLst/>
          </a:prstGeom>
          <a:ln w="12700">
            <a:solidFill>
              <a:schemeClr val="tx1"/>
            </a:solidFill>
          </a:ln>
        </p:spPr>
      </p:pic>
      <p:pic>
        <p:nvPicPr>
          <p:cNvPr id="8" name="図 7">
            <a:extLst>
              <a:ext uri="{FF2B5EF4-FFF2-40B4-BE49-F238E27FC236}">
                <a16:creationId xmlns:a16="http://schemas.microsoft.com/office/drawing/2014/main" id="{246A4D58-91B3-3DF3-A0FC-1B87E5235537}"/>
              </a:ext>
            </a:extLst>
          </p:cNvPr>
          <p:cNvPicPr>
            <a:picLocks noChangeAspect="1"/>
          </p:cNvPicPr>
          <p:nvPr/>
        </p:nvPicPr>
        <p:blipFill>
          <a:blip r:embed="rId3"/>
          <a:stretch>
            <a:fillRect/>
          </a:stretch>
        </p:blipFill>
        <p:spPr>
          <a:xfrm>
            <a:off x="7050755" y="1648777"/>
            <a:ext cx="3600000" cy="3676458"/>
          </a:xfrm>
          <a:prstGeom prst="rect">
            <a:avLst/>
          </a:prstGeom>
          <a:ln w="12700">
            <a:solidFill>
              <a:schemeClr val="tx1"/>
            </a:solidFill>
          </a:ln>
        </p:spPr>
      </p:pic>
      <p:sp>
        <p:nvSpPr>
          <p:cNvPr id="9" name="正方形/長方形 8">
            <a:extLst>
              <a:ext uri="{FF2B5EF4-FFF2-40B4-BE49-F238E27FC236}">
                <a16:creationId xmlns:a16="http://schemas.microsoft.com/office/drawing/2014/main" id="{E880014C-C184-2678-1927-762E765422C5}"/>
              </a:ext>
            </a:extLst>
          </p:cNvPr>
          <p:cNvSpPr/>
          <p:nvPr/>
        </p:nvSpPr>
        <p:spPr>
          <a:xfrm>
            <a:off x="1724496" y="3670545"/>
            <a:ext cx="1602904" cy="2728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5E49247-1C5F-3F4D-4221-95F925CAC542}"/>
              </a:ext>
            </a:extLst>
          </p:cNvPr>
          <p:cNvSpPr/>
          <p:nvPr/>
        </p:nvSpPr>
        <p:spPr>
          <a:xfrm>
            <a:off x="7222367" y="4139445"/>
            <a:ext cx="2355021" cy="2420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D770BE1-4F62-03B3-F335-B8FDCB6F3F8A}"/>
              </a:ext>
            </a:extLst>
          </p:cNvPr>
          <p:cNvSpPr/>
          <p:nvPr/>
        </p:nvSpPr>
        <p:spPr>
          <a:xfrm>
            <a:off x="7222367" y="4872763"/>
            <a:ext cx="1609689" cy="2850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438F6D0-388B-A766-A5A6-BD919884A8EB}"/>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76270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89BA6-899D-AB48-72EC-AAFA6C22E1D1}"/>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8FF68D8-C3F9-9E18-0D13-CF8ECA4F078E}"/>
              </a:ext>
            </a:extLst>
          </p:cNvPr>
          <p:cNvSpPr>
            <a:spLocks noGrp="1"/>
          </p:cNvSpPr>
          <p:nvPr>
            <p:ph type="body" sz="quarter" idx="13"/>
          </p:nvPr>
        </p:nvSpPr>
        <p:spPr/>
        <p:txBody>
          <a:bodyPr/>
          <a:lstStyle/>
          <a:p>
            <a:r>
              <a:rPr kumimoji="1" lang="ja-JP" altLang="en-US"/>
              <a:t>⑥　</a:t>
            </a:r>
            <a:r>
              <a:rPr lang="ja-JP" altLang="en-US"/>
              <a:t>「</a:t>
            </a:r>
            <a:r>
              <a:rPr kumimoji="1" lang="ja-JP" altLang="en-US"/>
              <a:t>証明書をすべて次のストアに配置する</a:t>
            </a:r>
            <a:r>
              <a:rPr lang="ja-JP" altLang="en-US"/>
              <a:t>」</a:t>
            </a:r>
            <a:r>
              <a:rPr kumimoji="1" lang="ja-JP" altLang="en-US"/>
              <a:t>を選択し、</a:t>
            </a:r>
            <a:br>
              <a:rPr kumimoji="1" lang="en-US" altLang="ja-JP"/>
            </a:br>
            <a:r>
              <a:rPr kumimoji="1" lang="ja-JP" altLang="en-US"/>
              <a:t>　　</a:t>
            </a:r>
            <a:r>
              <a:rPr lang="ja-JP" altLang="en-US"/>
              <a:t>「</a:t>
            </a:r>
            <a:r>
              <a:rPr kumimoji="1" lang="ja-JP" altLang="en-US"/>
              <a:t>参照</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69FE2B51-F86A-A6A0-472B-355B9EE9582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49A76D9-34BC-2312-F8C1-548DD536AAD7}"/>
              </a:ext>
            </a:extLst>
          </p:cNvPr>
          <p:cNvSpPr>
            <a:spLocks noGrp="1"/>
          </p:cNvSpPr>
          <p:nvPr>
            <p:ph type="body" sz="quarter" idx="17"/>
          </p:nvPr>
        </p:nvSpPr>
        <p:spPr/>
        <p:txBody>
          <a:bodyPr/>
          <a:lstStyle/>
          <a:p>
            <a:r>
              <a:rPr kumimoji="1" lang="ja-JP" altLang="en-US"/>
              <a:t>⑦　</a:t>
            </a:r>
            <a:r>
              <a:rPr lang="ja-JP" altLang="en-US"/>
              <a:t>「</a:t>
            </a:r>
            <a:r>
              <a:rPr kumimoji="1" lang="ja-JP" altLang="en-US"/>
              <a:t>信頼されたルート証明機関</a:t>
            </a:r>
            <a:r>
              <a:rPr lang="ja-JP" altLang="en-US"/>
              <a:t>」</a:t>
            </a:r>
            <a:r>
              <a:rPr kumimoji="1" lang="ja-JP" altLang="en-US"/>
              <a:t>を選択し、</a:t>
            </a:r>
            <a:r>
              <a:rPr lang="ja-JP" altLang="en-US"/>
              <a:t>「</a:t>
            </a:r>
            <a:r>
              <a:rPr kumimoji="1" lang="en-US" altLang="ja-JP"/>
              <a:t>OK</a:t>
            </a:r>
            <a:r>
              <a:rPr kumimoji="1" lang="ja-JP" altLang="en-US"/>
              <a:t>」を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A174ACD7-8E6E-4DA7-F33A-A5819300A1D6}"/>
              </a:ext>
            </a:extLst>
          </p:cNvPr>
          <p:cNvPicPr>
            <a:picLocks noChangeAspect="1"/>
          </p:cNvPicPr>
          <p:nvPr/>
        </p:nvPicPr>
        <p:blipFill>
          <a:blip r:embed="rId2"/>
          <a:stretch>
            <a:fillRect/>
          </a:stretch>
        </p:blipFill>
        <p:spPr>
          <a:xfrm>
            <a:off x="1541245" y="1628015"/>
            <a:ext cx="3600000" cy="3364099"/>
          </a:xfrm>
          <a:prstGeom prst="rect">
            <a:avLst/>
          </a:prstGeom>
          <a:ln w="12700">
            <a:solidFill>
              <a:schemeClr val="tx1"/>
            </a:solidFill>
          </a:ln>
        </p:spPr>
      </p:pic>
      <p:sp>
        <p:nvSpPr>
          <p:cNvPr id="8" name="正方形/長方形 7">
            <a:extLst>
              <a:ext uri="{FF2B5EF4-FFF2-40B4-BE49-F238E27FC236}">
                <a16:creationId xmlns:a16="http://schemas.microsoft.com/office/drawing/2014/main" id="{2C413233-012C-32D3-8691-37D5F2F01FD6}"/>
              </a:ext>
            </a:extLst>
          </p:cNvPr>
          <p:cNvSpPr/>
          <p:nvPr/>
        </p:nvSpPr>
        <p:spPr>
          <a:xfrm>
            <a:off x="2048346" y="3092695"/>
            <a:ext cx="1285404" cy="1775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864C046-5850-90B1-4203-A6B71FD52C5F}"/>
              </a:ext>
            </a:extLst>
          </p:cNvPr>
          <p:cNvSpPr/>
          <p:nvPr/>
        </p:nvSpPr>
        <p:spPr>
          <a:xfrm>
            <a:off x="4317206" y="3412332"/>
            <a:ext cx="509588" cy="1452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A427C967-BB6D-2A59-900B-08928BA0D362}"/>
              </a:ext>
            </a:extLst>
          </p:cNvPr>
          <p:cNvPicPr>
            <a:picLocks noChangeAspect="1"/>
          </p:cNvPicPr>
          <p:nvPr/>
        </p:nvPicPr>
        <p:blipFill>
          <a:blip r:embed="rId3"/>
          <a:stretch>
            <a:fillRect/>
          </a:stretch>
        </p:blipFill>
        <p:spPr>
          <a:xfrm>
            <a:off x="7335327" y="1628015"/>
            <a:ext cx="3030855" cy="2743200"/>
          </a:xfrm>
          <a:prstGeom prst="rect">
            <a:avLst/>
          </a:prstGeom>
          <a:ln w="12700">
            <a:solidFill>
              <a:schemeClr val="tx1"/>
            </a:solidFill>
          </a:ln>
        </p:spPr>
      </p:pic>
      <p:sp>
        <p:nvSpPr>
          <p:cNvPr id="11" name="正方形/長方形 10">
            <a:extLst>
              <a:ext uri="{FF2B5EF4-FFF2-40B4-BE49-F238E27FC236}">
                <a16:creationId xmlns:a16="http://schemas.microsoft.com/office/drawing/2014/main" id="{9DBD9682-FE59-209A-1F05-AD3D91F5EF50}"/>
              </a:ext>
            </a:extLst>
          </p:cNvPr>
          <p:cNvSpPr/>
          <p:nvPr/>
        </p:nvSpPr>
        <p:spPr>
          <a:xfrm>
            <a:off x="7834313" y="2633663"/>
            <a:ext cx="1238250" cy="1809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9AA17ED-3DA4-46E2-756D-1DF2E24E413A}"/>
              </a:ext>
            </a:extLst>
          </p:cNvPr>
          <p:cNvSpPr/>
          <p:nvPr/>
        </p:nvSpPr>
        <p:spPr>
          <a:xfrm>
            <a:off x="8528559" y="4071937"/>
            <a:ext cx="815466" cy="2119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F9B8DD8-5C7A-81B5-E512-41290B9C3D0F}"/>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27316146"/>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1831</TotalTime>
  <Words>1822</Words>
  <Application>Microsoft Office PowerPoint</Application>
  <PresentationFormat>ワイド画面</PresentationFormat>
  <Paragraphs>165</Paragraphs>
  <Slides>35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35</vt:i4>
      </vt:variant>
    </vt:vector>
  </HeadingPairs>
  <TitlesOfParts>
    <vt:vector size="39" baseType="lpstr">
      <vt:lpstr>游ゴシック</vt:lpstr>
      <vt:lpstr>Gill Sans MT</vt:lpstr>
      <vt:lpstr>Wingdings 2</vt:lpstr>
      <vt:lpstr>配当</vt:lpstr>
      <vt:lpstr>MRB操作マニュアル</vt:lpstr>
      <vt:lpstr>目次</vt:lpstr>
      <vt:lpstr>1. HTTPSフィルタリング</vt:lpstr>
      <vt:lpstr>PowerPoint プレゼンテーション</vt:lpstr>
      <vt:lpstr>2. 証明書のダウンロード</vt:lpstr>
      <vt:lpstr>3. 証明書の適用（Chrome/MS Edgeの場合）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証明書の適用（FireFoxの場合）</vt:lpstr>
      <vt:lpstr>PowerPoint プレゼンテーション</vt:lpstr>
      <vt:lpstr>PowerPoint プレゼンテーション</vt:lpstr>
      <vt:lpstr>5. 証明書の適用（Safariの場合）</vt:lpstr>
      <vt:lpstr>PowerPoint プレゼンテーション</vt:lpstr>
      <vt:lpstr>PowerPoint プレゼンテーション</vt:lpstr>
      <vt:lpstr>6. 証明書の適用（Androidの場合）</vt:lpstr>
      <vt:lpstr>PowerPoint プレゼンテーション</vt:lpstr>
      <vt:lpstr>PowerPoint プレゼンテーション</vt:lpstr>
      <vt:lpstr>PowerPoint プレゼンテーション</vt:lpstr>
      <vt:lpstr>PowerPoint プレゼンテーション</vt:lpstr>
      <vt:lpstr>7. 証明書の適用（iOSの場合）</vt:lpstr>
      <vt:lpstr>PowerPoint プレゼンテーション</vt:lpstr>
      <vt:lpstr>PowerPoint プレゼンテーション</vt:lpstr>
      <vt:lpstr>PowerPoint プレゼンテーション</vt:lpstr>
      <vt:lpstr>8. 対象外URL設定</vt:lpstr>
      <vt:lpstr>PowerPoint プレゼンテーション</vt:lpstr>
      <vt:lpstr>PowerPoint プレゼンテーション</vt:lpstr>
      <vt:lpstr>9. 対象外IP設定</vt:lpstr>
      <vt:lpstr>PowerPoint プレゼンテーション</vt:lpstr>
      <vt:lpstr>PowerPoint プレゼンテーション</vt:lpstr>
      <vt:lpstr>10. 対象外URL/IP設定確認</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3</cp:revision>
  <dcterms:created xsi:type="dcterms:W3CDTF">2025-04-25T05:32:54Z</dcterms:created>
  <dcterms:modified xsi:type="dcterms:W3CDTF">2025-07-30T04:32:02Z</dcterms:modified>
</cp:coreProperties>
</file>