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B593A0-3E14-4716-8AEB-45207223E623}" v="13" dt="2025-07-30T04:13:37.2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997" autoAdjust="0"/>
    <p:restoredTop sz="94610" autoAdjust="0"/>
  </p:normalViewPr>
  <p:slideViewPr>
    <p:cSldViewPr snapToGrid="0">
      <p:cViewPr varScale="1">
        <p:scale>
          <a:sx n="100" d="100"/>
          <a:sy n="100" d="100"/>
        </p:scale>
        <p:origin x="108" y="102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chnol.Corp 櫻庭竜太" userId="f291aa17-b8e0-4fe2-8f83-ae8a96cc9266" providerId="ADAL" clId="{09B593A0-3E14-4716-8AEB-45207223E623}"/>
    <pc:docChg chg="modSld">
      <pc:chgData name="Technol.Corp 櫻庭竜太" userId="f291aa17-b8e0-4fe2-8f83-ae8a96cc9266" providerId="ADAL" clId="{09B593A0-3E14-4716-8AEB-45207223E623}" dt="2025-07-30T04:13:37.223" v="62"/>
      <pc:docMkLst>
        <pc:docMk/>
      </pc:docMkLst>
      <pc:sldChg chg="modSp mod">
        <pc:chgData name="Technol.Corp 櫻庭竜太" userId="f291aa17-b8e0-4fe2-8f83-ae8a96cc9266" providerId="ADAL" clId="{09B593A0-3E14-4716-8AEB-45207223E623}" dt="2025-07-30T04:13:37.223" v="62"/>
        <pc:sldMkLst>
          <pc:docMk/>
          <pc:sldMk cId="1907053450" sldId="257"/>
        </pc:sldMkLst>
        <pc:spChg chg="mod">
          <ac:chgData name="Technol.Corp 櫻庭竜太" userId="f291aa17-b8e0-4fe2-8f83-ae8a96cc9266" providerId="ADAL" clId="{09B593A0-3E14-4716-8AEB-45207223E623}" dt="2025-07-30T04:13:37.223" v="62"/>
          <ac:spMkLst>
            <pc:docMk/>
            <pc:sldMk cId="1907053450" sldId="257"/>
            <ac:spMk id="7" creationId="{D7EEB5AD-7D57-D7D5-3A4F-840BACE6815A}"/>
          </ac:spMkLst>
        </pc:spChg>
      </pc:sldChg>
      <pc:sldChg chg="modSp mod">
        <pc:chgData name="Technol.Corp 櫻庭竜太" userId="f291aa17-b8e0-4fe2-8f83-ae8a96cc9266" providerId="ADAL" clId="{09B593A0-3E14-4716-8AEB-45207223E623}" dt="2025-07-29T08:17:37.138" v="36" actId="20577"/>
        <pc:sldMkLst>
          <pc:docMk/>
          <pc:sldMk cId="3175047991" sldId="258"/>
        </pc:sldMkLst>
        <pc:spChg chg="mod">
          <ac:chgData name="Technol.Corp 櫻庭竜太" userId="f291aa17-b8e0-4fe2-8f83-ae8a96cc9266" providerId="ADAL" clId="{09B593A0-3E14-4716-8AEB-45207223E623}" dt="2025-07-29T08:17:37.138" v="36" actId="20577"/>
          <ac:spMkLst>
            <pc:docMk/>
            <pc:sldMk cId="3175047991" sldId="258"/>
            <ac:spMk id="3" creationId="{9099805A-4B7B-B82B-E1F8-1E80F4ED67A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E21FA0A-749F-4497-A0E5-1BE7AB2A01D5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3ED2C32-0824-4AAC-9BAD-24D13306C54E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F922-C652-4ED7-BC58-EF71772A8ABF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7C2B05E-D95F-49DD-ABC2-D15CA367BA1B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ED4D2-FC15-439D-9765-336CCB107F41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0D593-4FE6-4EEA-8648-D5761474EA88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624DA20-9F81-4939-985B-3A44C3337A6E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ECB337D-6F60-4D5E-A046-BBEF806ABEFB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6C249C9-A035-4222-923B-6A6D5C14BDF9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D8302-A0FE-4BE2-910D-6F116FFA46B0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89BC6F1-8FFA-4204-86E6-32F3CAC7354B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/>
              <a:t>振る舞い検知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振る舞い検知</a:t>
            </a:r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r>
              <a:rPr lang="en-US" altLang="ja-JP"/>
              <a:t>※</a:t>
            </a:r>
            <a:r>
              <a:rPr lang="ja-JP" altLang="en-US"/>
              <a:t>クラウドログインからの操作になります</a:t>
            </a:r>
            <a:br>
              <a:rPr lang="en-US" altLang="ja-JP"/>
            </a:br>
            <a:r>
              <a:rPr lang="ja-JP" altLang="en-US"/>
              <a:t>　ログイン手順につきましては操作マニュアル「ログイン方法」をご参照ください</a:t>
            </a:r>
            <a:endParaRPr lang="en-US" altLang="ja-JP"/>
          </a:p>
          <a:p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87F2A55F-468D-382C-2115-E5F482F3AE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EFF229-F101-79EC-252D-FDE0B65B0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1. </a:t>
            </a:r>
            <a:r>
              <a:rPr kumimoji="1" lang="ja-JP" altLang="en-US"/>
              <a:t>振る舞い検知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クラウド管理画面にログイン後、右上の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</a:t>
            </a:r>
            <a:br>
              <a:rPr kumimoji="1" lang="en-US" altLang="ja-JP"/>
            </a:br>
            <a:r>
              <a:rPr kumimoji="1" lang="ja-JP" altLang="en-US"/>
              <a:t>　　し、左の</a:t>
            </a:r>
            <a:r>
              <a:rPr lang="ja-JP" altLang="en-US"/>
              <a:t>「振る舞い検知」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ラジオボタンより検知のレベル</a:t>
            </a:r>
            <a:r>
              <a:rPr lang="ja-JP" altLang="en-US"/>
              <a:t>を</a:t>
            </a:r>
            <a:r>
              <a:rPr kumimoji="1" lang="ja-JP" altLang="en-US"/>
              <a:t>選択し、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</a:t>
            </a:r>
            <a:br>
              <a:rPr kumimoji="1" lang="en-US" altLang="ja-JP"/>
            </a:br>
            <a:r>
              <a:rPr kumimoji="1" lang="ja-JP" altLang="en-US"/>
              <a:t>　　クリックします</a:t>
            </a:r>
            <a:endParaRPr kumimoji="1" lang="en-US" altLang="ja-JP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C7D7FB3-BAF8-8BCD-4AFA-7EA044971F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ja-JP" altLang="en-US"/>
              <a:t>振る舞い検知は、</a:t>
            </a:r>
            <a:r>
              <a:rPr lang="en-US" altLang="ja-JP"/>
              <a:t>Web</a:t>
            </a:r>
            <a:r>
              <a:rPr lang="ja-JP" altLang="en-US"/>
              <a:t>ブラウジングを除くバックグラウンドの通信を監視し、危険な通信先へのアクセスをブロックします</a:t>
            </a:r>
            <a:br>
              <a:rPr lang="en-US" altLang="ja-JP"/>
            </a:br>
            <a:r>
              <a:rPr lang="ja-JP" altLang="en-US"/>
              <a:t>振る舞い検知</a:t>
            </a:r>
            <a:r>
              <a:rPr kumimoji="1" lang="ja-JP" altLang="en-US"/>
              <a:t>の強度設定の手順について</a:t>
            </a:r>
            <a:r>
              <a:rPr lang="ja-JP" altLang="en-US"/>
              <a:t>説明します</a:t>
            </a:r>
            <a:endParaRPr kumimoji="1" lang="ja-JP" altLang="en-US"/>
          </a:p>
        </p:txBody>
      </p:sp>
      <p:pic>
        <p:nvPicPr>
          <p:cNvPr id="10" name="図 9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A817830-7070-3B0F-31F8-F301AC19B4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2340678"/>
            <a:ext cx="3600000" cy="283622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A64A046-4BCD-82BE-5A0C-7F9BA36D296C}"/>
              </a:ext>
            </a:extLst>
          </p:cNvPr>
          <p:cNvSpPr/>
          <p:nvPr/>
        </p:nvSpPr>
        <p:spPr>
          <a:xfrm>
            <a:off x="4025900" y="2357438"/>
            <a:ext cx="203200" cy="12541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A426BC33-3A16-5B1C-435D-7F75B67F4B16}"/>
              </a:ext>
            </a:extLst>
          </p:cNvPr>
          <p:cNvSpPr/>
          <p:nvPr/>
        </p:nvSpPr>
        <p:spPr>
          <a:xfrm>
            <a:off x="1797050" y="3274217"/>
            <a:ext cx="393700" cy="8810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図 10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1EA104CE-CA1C-78CE-D0D9-132D447645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340678"/>
            <a:ext cx="3600000" cy="252178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096C766-DA2D-90D8-51DE-9BCC0AE72467}"/>
              </a:ext>
            </a:extLst>
          </p:cNvPr>
          <p:cNvSpPr/>
          <p:nvPr/>
        </p:nvSpPr>
        <p:spPr>
          <a:xfrm>
            <a:off x="8199085" y="3116451"/>
            <a:ext cx="1823595" cy="15776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1E1BBE9-FDE6-70AD-F99C-DD7951C296E8}"/>
              </a:ext>
            </a:extLst>
          </p:cNvPr>
          <p:cNvSpPr/>
          <p:nvPr/>
        </p:nvSpPr>
        <p:spPr>
          <a:xfrm>
            <a:off x="9899649" y="3514253"/>
            <a:ext cx="208405" cy="11477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C615D8D-F073-391F-DE3A-412124FF59A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EC917B-A87C-400B-6CD2-678CBCD4D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BEE9175-DFFD-60C6-2C7D-7B4FC379E8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設定を確認し、「確認</a:t>
            </a:r>
            <a:r>
              <a:rPr lang="ja-JP" altLang="en-US"/>
              <a:t>」</a:t>
            </a:r>
            <a:r>
              <a:rPr kumimoji="1" lang="ja-JP" altLang="en-US"/>
              <a:t>をクリックして設定は完了です</a:t>
            </a: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r>
              <a:rPr kumimoji="1" lang="en-US" altLang="ja-JP">
                <a:solidFill>
                  <a:srgbClr val="FF0000"/>
                </a:solidFill>
              </a:rPr>
              <a:t>※</a:t>
            </a:r>
            <a:r>
              <a:rPr kumimoji="1" lang="ja-JP" altLang="en-US">
                <a:solidFill>
                  <a:srgbClr val="FF0000"/>
                </a:solidFill>
              </a:rPr>
              <a:t>振る舞い検知でブロックさせたい</a:t>
            </a:r>
            <a:r>
              <a:rPr lang="ja-JP" altLang="en-US">
                <a:solidFill>
                  <a:srgbClr val="FF0000"/>
                </a:solidFill>
              </a:rPr>
              <a:t>通信</a:t>
            </a:r>
            <a:r>
              <a:rPr kumimoji="1" lang="ja-JP" altLang="en-US">
                <a:solidFill>
                  <a:srgbClr val="FF0000"/>
                </a:solidFill>
              </a:rPr>
              <a:t>先は</a:t>
            </a:r>
            <a:r>
              <a:rPr kumimoji="1" lang="en-US" altLang="ja-JP">
                <a:solidFill>
                  <a:srgbClr val="FF0000"/>
                </a:solidFill>
              </a:rPr>
              <a:t>IP</a:t>
            </a:r>
            <a:r>
              <a:rPr kumimoji="1" lang="ja-JP" altLang="en-US">
                <a:solidFill>
                  <a:srgbClr val="FF0000"/>
                </a:solidFill>
              </a:rPr>
              <a:t>フィルタリング</a:t>
            </a:r>
            <a:br>
              <a:rPr kumimoji="1" lang="en-US" altLang="ja-JP">
                <a:solidFill>
                  <a:srgbClr val="FF0000"/>
                </a:solidFill>
              </a:rPr>
            </a:br>
            <a:r>
              <a:rPr kumimoji="1" lang="ja-JP" altLang="en-US">
                <a:solidFill>
                  <a:srgbClr val="FF0000"/>
                </a:solidFill>
              </a:rPr>
              <a:t>　のブラックリスト、許可させたい</a:t>
            </a:r>
            <a:r>
              <a:rPr lang="ja-JP" altLang="en-US">
                <a:solidFill>
                  <a:srgbClr val="FF0000"/>
                </a:solidFill>
              </a:rPr>
              <a:t>通信</a:t>
            </a:r>
            <a:r>
              <a:rPr kumimoji="1" lang="ja-JP" altLang="en-US">
                <a:solidFill>
                  <a:srgbClr val="FF0000"/>
                </a:solidFill>
              </a:rPr>
              <a:t>先はホワイトリストに</a:t>
            </a:r>
            <a:br>
              <a:rPr kumimoji="1" lang="en-US" altLang="ja-JP">
                <a:solidFill>
                  <a:srgbClr val="FF0000"/>
                </a:solidFill>
              </a:rPr>
            </a:br>
            <a:r>
              <a:rPr kumimoji="1" lang="ja-JP" altLang="en-US">
                <a:solidFill>
                  <a:srgbClr val="FF0000"/>
                </a:solidFill>
              </a:rPr>
              <a:t>　登録してください</a:t>
            </a:r>
            <a:br>
              <a:rPr kumimoji="1" lang="en-US" altLang="ja-JP">
                <a:solidFill>
                  <a:srgbClr val="FF0000"/>
                </a:solidFill>
              </a:rPr>
            </a:br>
            <a:r>
              <a:rPr kumimoji="1" lang="ja-JP" altLang="en-US">
                <a:solidFill>
                  <a:srgbClr val="FF0000"/>
                </a:solidFill>
              </a:rPr>
              <a:t>（</a:t>
            </a:r>
            <a:r>
              <a:rPr lang="ja-JP" altLang="en-US">
                <a:solidFill>
                  <a:srgbClr val="FF0000"/>
                </a:solidFill>
              </a:rPr>
              <a:t>登録手順</a:t>
            </a:r>
            <a:r>
              <a:rPr kumimoji="1" lang="ja-JP" altLang="en-US">
                <a:solidFill>
                  <a:srgbClr val="FF0000"/>
                </a:solidFill>
              </a:rPr>
              <a:t>につきましては、</a:t>
            </a:r>
            <a:r>
              <a:rPr kumimoji="1" lang="en-US" altLang="ja-JP">
                <a:solidFill>
                  <a:srgbClr val="FF0000"/>
                </a:solidFill>
              </a:rPr>
              <a:t>IP</a:t>
            </a:r>
            <a:r>
              <a:rPr kumimoji="1" lang="ja-JP" altLang="en-US">
                <a:solidFill>
                  <a:srgbClr val="FF0000"/>
                </a:solidFill>
              </a:rPr>
              <a:t>フィルタリング設定の手順を</a:t>
            </a:r>
            <a:br>
              <a:rPr kumimoji="1" lang="en-US" altLang="ja-JP">
                <a:solidFill>
                  <a:srgbClr val="FF0000"/>
                </a:solidFill>
              </a:rPr>
            </a:br>
            <a:r>
              <a:rPr kumimoji="1" lang="ja-JP" altLang="en-US">
                <a:solidFill>
                  <a:srgbClr val="FF0000"/>
                </a:solidFill>
              </a:rPr>
              <a:t>　ご参照ください）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D126AA6-D5FB-CC40-392C-09D592866CE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355B71D4-E916-ABB8-0575-C496A3BBEAC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10" name="図 9" descr="グラフィカル ユーザー インターフェイス, テキスト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8E60181F-9EF6-E098-5FCD-9F940BE648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382492"/>
            <a:ext cx="3600000" cy="249231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C8FCFF5-F838-3141-AAB8-EE51BDFF75F9}"/>
              </a:ext>
            </a:extLst>
          </p:cNvPr>
          <p:cNvSpPr/>
          <p:nvPr/>
        </p:nvSpPr>
        <p:spPr>
          <a:xfrm>
            <a:off x="4397375" y="2738438"/>
            <a:ext cx="203200" cy="11668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AFBCF98-966F-B45E-6409-434A1090E04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924448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</Template>
  <TotalTime>598</TotalTime>
  <Words>225</Words>
  <Application>Microsoft Office PowerPoint</Application>
  <PresentationFormat>ワイド画面</PresentationFormat>
  <Paragraphs>29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 振る舞い検知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3</cp:revision>
  <dcterms:created xsi:type="dcterms:W3CDTF">2025-04-25T05:32:54Z</dcterms:created>
  <dcterms:modified xsi:type="dcterms:W3CDTF">2025-07-30T04:13:43Z</dcterms:modified>
</cp:coreProperties>
</file>