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6"/>
  </p:notesMasterIdLst>
  <p:sldIdLst>
    <p:sldId id="256" r:id="rId2"/>
    <p:sldId id="265"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CC623-80F7-42B0-B2A6-381D197203E0}" v="64" dt="2025-07-30T04:26:15.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0" autoAdjust="0"/>
  </p:normalViewPr>
  <p:slideViewPr>
    <p:cSldViewPr snapToGrid="0">
      <p:cViewPr varScale="1">
        <p:scale>
          <a:sx n="101" d="100"/>
          <a:sy n="101" d="100"/>
        </p:scale>
        <p:origin x="852" y="102"/>
      </p:cViewPr>
      <p:guideLst/>
    </p:cSldViewPr>
  </p:slideViewPr>
  <p:outlineViewPr>
    <p:cViewPr>
      <p:scale>
        <a:sx n="33" d="100"/>
        <a:sy n="33" d="100"/>
      </p:scale>
      <p:origin x="0" y="-9894"/>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10" Type="http://schemas.openxmlformats.org/officeDocument/2006/relationships/slide" Target="slides/slide17.xml"/><Relationship Id="rId4" Type="http://schemas.openxmlformats.org/officeDocument/2006/relationships/slide" Target="slides/slide4.xml"/><Relationship Id="rId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D25CC623-80F7-42B0-B2A6-381D197203E0}"/>
    <pc:docChg chg="custSel modSld">
      <pc:chgData name="Technol.Corp 櫻庭竜太" userId="f291aa17-b8e0-4fe2-8f83-ae8a96cc9266" providerId="ADAL" clId="{D25CC623-80F7-42B0-B2A6-381D197203E0}" dt="2025-07-30T04:26:15.384" v="356"/>
      <pc:docMkLst>
        <pc:docMk/>
      </pc:docMkLst>
      <pc:sldChg chg="modSp mod">
        <pc:chgData name="Technol.Corp 櫻庭竜太" userId="f291aa17-b8e0-4fe2-8f83-ae8a96cc9266" providerId="ADAL" clId="{D25CC623-80F7-42B0-B2A6-381D197203E0}" dt="2025-07-29T08:06:54.019" v="203"/>
        <pc:sldMkLst>
          <pc:docMk/>
          <pc:sldMk cId="2188436117" sldId="258"/>
        </pc:sldMkLst>
        <pc:spChg chg="mod">
          <ac:chgData name="Technol.Corp 櫻庭竜太" userId="f291aa17-b8e0-4fe2-8f83-ae8a96cc9266" providerId="ADAL" clId="{D25CC623-80F7-42B0-B2A6-381D197203E0}" dt="2025-07-29T08:06:54.019" v="203"/>
          <ac:spMkLst>
            <pc:docMk/>
            <pc:sldMk cId="2188436117" sldId="258"/>
            <ac:spMk id="3" creationId="{6622A9E7-2960-C043-C334-7DCC20AEE4B8}"/>
          </ac:spMkLst>
        </pc:spChg>
      </pc:sldChg>
      <pc:sldChg chg="modSp mod">
        <pc:chgData name="Technol.Corp 櫻庭竜太" userId="f291aa17-b8e0-4fe2-8f83-ae8a96cc9266" providerId="ADAL" clId="{D25CC623-80F7-42B0-B2A6-381D197203E0}" dt="2025-07-29T08:07:08.558" v="223" actId="27636"/>
        <pc:sldMkLst>
          <pc:docMk/>
          <pc:sldMk cId="1610087158" sldId="260"/>
        </pc:sldMkLst>
        <pc:spChg chg="mod">
          <ac:chgData name="Technol.Corp 櫻庭竜太" userId="f291aa17-b8e0-4fe2-8f83-ae8a96cc9266" providerId="ADAL" clId="{D25CC623-80F7-42B0-B2A6-381D197203E0}" dt="2025-07-29T08:07:08.558" v="223" actId="27636"/>
          <ac:spMkLst>
            <pc:docMk/>
            <pc:sldMk cId="1610087158" sldId="260"/>
            <ac:spMk id="3" creationId="{82B6EEFA-1358-13B9-E1A5-221CCC51E3D5}"/>
          </ac:spMkLst>
        </pc:spChg>
      </pc:sldChg>
      <pc:sldChg chg="modSp mod">
        <pc:chgData name="Technol.Corp 櫻庭竜太" userId="f291aa17-b8e0-4fe2-8f83-ae8a96cc9266" providerId="ADAL" clId="{D25CC623-80F7-42B0-B2A6-381D197203E0}" dt="2025-07-29T08:07:25.405" v="241" actId="20577"/>
        <pc:sldMkLst>
          <pc:docMk/>
          <pc:sldMk cId="573858859" sldId="264"/>
        </pc:sldMkLst>
        <pc:spChg chg="mod">
          <ac:chgData name="Technol.Corp 櫻庭竜太" userId="f291aa17-b8e0-4fe2-8f83-ae8a96cc9266" providerId="ADAL" clId="{D25CC623-80F7-42B0-B2A6-381D197203E0}" dt="2025-07-29T08:07:25.405" v="241" actId="20577"/>
          <ac:spMkLst>
            <pc:docMk/>
            <pc:sldMk cId="573858859" sldId="264"/>
            <ac:spMk id="3" creationId="{2F685608-26FB-9F93-6F5F-195554AC8993}"/>
          </ac:spMkLst>
        </pc:spChg>
      </pc:sldChg>
      <pc:sldChg chg="modSp mod">
        <pc:chgData name="Technol.Corp 櫻庭竜太" userId="f291aa17-b8e0-4fe2-8f83-ae8a96cc9266" providerId="ADAL" clId="{D25CC623-80F7-42B0-B2A6-381D197203E0}" dt="2025-07-30T04:26:15.384" v="356"/>
        <pc:sldMkLst>
          <pc:docMk/>
          <pc:sldMk cId="183702801" sldId="265"/>
        </pc:sldMkLst>
        <pc:spChg chg="mod">
          <ac:chgData name="Technol.Corp 櫻庭竜太" userId="f291aa17-b8e0-4fe2-8f83-ae8a96cc9266" providerId="ADAL" clId="{D25CC623-80F7-42B0-B2A6-381D197203E0}" dt="2025-07-30T04:26:15.384" v="356"/>
          <ac:spMkLst>
            <pc:docMk/>
            <pc:sldMk cId="183702801" sldId="265"/>
            <ac:spMk id="7" creationId="{6EC6C568-6353-5548-8B0F-CF5991AE2542}"/>
          </ac:spMkLst>
        </pc:spChg>
      </pc:sldChg>
      <pc:sldChg chg="modSp mod">
        <pc:chgData name="Technol.Corp 櫻庭竜太" userId="f291aa17-b8e0-4fe2-8f83-ae8a96cc9266" providerId="ADAL" clId="{D25CC623-80F7-42B0-B2A6-381D197203E0}" dt="2025-07-29T08:07:40.498" v="259" actId="20577"/>
        <pc:sldMkLst>
          <pc:docMk/>
          <pc:sldMk cId="653480087" sldId="268"/>
        </pc:sldMkLst>
        <pc:spChg chg="mod">
          <ac:chgData name="Technol.Corp 櫻庭竜太" userId="f291aa17-b8e0-4fe2-8f83-ae8a96cc9266" providerId="ADAL" clId="{D25CC623-80F7-42B0-B2A6-381D197203E0}" dt="2025-07-29T08:07:40.498" v="259" actId="20577"/>
          <ac:spMkLst>
            <pc:docMk/>
            <pc:sldMk cId="653480087" sldId="268"/>
            <ac:spMk id="3" creationId="{D35BED7D-031B-1841-4184-20BB4B9F1528}"/>
          </ac:spMkLst>
        </pc:spChg>
      </pc:sldChg>
      <pc:sldChg chg="modSp mod">
        <pc:chgData name="Technol.Corp 櫻庭竜太" userId="f291aa17-b8e0-4fe2-8f83-ae8a96cc9266" providerId="ADAL" clId="{D25CC623-80F7-42B0-B2A6-381D197203E0}" dt="2025-07-29T08:07:57.652" v="281"/>
        <pc:sldMkLst>
          <pc:docMk/>
          <pc:sldMk cId="846726034" sldId="270"/>
        </pc:sldMkLst>
        <pc:spChg chg="mod">
          <ac:chgData name="Technol.Corp 櫻庭竜太" userId="f291aa17-b8e0-4fe2-8f83-ae8a96cc9266" providerId="ADAL" clId="{D25CC623-80F7-42B0-B2A6-381D197203E0}" dt="2025-07-29T08:07:57.652" v="281"/>
          <ac:spMkLst>
            <pc:docMk/>
            <pc:sldMk cId="846726034" sldId="270"/>
            <ac:spMk id="3" creationId="{EF6DAFC6-8D7A-F1F5-17D9-2874C4784426}"/>
          </ac:spMkLst>
        </pc:spChg>
      </pc:sldChg>
      <pc:sldChg chg="modSp mod">
        <pc:chgData name="Technol.Corp 櫻庭竜太" userId="f291aa17-b8e0-4fe2-8f83-ae8a96cc9266" providerId="ADAL" clId="{D25CC623-80F7-42B0-B2A6-381D197203E0}" dt="2025-07-29T08:08:10.666" v="299" actId="20577"/>
        <pc:sldMkLst>
          <pc:docMk/>
          <pc:sldMk cId="1047189805" sldId="273"/>
        </pc:sldMkLst>
        <pc:spChg chg="mod">
          <ac:chgData name="Technol.Corp 櫻庭竜太" userId="f291aa17-b8e0-4fe2-8f83-ae8a96cc9266" providerId="ADAL" clId="{D25CC623-80F7-42B0-B2A6-381D197203E0}" dt="2025-07-29T08:08:10.666" v="299" actId="20577"/>
          <ac:spMkLst>
            <pc:docMk/>
            <pc:sldMk cId="1047189805" sldId="273"/>
            <ac:spMk id="3" creationId="{E3B08CC7-F9AA-ACE9-9834-B25A5D522EBB}"/>
          </ac:spMkLst>
        </pc:spChg>
      </pc:sldChg>
      <pc:sldChg chg="modSp mod">
        <pc:chgData name="Technol.Corp 櫻庭竜太" userId="f291aa17-b8e0-4fe2-8f83-ae8a96cc9266" providerId="ADAL" clId="{D25CC623-80F7-42B0-B2A6-381D197203E0}" dt="2025-07-29T08:08:23.873" v="317" actId="20577"/>
        <pc:sldMkLst>
          <pc:docMk/>
          <pc:sldMk cId="4131912268" sldId="276"/>
        </pc:sldMkLst>
        <pc:spChg chg="mod">
          <ac:chgData name="Technol.Corp 櫻庭竜太" userId="f291aa17-b8e0-4fe2-8f83-ae8a96cc9266" providerId="ADAL" clId="{D25CC623-80F7-42B0-B2A6-381D197203E0}" dt="2025-07-29T08:08:23.873" v="317" actId="20577"/>
          <ac:spMkLst>
            <pc:docMk/>
            <pc:sldMk cId="4131912268" sldId="276"/>
            <ac:spMk id="3" creationId="{E817C1A3-2B66-6890-B667-C1D1F5D92018}"/>
          </ac:spMkLst>
        </pc:spChg>
      </pc:sldChg>
      <pc:sldChg chg="modSp mod">
        <pc:chgData name="Technol.Corp 櫻庭竜太" userId="f291aa17-b8e0-4fe2-8f83-ae8a96cc9266" providerId="ADAL" clId="{D25CC623-80F7-42B0-B2A6-381D197203E0}" dt="2025-07-29T08:08:36.423" v="339" actId="20577"/>
        <pc:sldMkLst>
          <pc:docMk/>
          <pc:sldMk cId="877600217" sldId="278"/>
        </pc:sldMkLst>
        <pc:spChg chg="mod">
          <ac:chgData name="Technol.Corp 櫻庭竜太" userId="f291aa17-b8e0-4fe2-8f83-ae8a96cc9266" providerId="ADAL" clId="{D25CC623-80F7-42B0-B2A6-381D197203E0}" dt="2025-07-29T08:08:36.423" v="339" actId="20577"/>
          <ac:spMkLst>
            <pc:docMk/>
            <pc:sldMk cId="877600217" sldId="278"/>
            <ac:spMk id="3" creationId="{D4C969A1-BDAC-3686-59C1-B08A929F7B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2025/7/30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3</a:t>
            </a:fld>
            <a:endParaRPr kumimoji="1" lang="ja-JP" altLang="en-US"/>
          </a:p>
        </p:txBody>
      </p:sp>
    </p:spTree>
    <p:extLst>
      <p:ext uri="{BB962C8B-B14F-4D97-AF65-F5344CB8AC3E}">
        <p14:creationId xmlns:p14="http://schemas.microsoft.com/office/powerpoint/2010/main" val="401893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5</a:t>
            </a:fld>
            <a:endParaRPr kumimoji="1" lang="ja-JP" altLang="en-US"/>
          </a:p>
        </p:txBody>
      </p:sp>
    </p:spTree>
    <p:extLst>
      <p:ext uri="{BB962C8B-B14F-4D97-AF65-F5344CB8AC3E}">
        <p14:creationId xmlns:p14="http://schemas.microsoft.com/office/powerpoint/2010/main" val="429181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9</a:t>
            </a:fld>
            <a:endParaRPr kumimoji="1" lang="ja-JP" altLang="en-US"/>
          </a:p>
        </p:txBody>
      </p:sp>
    </p:spTree>
    <p:extLst>
      <p:ext uri="{BB962C8B-B14F-4D97-AF65-F5344CB8AC3E}">
        <p14:creationId xmlns:p14="http://schemas.microsoft.com/office/powerpoint/2010/main" val="85092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1B8A7-A501-46BE-6DD0-A5C3BAE9FC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F0700C-9C17-9FF5-9499-B97EECD80B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6A5BE1-54DF-979E-B18A-CCB56434755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933E5E9-19CA-F4DA-3E35-B5045D803393}"/>
              </a:ext>
            </a:extLst>
          </p:cNvPr>
          <p:cNvSpPr>
            <a:spLocks noGrp="1"/>
          </p:cNvSpPr>
          <p:nvPr>
            <p:ph type="sldNum" sz="quarter" idx="5"/>
          </p:nvPr>
        </p:nvSpPr>
        <p:spPr/>
        <p:txBody>
          <a:bodyPr/>
          <a:lstStyle/>
          <a:p>
            <a:fld id="{A5C9D35A-F642-4CD4-A865-22AFABC82CF9}" type="slidenum">
              <a:rPr kumimoji="1" lang="ja-JP" altLang="en-US" smtClean="0"/>
              <a:t>17</a:t>
            </a:fld>
            <a:endParaRPr kumimoji="1" lang="ja-JP" altLang="en-US"/>
          </a:p>
        </p:txBody>
      </p:sp>
    </p:spTree>
    <p:extLst>
      <p:ext uri="{BB962C8B-B14F-4D97-AF65-F5344CB8AC3E}">
        <p14:creationId xmlns:p14="http://schemas.microsoft.com/office/powerpoint/2010/main" val="119077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61F1009-3A96-4942-A0C3-875751E379C3}" type="datetime1">
              <a:rPr lang="en-US" altLang="ja-JP" smtClean="0"/>
              <a:t>7/30/2025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0D575BF-6EFD-464C-9AD3-669DEE8C7448}" type="datetime1">
              <a:rPr lang="en-US" altLang="ja-JP" smtClean="0"/>
              <a:t>7/30/2025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E631F3-C6F9-450C-9A0C-4C4288F31008}" type="datetime1">
              <a:rPr lang="en-US" altLang="ja-JP" smtClean="0"/>
              <a:t>7/30/2025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5C65395-7D5E-48A9-871D-39E359DB74FD}" type="datetime1">
              <a:rPr lang="en-US" altLang="ja-JP" smtClean="0"/>
              <a:t>7/30/2025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1DE811-A261-489D-9B92-6BB381F9F85B}" type="datetime1">
              <a:rPr lang="en-US" altLang="ja-JP" smtClean="0"/>
              <a:t>7/30/2025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8F44E2-2B37-486F-B6DF-4E636BADCF25}" type="datetime1">
              <a:rPr lang="en-US" altLang="ja-JP" smtClean="0"/>
              <a:t>7/30/2025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FC8B66B-13F0-40E6-98D9-8047C267C4FF}" type="datetime1">
              <a:rPr lang="en-US" altLang="ja-JP" smtClean="0"/>
              <a:t>7/30/2025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0941123E-5E01-140D-C250-8B6309E0FB00}"/>
              </a:ext>
            </a:extLst>
          </p:cNvPr>
          <p:cNvCxnSpPr>
            <a:cxnSpLocks/>
          </p:cNvCxnSpPr>
          <p:nvPr userDrawn="1"/>
        </p:nvCxnSpPr>
        <p:spPr>
          <a:xfrm>
            <a:off x="5985506" y="977466"/>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B58A3EFB-8B27-46C1-9C20-C60020CFFDC9}" type="datetime1">
              <a:rPr lang="en-US" altLang="ja-JP" smtClean="0"/>
              <a:t>7/30/2025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C882EE85-E8BB-414E-A4C2-07BB4DF33A31}" type="datetime1">
              <a:rPr lang="en-US" altLang="ja-JP" smtClean="0"/>
              <a:t>7/30/2025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EA1A0-4DCD-48F1-9434-8A66135A017C}" type="datetime1">
              <a:rPr lang="en-US" altLang="ja-JP" smtClean="0"/>
              <a:t>7/30/2025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2A8E2F9B-7D98-4E64-BF6A-AA953A82D82E}" type="datetime1">
              <a:rPr lang="en-US" altLang="ja-JP" smtClean="0"/>
              <a:t>7/30/2025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9.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14B9D-1BC5-F219-A1F3-349797FE292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0398C18D-A74F-FEF0-4DC1-A17AE20EF6AD}"/>
              </a:ext>
            </a:extLst>
          </p:cNvPr>
          <p:cNvSpPr>
            <a:spLocks noGrp="1"/>
          </p:cNvSpPr>
          <p:nvPr>
            <p:ph type="subTitle" idx="1"/>
          </p:nvPr>
        </p:nvSpPr>
        <p:spPr/>
        <p:txBody>
          <a:bodyPr>
            <a:normAutofit/>
          </a:bodyPr>
          <a:lstStyle/>
          <a:p>
            <a:r>
              <a:rPr kumimoji="1" lang="en-US" altLang="ja-JP" sz="2000"/>
              <a:t>URL</a:t>
            </a:r>
            <a:r>
              <a:rPr kumimoji="1" lang="ja-JP" altLang="en-US" sz="2000"/>
              <a:t>フィルタリング設定</a:t>
            </a:r>
          </a:p>
        </p:txBody>
      </p:sp>
      <p:sp>
        <p:nvSpPr>
          <p:cNvPr id="6" name="テキスト ボックス 5">
            <a:extLst>
              <a:ext uri="{FF2B5EF4-FFF2-40B4-BE49-F238E27FC236}">
                <a16:creationId xmlns:a16="http://schemas.microsoft.com/office/drawing/2014/main" id="{26AE1A8E-87EA-94D6-45D4-4A6AB4F21EBA}"/>
              </a:ext>
            </a:extLst>
          </p:cNvPr>
          <p:cNvSpPr txBox="1"/>
          <p:nvPr/>
        </p:nvSpPr>
        <p:spPr>
          <a:xfrm>
            <a:off x="581191" y="6029157"/>
            <a:ext cx="2560316" cy="230832"/>
          </a:xfrm>
          <a:prstGeom prst="rect">
            <a:avLst/>
          </a:prstGeom>
          <a:noFill/>
        </p:spPr>
        <p:txBody>
          <a:bodyPr wrap="none" rtlCol="0">
            <a:spAutoFit/>
          </a:bodyPr>
          <a:lstStyle/>
          <a:p>
            <a:r>
              <a:rPr lang="en-US" altLang="ja-JP" sz="900" cap="none">
                <a:solidFill>
                  <a:schemeClr val="bg1"/>
                </a:solidFill>
              </a:rPr>
              <a:t>Copyright 2024 Technol INC. All Rights Reserved.</a:t>
            </a:r>
          </a:p>
        </p:txBody>
      </p:sp>
    </p:spTree>
    <p:extLst>
      <p:ext uri="{BB962C8B-B14F-4D97-AF65-F5344CB8AC3E}">
        <p14:creationId xmlns:p14="http://schemas.microsoft.com/office/powerpoint/2010/main" val="111689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9139F2E8-398C-C96E-114C-8F271D86C963}"/>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B1F5E66F-64B6-2ED8-AD6F-0ED7D98D3B63}"/>
              </a:ext>
            </a:extLst>
          </p:cNvPr>
          <p:cNvSpPr>
            <a:spLocks noGrp="1"/>
          </p:cNvSpPr>
          <p:nvPr>
            <p:ph type="body" sz="quarter" idx="13"/>
          </p:nvPr>
        </p:nvSpPr>
        <p:spPr/>
        <p:txBody>
          <a:bodyPr/>
          <a:lstStyle/>
          <a:p>
            <a:r>
              <a:rPr lang="ja-JP" altLang="en-US"/>
              <a:t>③　「追加」をクリックします</a:t>
            </a:r>
            <a:endParaRPr kumimoji="1" lang="ja-JP" altLang="en-US"/>
          </a:p>
        </p:txBody>
      </p:sp>
      <p:sp>
        <p:nvSpPr>
          <p:cNvPr id="4" name="フッター プレースホルダー 3">
            <a:extLst>
              <a:ext uri="{FF2B5EF4-FFF2-40B4-BE49-F238E27FC236}">
                <a16:creationId xmlns:a16="http://schemas.microsoft.com/office/drawing/2014/main" id="{8BA774E6-427B-CC1B-EA42-679D4B329DE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CC16F62-3D9B-EEC7-AE32-828AED28B5F3}"/>
              </a:ext>
            </a:extLst>
          </p:cNvPr>
          <p:cNvSpPr>
            <a:spLocks noGrp="1"/>
          </p:cNvSpPr>
          <p:nvPr>
            <p:ph type="body" sz="quarter" idx="17"/>
          </p:nvPr>
        </p:nvSpPr>
        <p:spPr/>
        <p:txBody>
          <a:bodyPr/>
          <a:lstStyle/>
          <a:p>
            <a:r>
              <a:rPr kumimoji="1" lang="ja-JP" altLang="en-US"/>
              <a:t>④　ブラックリストに登録したい</a:t>
            </a:r>
            <a:r>
              <a:rPr kumimoji="1" lang="en-US" altLang="ja-JP"/>
              <a:t>URL</a:t>
            </a:r>
            <a:r>
              <a:rPr lang="ja-JP" altLang="en-US"/>
              <a:t>入力し、「追加」を</a:t>
            </a:r>
            <a:br>
              <a:rPr lang="en-US" altLang="ja-JP"/>
            </a:br>
            <a:r>
              <a:rPr lang="ja-JP" altLang="en-US"/>
              <a:t>　　クリックします</a:t>
            </a:r>
            <a:br>
              <a:rPr lang="en-US" altLang="ja-JP"/>
            </a:br>
            <a:r>
              <a:rPr lang="ja-JP" altLang="en-US"/>
              <a:t>　　</a:t>
            </a:r>
            <a:r>
              <a:rPr lang="en-US" altLang="ja-JP">
                <a:solidFill>
                  <a:srgbClr val="FF0000"/>
                </a:solidFill>
              </a:rPr>
              <a:t>※https://</a:t>
            </a:r>
            <a:r>
              <a:rPr lang="ja-JP" altLang="en-US">
                <a:solidFill>
                  <a:srgbClr val="FF0000"/>
                </a:solidFill>
              </a:rPr>
              <a:t>、</a:t>
            </a:r>
            <a:r>
              <a:rPr lang="en-US" altLang="ja-JP">
                <a:solidFill>
                  <a:srgbClr val="FF0000"/>
                </a:solidFill>
              </a:rPr>
              <a:t>http://</a:t>
            </a:r>
            <a:r>
              <a:rPr lang="ja-JP" altLang="en-US">
                <a:solidFill>
                  <a:srgbClr val="FF0000"/>
                </a:solidFill>
              </a:rPr>
              <a:t>は入力不要です</a:t>
            </a:r>
            <a:endParaRPr lang="en-US" altLang="ja-JP">
              <a:solidFill>
                <a:srgbClr val="FF0000"/>
              </a:solidFill>
            </a:endParaRPr>
          </a:p>
        </p:txBody>
      </p:sp>
      <p:pic>
        <p:nvPicPr>
          <p:cNvPr id="7" name="図 6">
            <a:extLst>
              <a:ext uri="{FF2B5EF4-FFF2-40B4-BE49-F238E27FC236}">
                <a16:creationId xmlns:a16="http://schemas.microsoft.com/office/drawing/2014/main" id="{4B1267C6-3FCE-3FAB-71C4-4328B118E40A}"/>
              </a:ext>
            </a:extLst>
          </p:cNvPr>
          <p:cNvPicPr>
            <a:picLocks noChangeAspect="1"/>
          </p:cNvPicPr>
          <p:nvPr/>
        </p:nvPicPr>
        <p:blipFill>
          <a:blip r:embed="rId2"/>
          <a:stretch>
            <a:fillRect/>
          </a:stretch>
        </p:blipFill>
        <p:spPr>
          <a:xfrm>
            <a:off x="1541245" y="1467690"/>
            <a:ext cx="3600000" cy="3033893"/>
          </a:xfrm>
          <a:prstGeom prst="rect">
            <a:avLst/>
          </a:prstGeom>
        </p:spPr>
      </p:pic>
      <p:pic>
        <p:nvPicPr>
          <p:cNvPr id="8" name="図 7">
            <a:extLst>
              <a:ext uri="{FF2B5EF4-FFF2-40B4-BE49-F238E27FC236}">
                <a16:creationId xmlns:a16="http://schemas.microsoft.com/office/drawing/2014/main" id="{391AB5F6-14F0-B5E7-5ABA-E7785DECCFDF}"/>
              </a:ext>
            </a:extLst>
          </p:cNvPr>
          <p:cNvPicPr>
            <a:picLocks noChangeAspect="1"/>
          </p:cNvPicPr>
          <p:nvPr/>
        </p:nvPicPr>
        <p:blipFill>
          <a:blip r:embed="rId3"/>
          <a:stretch>
            <a:fillRect/>
          </a:stretch>
        </p:blipFill>
        <p:spPr>
          <a:xfrm>
            <a:off x="7050755" y="1876103"/>
            <a:ext cx="3600000" cy="3034850"/>
          </a:xfrm>
          <a:prstGeom prst="rect">
            <a:avLst/>
          </a:prstGeom>
        </p:spPr>
      </p:pic>
      <p:sp>
        <p:nvSpPr>
          <p:cNvPr id="2" name="正方形/長方形 1">
            <a:extLst>
              <a:ext uri="{FF2B5EF4-FFF2-40B4-BE49-F238E27FC236}">
                <a16:creationId xmlns:a16="http://schemas.microsoft.com/office/drawing/2014/main" id="{CFEA8139-D57E-410E-55FD-9B8346008D21}"/>
              </a:ext>
            </a:extLst>
          </p:cNvPr>
          <p:cNvSpPr/>
          <p:nvPr/>
        </p:nvSpPr>
        <p:spPr>
          <a:xfrm>
            <a:off x="4361141" y="2850360"/>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3E9A416-7234-15F5-A437-670886C80019}"/>
              </a:ext>
            </a:extLst>
          </p:cNvPr>
          <p:cNvSpPr/>
          <p:nvPr/>
        </p:nvSpPr>
        <p:spPr>
          <a:xfrm>
            <a:off x="9860603" y="3356517"/>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0CC0A1E-C4A0-CF9D-ACE7-67BF522183CD}"/>
              </a:ext>
            </a:extLst>
          </p:cNvPr>
          <p:cNvSpPr/>
          <p:nvPr/>
        </p:nvSpPr>
        <p:spPr>
          <a:xfrm>
            <a:off x="8172622" y="2992001"/>
            <a:ext cx="2340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E7EDFC3-14C1-66CF-4659-9F96E1BEAC37}"/>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97213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3884C53-E758-E79D-94EF-B168D2B970B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4773B940-2E02-A5CF-6806-0E362D002E01}"/>
              </a:ext>
            </a:extLst>
          </p:cNvPr>
          <p:cNvSpPr>
            <a:spLocks noGrp="1"/>
          </p:cNvSpPr>
          <p:nvPr>
            <p:ph type="body" sz="quarter" idx="13"/>
          </p:nvPr>
        </p:nvSpPr>
        <p:spPr/>
        <p:txBody>
          <a:bodyPr/>
          <a:lstStyle/>
          <a:p>
            <a:r>
              <a:rPr lang="ja-JP" altLang="en-US"/>
              <a:t>⑤</a:t>
            </a:r>
            <a:r>
              <a:rPr kumimoji="1" lang="ja-JP" altLang="en-US"/>
              <a:t>　設定内容を確認し、「</a:t>
            </a:r>
            <a:r>
              <a:rPr lang="ja-JP" altLang="en-US"/>
              <a:t>追加</a:t>
            </a:r>
            <a:r>
              <a:rPr kumimoji="1" lang="ja-JP" altLang="en-US"/>
              <a:t>」をクリックして設定は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1E4BB377-6774-2C64-7467-89CFC58CFE1A}"/>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CD2DDF2F-20EB-4380-D495-BDE22DA72AE9}"/>
              </a:ext>
            </a:extLst>
          </p:cNvPr>
          <p:cNvSpPr>
            <a:spLocks noGrp="1"/>
          </p:cNvSpPr>
          <p:nvPr>
            <p:ph type="body" sz="quarter" idx="17"/>
          </p:nvPr>
        </p:nvSpPr>
        <p:spPr/>
        <p:txBody>
          <a:bodyPr/>
          <a:lstStyle/>
          <a:p>
            <a:endParaRPr lang="ja-JP" altLang="en-US"/>
          </a:p>
        </p:txBody>
      </p:sp>
      <p:pic>
        <p:nvPicPr>
          <p:cNvPr id="7" name="図 6">
            <a:extLst>
              <a:ext uri="{FF2B5EF4-FFF2-40B4-BE49-F238E27FC236}">
                <a16:creationId xmlns:a16="http://schemas.microsoft.com/office/drawing/2014/main" id="{579BA502-6BC2-FA7C-4785-01630B626C00}"/>
              </a:ext>
            </a:extLst>
          </p:cNvPr>
          <p:cNvPicPr>
            <a:picLocks noChangeAspect="1"/>
          </p:cNvPicPr>
          <p:nvPr/>
        </p:nvPicPr>
        <p:blipFill>
          <a:blip r:embed="rId2"/>
          <a:stretch>
            <a:fillRect/>
          </a:stretch>
        </p:blipFill>
        <p:spPr>
          <a:xfrm>
            <a:off x="1538596" y="1476830"/>
            <a:ext cx="3600000" cy="3007934"/>
          </a:xfrm>
          <a:prstGeom prst="rect">
            <a:avLst/>
          </a:prstGeom>
        </p:spPr>
      </p:pic>
      <p:sp>
        <p:nvSpPr>
          <p:cNvPr id="2" name="正方形/長方形 1">
            <a:extLst>
              <a:ext uri="{FF2B5EF4-FFF2-40B4-BE49-F238E27FC236}">
                <a16:creationId xmlns:a16="http://schemas.microsoft.com/office/drawing/2014/main" id="{70DF41AF-C474-08E9-E037-6D82DDE03BA6}"/>
              </a:ext>
            </a:extLst>
          </p:cNvPr>
          <p:cNvSpPr/>
          <p:nvPr/>
        </p:nvSpPr>
        <p:spPr>
          <a:xfrm>
            <a:off x="4352432" y="2963379"/>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F0DD1F2-D339-67B3-49AC-2CBD75B7C87C}"/>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12679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BF368E-9C41-8064-D4DD-70DCAAB6600E}"/>
              </a:ext>
            </a:extLst>
          </p:cNvPr>
          <p:cNvSpPr>
            <a:spLocks noGrp="1"/>
          </p:cNvSpPr>
          <p:nvPr>
            <p:ph type="title"/>
          </p:nvPr>
        </p:nvSpPr>
        <p:spPr/>
        <p:txBody>
          <a:bodyPr/>
          <a:lstStyle/>
          <a:p>
            <a:r>
              <a:rPr kumimoji="1" lang="en-US" altLang="ja-JP"/>
              <a:t>4. URL</a:t>
            </a:r>
            <a:r>
              <a:rPr kumimoji="1" lang="ja-JP" altLang="en-US"/>
              <a:t>ブラックリスト削除</a:t>
            </a:r>
          </a:p>
        </p:txBody>
      </p:sp>
      <p:sp>
        <p:nvSpPr>
          <p:cNvPr id="3" name="テキスト プレースホルダー 2">
            <a:extLst>
              <a:ext uri="{FF2B5EF4-FFF2-40B4-BE49-F238E27FC236}">
                <a16:creationId xmlns:a16="http://schemas.microsoft.com/office/drawing/2014/main" id="{D35BED7D-031B-1841-4184-20BB4B9F1528}"/>
              </a:ext>
            </a:extLst>
          </p:cNvPr>
          <p:cNvSpPr>
            <a:spLocks noGrp="1"/>
          </p:cNvSpPr>
          <p:nvPr>
            <p:ph type="body" sz="quarter" idx="13"/>
          </p:nvPr>
        </p:nvSpPr>
        <p:spPr/>
        <p:txBody>
          <a:bodyPr/>
          <a:lstStyle/>
          <a:p>
            <a:r>
              <a:rPr kumimoji="1" lang="ja-JP" altLang="en-US"/>
              <a:t>①　クラウド管理画面にログイン後、右上の「設定」をクリック</a:t>
            </a:r>
            <a:br>
              <a:rPr kumimoji="1" lang="en-US" altLang="ja-JP"/>
            </a:br>
            <a:r>
              <a:rPr kumimoji="1" lang="ja-JP" altLang="en-US"/>
              <a:t>　　し、</a:t>
            </a:r>
            <a:r>
              <a:rPr lang="ja-JP" altLang="en-US"/>
              <a:t>左の「</a:t>
            </a:r>
            <a:r>
              <a:rPr lang="en-US" altLang="ja-JP"/>
              <a:t>URL</a:t>
            </a:r>
            <a:r>
              <a:rPr lang="ja-JP" altLang="en-US"/>
              <a:t>フィルタリング」をクリックします</a:t>
            </a:r>
            <a:endParaRPr kumimoji="1" lang="ja-JP" altLang="en-US"/>
          </a:p>
          <a:p>
            <a:endParaRPr kumimoji="1" lang="ja-JP" altLang="en-US"/>
          </a:p>
        </p:txBody>
      </p:sp>
      <p:sp>
        <p:nvSpPr>
          <p:cNvPr id="4" name="フッター プレースホルダー 3">
            <a:extLst>
              <a:ext uri="{FF2B5EF4-FFF2-40B4-BE49-F238E27FC236}">
                <a16:creationId xmlns:a16="http://schemas.microsoft.com/office/drawing/2014/main" id="{89E366C8-1657-0D4F-01FD-4B9F6A02C99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4F67DA6F-EA18-ECFF-70BA-18094CB0C9EB}"/>
              </a:ext>
            </a:extLst>
          </p:cNvPr>
          <p:cNvSpPr>
            <a:spLocks noGrp="1"/>
          </p:cNvSpPr>
          <p:nvPr>
            <p:ph type="body" sz="quarter" idx="17"/>
          </p:nvPr>
        </p:nvSpPr>
        <p:spPr/>
        <p:txBody>
          <a:bodyPr/>
          <a:lstStyle/>
          <a:p>
            <a:r>
              <a:rPr kumimoji="1" lang="ja-JP" altLang="en-US"/>
              <a:t>②　「ブラックリスト」をクリックします</a:t>
            </a:r>
          </a:p>
          <a:p>
            <a:endParaRPr kumimoji="1" lang="ja-JP" altLang="en-US"/>
          </a:p>
        </p:txBody>
      </p:sp>
      <p:sp>
        <p:nvSpPr>
          <p:cNvPr id="9" name="テキスト プレースホルダー 8">
            <a:extLst>
              <a:ext uri="{FF2B5EF4-FFF2-40B4-BE49-F238E27FC236}">
                <a16:creationId xmlns:a16="http://schemas.microsoft.com/office/drawing/2014/main" id="{0075D077-2DB5-2246-0CC3-D2A3B8903FB3}"/>
              </a:ext>
            </a:extLst>
          </p:cNvPr>
          <p:cNvSpPr>
            <a:spLocks noGrp="1"/>
          </p:cNvSpPr>
          <p:nvPr>
            <p:ph type="body" sz="quarter" idx="18"/>
          </p:nvPr>
        </p:nvSpPr>
        <p:spPr/>
        <p:txBody>
          <a:bodyPr/>
          <a:lstStyle/>
          <a:p>
            <a:r>
              <a:rPr kumimoji="1" lang="ja-JP" altLang="en-US"/>
              <a:t>登録されたブラックリストから削除する設定手順について説明します</a:t>
            </a:r>
            <a:endParaRPr kumimoji="1" lang="en-US" altLang="ja-JP"/>
          </a:p>
        </p:txBody>
      </p:sp>
      <p:pic>
        <p:nvPicPr>
          <p:cNvPr id="7" name="図 6">
            <a:extLst>
              <a:ext uri="{FF2B5EF4-FFF2-40B4-BE49-F238E27FC236}">
                <a16:creationId xmlns:a16="http://schemas.microsoft.com/office/drawing/2014/main" id="{545E365E-87B1-A0F7-0E8D-EDFC8291FFEC}"/>
              </a:ext>
            </a:extLst>
          </p:cNvPr>
          <p:cNvPicPr>
            <a:picLocks noChangeAspect="1"/>
          </p:cNvPicPr>
          <p:nvPr/>
        </p:nvPicPr>
        <p:blipFill>
          <a:blip r:embed="rId2"/>
          <a:stretch>
            <a:fillRect/>
          </a:stretch>
        </p:blipFill>
        <p:spPr>
          <a:xfrm>
            <a:off x="1535947" y="2379607"/>
            <a:ext cx="3600000" cy="2996824"/>
          </a:xfrm>
          <a:prstGeom prst="rect">
            <a:avLst/>
          </a:prstGeom>
        </p:spPr>
      </p:pic>
      <p:pic>
        <p:nvPicPr>
          <p:cNvPr id="8" name="図 7">
            <a:extLst>
              <a:ext uri="{FF2B5EF4-FFF2-40B4-BE49-F238E27FC236}">
                <a16:creationId xmlns:a16="http://schemas.microsoft.com/office/drawing/2014/main" id="{FCA7B17D-75E9-D4B7-FF04-F6CAA9AB48DF}"/>
              </a:ext>
            </a:extLst>
          </p:cNvPr>
          <p:cNvPicPr>
            <a:picLocks noChangeAspect="1"/>
          </p:cNvPicPr>
          <p:nvPr/>
        </p:nvPicPr>
        <p:blipFill>
          <a:blip r:embed="rId3"/>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66F0E16A-0814-8BFD-83D6-5F00715B2A37}"/>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EBE67D7-BCF8-3537-91CF-74F72F5D9B1C}"/>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1F8B00-AE1C-8DCB-7973-353FD058299B}"/>
              </a:ext>
            </a:extLst>
          </p:cNvPr>
          <p:cNvSpPr/>
          <p:nvPr/>
        </p:nvSpPr>
        <p:spPr>
          <a:xfrm>
            <a:off x="819559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6ABBF23-297A-D412-249D-D9481A11CE2D}"/>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65348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A3C6D-A72B-2ACB-B61E-1490A05DE56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E058F67-FC1D-91F9-68F1-FC394D15DC2F}"/>
              </a:ext>
            </a:extLst>
          </p:cNvPr>
          <p:cNvSpPr>
            <a:spLocks noGrp="1"/>
          </p:cNvSpPr>
          <p:nvPr>
            <p:ph type="body" sz="quarter" idx="13"/>
          </p:nvPr>
        </p:nvSpPr>
        <p:spPr/>
        <p:txBody>
          <a:bodyPr/>
          <a:lstStyle/>
          <a:p>
            <a:r>
              <a:rPr kumimoji="1" lang="ja-JP" altLang="en-US"/>
              <a:t>③　削除したい</a:t>
            </a:r>
            <a:r>
              <a:rPr kumimoji="1" lang="en-US" altLang="ja-JP"/>
              <a:t>URL</a:t>
            </a:r>
            <a:r>
              <a:rPr kumimoji="1" lang="ja-JP" altLang="en-US"/>
              <a:t>の「削除」のチェックボックスを選択し、</a:t>
            </a:r>
            <a:br>
              <a:rPr kumimoji="1" lang="en-US" altLang="ja-JP"/>
            </a:br>
            <a:r>
              <a:rPr kumimoji="1" lang="ja-JP" altLang="en-US"/>
              <a:t>　　「削除」をクリックします</a:t>
            </a:r>
          </a:p>
        </p:txBody>
      </p:sp>
      <p:sp>
        <p:nvSpPr>
          <p:cNvPr id="4" name="フッター プレースホルダー 3">
            <a:extLst>
              <a:ext uri="{FF2B5EF4-FFF2-40B4-BE49-F238E27FC236}">
                <a16:creationId xmlns:a16="http://schemas.microsoft.com/office/drawing/2014/main" id="{80285B7D-0505-6A44-A678-16FAF65E33B0}"/>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A650FB8-47D5-98F3-8D4F-D26E54CB4C5B}"/>
              </a:ext>
            </a:extLst>
          </p:cNvPr>
          <p:cNvSpPr>
            <a:spLocks noGrp="1"/>
          </p:cNvSpPr>
          <p:nvPr>
            <p:ph type="body" sz="quarter" idx="17"/>
          </p:nvPr>
        </p:nvSpPr>
        <p:spPr/>
        <p:txBody>
          <a:bodyPr/>
          <a:lstStyle/>
          <a:p>
            <a:r>
              <a:rPr kumimoji="1" lang="ja-JP" altLang="en-US"/>
              <a:t>④　「削除」をクリックして、削除は完了です</a:t>
            </a:r>
          </a:p>
        </p:txBody>
      </p:sp>
      <p:pic>
        <p:nvPicPr>
          <p:cNvPr id="7" name="図 6">
            <a:extLst>
              <a:ext uri="{FF2B5EF4-FFF2-40B4-BE49-F238E27FC236}">
                <a16:creationId xmlns:a16="http://schemas.microsoft.com/office/drawing/2014/main" id="{9FFD9C47-21E0-6075-06E6-F4D37D92FDD1}"/>
              </a:ext>
            </a:extLst>
          </p:cNvPr>
          <p:cNvPicPr>
            <a:picLocks noChangeAspect="1"/>
          </p:cNvPicPr>
          <p:nvPr/>
        </p:nvPicPr>
        <p:blipFill>
          <a:blip r:embed="rId2"/>
          <a:stretch>
            <a:fillRect/>
          </a:stretch>
        </p:blipFill>
        <p:spPr>
          <a:xfrm>
            <a:off x="1538596" y="1661015"/>
            <a:ext cx="3600000" cy="3026084"/>
          </a:xfrm>
          <a:prstGeom prst="rect">
            <a:avLst/>
          </a:prstGeom>
        </p:spPr>
      </p:pic>
      <p:pic>
        <p:nvPicPr>
          <p:cNvPr id="8" name="図 7">
            <a:extLst>
              <a:ext uri="{FF2B5EF4-FFF2-40B4-BE49-F238E27FC236}">
                <a16:creationId xmlns:a16="http://schemas.microsoft.com/office/drawing/2014/main" id="{1B209293-4A94-1D23-7554-97BB53D1DA9B}"/>
              </a:ext>
            </a:extLst>
          </p:cNvPr>
          <p:cNvPicPr>
            <a:picLocks noChangeAspect="1"/>
          </p:cNvPicPr>
          <p:nvPr/>
        </p:nvPicPr>
        <p:blipFill>
          <a:blip r:embed="rId3"/>
          <a:stretch>
            <a:fillRect/>
          </a:stretch>
        </p:blipFill>
        <p:spPr>
          <a:xfrm>
            <a:off x="7050755" y="1464630"/>
            <a:ext cx="3600000" cy="2989560"/>
          </a:xfrm>
          <a:prstGeom prst="rect">
            <a:avLst/>
          </a:prstGeom>
        </p:spPr>
      </p:pic>
      <p:sp>
        <p:nvSpPr>
          <p:cNvPr id="9" name="正方形/長方形 8">
            <a:extLst>
              <a:ext uri="{FF2B5EF4-FFF2-40B4-BE49-F238E27FC236}">
                <a16:creationId xmlns:a16="http://schemas.microsoft.com/office/drawing/2014/main" id="{1B9691A1-4EA4-F632-6F4C-8EF55E28F8D3}"/>
              </a:ext>
            </a:extLst>
          </p:cNvPr>
          <p:cNvSpPr/>
          <p:nvPr/>
        </p:nvSpPr>
        <p:spPr>
          <a:xfrm>
            <a:off x="4843051" y="3053029"/>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B8E174C-6E83-4444-EFE9-B6FF04D9CC59}"/>
              </a:ext>
            </a:extLst>
          </p:cNvPr>
          <p:cNvSpPr/>
          <p:nvPr/>
        </p:nvSpPr>
        <p:spPr>
          <a:xfrm>
            <a:off x="4930141" y="3286015"/>
            <a:ext cx="144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EFBBAC1-4F96-3FC5-4122-FA533E48F0D3}"/>
              </a:ext>
            </a:extLst>
          </p:cNvPr>
          <p:cNvSpPr/>
          <p:nvPr/>
        </p:nvSpPr>
        <p:spPr>
          <a:xfrm>
            <a:off x="9854835" y="2985712"/>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88BFB67-E89E-668C-3657-C0C066BBD965}"/>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98343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D5D7A-E2E6-6D1A-A41E-DE776A61C0DC}"/>
              </a:ext>
            </a:extLst>
          </p:cNvPr>
          <p:cNvSpPr>
            <a:spLocks noGrp="1"/>
          </p:cNvSpPr>
          <p:nvPr>
            <p:ph type="title"/>
          </p:nvPr>
        </p:nvSpPr>
        <p:spPr/>
        <p:txBody>
          <a:bodyPr/>
          <a:lstStyle/>
          <a:p>
            <a:r>
              <a:rPr kumimoji="1" lang="en-US" altLang="ja-JP"/>
              <a:t>5. URL</a:t>
            </a:r>
            <a:r>
              <a:rPr kumimoji="1" lang="ja-JP" altLang="en-US"/>
              <a:t>ブラックリスト一括変更</a:t>
            </a:r>
          </a:p>
        </p:txBody>
      </p:sp>
      <p:sp>
        <p:nvSpPr>
          <p:cNvPr id="3" name="テキスト プレースホルダー 2">
            <a:extLst>
              <a:ext uri="{FF2B5EF4-FFF2-40B4-BE49-F238E27FC236}">
                <a16:creationId xmlns:a16="http://schemas.microsoft.com/office/drawing/2014/main" id="{EF6DAFC6-8D7A-F1F5-17D9-2874C4784426}"/>
              </a:ext>
            </a:extLst>
          </p:cNvPr>
          <p:cNvSpPr>
            <a:spLocks noGrp="1"/>
          </p:cNvSpPr>
          <p:nvPr>
            <p:ph type="body" sz="quarter" idx="13"/>
          </p:nvPr>
        </p:nvSpPr>
        <p:spPr/>
        <p:txBody>
          <a:bodyPr/>
          <a:lstStyle/>
          <a:p>
            <a:r>
              <a:rPr kumimoji="1" lang="ja-JP" altLang="en-US"/>
              <a:t>①　クラウド管理画面にログイン後、右上の「設定」をクリック</a:t>
            </a:r>
            <a:br>
              <a:rPr kumimoji="1" lang="en-US" altLang="ja-JP"/>
            </a:br>
            <a:r>
              <a:rPr kumimoji="1" lang="ja-JP" altLang="en-US"/>
              <a:t>　　し、</a:t>
            </a:r>
            <a:r>
              <a:rPr lang="ja-JP" altLang="en-US"/>
              <a:t>左の「</a:t>
            </a:r>
            <a:r>
              <a:rPr lang="en-US" altLang="ja-JP"/>
              <a:t>URL</a:t>
            </a:r>
            <a:r>
              <a:rPr lang="ja-JP" altLang="en-US"/>
              <a:t>フィルタリング」をクリックします</a:t>
            </a:r>
            <a:endParaRPr kumimoji="1" lang="ja-JP" altLang="en-US"/>
          </a:p>
        </p:txBody>
      </p:sp>
      <p:sp>
        <p:nvSpPr>
          <p:cNvPr id="4" name="フッター プレースホルダー 3">
            <a:extLst>
              <a:ext uri="{FF2B5EF4-FFF2-40B4-BE49-F238E27FC236}">
                <a16:creationId xmlns:a16="http://schemas.microsoft.com/office/drawing/2014/main" id="{1968F2DE-1AC4-EF4A-21BE-207AA660916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2D9ADDF6-21CF-CA3B-5F6E-6026FA8AB485}"/>
              </a:ext>
            </a:extLst>
          </p:cNvPr>
          <p:cNvSpPr>
            <a:spLocks noGrp="1"/>
          </p:cNvSpPr>
          <p:nvPr>
            <p:ph type="body" sz="quarter" idx="17"/>
          </p:nvPr>
        </p:nvSpPr>
        <p:spPr/>
        <p:txBody>
          <a:bodyPr/>
          <a:lstStyle/>
          <a:p>
            <a:r>
              <a:rPr kumimoji="1" lang="ja-JP" altLang="en-US"/>
              <a:t>②　「ブラックリスト」をクリックします</a:t>
            </a:r>
          </a:p>
        </p:txBody>
      </p:sp>
      <p:sp>
        <p:nvSpPr>
          <p:cNvPr id="7" name="テキスト プレースホルダー 6">
            <a:extLst>
              <a:ext uri="{FF2B5EF4-FFF2-40B4-BE49-F238E27FC236}">
                <a16:creationId xmlns:a16="http://schemas.microsoft.com/office/drawing/2014/main" id="{C091A616-D059-E82D-43C1-9036CF83EBEB}"/>
              </a:ext>
            </a:extLst>
          </p:cNvPr>
          <p:cNvSpPr>
            <a:spLocks noGrp="1"/>
          </p:cNvSpPr>
          <p:nvPr>
            <p:ph type="body" sz="quarter" idx="18"/>
          </p:nvPr>
        </p:nvSpPr>
        <p:spPr/>
        <p:txBody>
          <a:bodyPr/>
          <a:lstStyle/>
          <a:p>
            <a:r>
              <a:rPr kumimoji="1" lang="ja-JP" altLang="en-US"/>
              <a:t>ファイルアップロード機能を利用した複数</a:t>
            </a:r>
            <a:r>
              <a:rPr kumimoji="1" lang="en-US" altLang="ja-JP"/>
              <a:t>URL</a:t>
            </a:r>
            <a:r>
              <a:rPr kumimoji="1" lang="ja-JP" altLang="en-US"/>
              <a:t>を一括で変更する手順について説明します</a:t>
            </a:r>
          </a:p>
        </p:txBody>
      </p:sp>
      <p:pic>
        <p:nvPicPr>
          <p:cNvPr id="8" name="図 7">
            <a:extLst>
              <a:ext uri="{FF2B5EF4-FFF2-40B4-BE49-F238E27FC236}">
                <a16:creationId xmlns:a16="http://schemas.microsoft.com/office/drawing/2014/main" id="{37C4AB39-EDF4-A0EC-EF5F-FD3ACF85F90C}"/>
              </a:ext>
            </a:extLst>
          </p:cNvPr>
          <p:cNvPicPr>
            <a:picLocks noChangeAspect="1"/>
          </p:cNvPicPr>
          <p:nvPr/>
        </p:nvPicPr>
        <p:blipFill>
          <a:blip r:embed="rId2"/>
          <a:stretch>
            <a:fillRect/>
          </a:stretch>
        </p:blipFill>
        <p:spPr>
          <a:xfrm>
            <a:off x="1535947" y="2379607"/>
            <a:ext cx="3600000" cy="2996824"/>
          </a:xfrm>
          <a:prstGeom prst="rect">
            <a:avLst/>
          </a:prstGeom>
        </p:spPr>
      </p:pic>
      <p:pic>
        <p:nvPicPr>
          <p:cNvPr id="9" name="図 8">
            <a:extLst>
              <a:ext uri="{FF2B5EF4-FFF2-40B4-BE49-F238E27FC236}">
                <a16:creationId xmlns:a16="http://schemas.microsoft.com/office/drawing/2014/main" id="{97965888-B65E-C9A6-2046-8C15A08516BC}"/>
              </a:ext>
            </a:extLst>
          </p:cNvPr>
          <p:cNvPicPr>
            <a:picLocks noChangeAspect="1"/>
          </p:cNvPicPr>
          <p:nvPr/>
        </p:nvPicPr>
        <p:blipFill>
          <a:blip r:embed="rId3"/>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D6475939-35D1-7F79-BF9A-C2B155068C21}"/>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3A3105A-37AC-DAE6-2CDF-3FCF1EDD2BE3}"/>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4D17DBC-88D2-DE3D-1CD5-DB5432E9F5B4}"/>
              </a:ext>
            </a:extLst>
          </p:cNvPr>
          <p:cNvSpPr/>
          <p:nvPr/>
        </p:nvSpPr>
        <p:spPr>
          <a:xfrm>
            <a:off x="819559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CC17DC56-79FD-6E2B-28EE-79DA4FAA3254}"/>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84672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56054-AC7E-4D4E-66E7-E3657F0F297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B9C09E4-AA42-AC20-0143-78F40F0A661B}"/>
              </a:ext>
            </a:extLst>
          </p:cNvPr>
          <p:cNvSpPr>
            <a:spLocks noGrp="1"/>
          </p:cNvSpPr>
          <p:nvPr>
            <p:ph type="body" sz="quarter" idx="13"/>
          </p:nvPr>
        </p:nvSpPr>
        <p:spPr/>
        <p:txBody>
          <a:bodyPr/>
          <a:lstStyle/>
          <a:p>
            <a:r>
              <a:rPr kumimoji="1" lang="ja-JP" altLang="en-US"/>
              <a:t>③　「ファイルの選択」をクリックします</a:t>
            </a:r>
          </a:p>
        </p:txBody>
      </p:sp>
      <p:sp>
        <p:nvSpPr>
          <p:cNvPr id="4" name="フッター プレースホルダー 3">
            <a:extLst>
              <a:ext uri="{FF2B5EF4-FFF2-40B4-BE49-F238E27FC236}">
                <a16:creationId xmlns:a16="http://schemas.microsoft.com/office/drawing/2014/main" id="{5A454C46-54E3-7D4B-111D-7A63070BA40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6370743-C406-BD86-34D9-F0A03F652AB7}"/>
              </a:ext>
            </a:extLst>
          </p:cNvPr>
          <p:cNvSpPr>
            <a:spLocks noGrp="1"/>
          </p:cNvSpPr>
          <p:nvPr>
            <p:ph type="body" sz="quarter" idx="17"/>
          </p:nvPr>
        </p:nvSpPr>
        <p:spPr/>
        <p:txBody>
          <a:bodyPr/>
          <a:lstStyle/>
          <a:p>
            <a:r>
              <a:rPr kumimoji="1" lang="ja-JP" altLang="en-US"/>
              <a:t>④　ブラックリスト設定ファイルを選択し、「開く」をクリック</a:t>
            </a:r>
            <a:br>
              <a:rPr kumimoji="1" lang="en-US" altLang="ja-JP"/>
            </a:br>
            <a:r>
              <a:rPr kumimoji="1" lang="ja-JP" altLang="en-US"/>
              <a:t>　　します</a:t>
            </a:r>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r>
              <a:rPr lang="en-US" altLang="ja-JP"/>
              <a:t>※</a:t>
            </a:r>
            <a:r>
              <a:rPr lang="ja-JP" altLang="en-US"/>
              <a:t>ブラックリスト設定ファイルのサンプル</a:t>
            </a:r>
            <a:endParaRPr kumimoji="1" lang="ja-JP" altLang="en-US"/>
          </a:p>
        </p:txBody>
      </p:sp>
      <p:pic>
        <p:nvPicPr>
          <p:cNvPr id="7" name="図 6">
            <a:extLst>
              <a:ext uri="{FF2B5EF4-FFF2-40B4-BE49-F238E27FC236}">
                <a16:creationId xmlns:a16="http://schemas.microsoft.com/office/drawing/2014/main" id="{B8680D47-81B4-D345-192E-D232380FE88F}"/>
              </a:ext>
            </a:extLst>
          </p:cNvPr>
          <p:cNvPicPr>
            <a:picLocks noChangeAspect="1"/>
          </p:cNvPicPr>
          <p:nvPr/>
        </p:nvPicPr>
        <p:blipFill>
          <a:blip r:embed="rId2"/>
          <a:stretch>
            <a:fillRect/>
          </a:stretch>
        </p:blipFill>
        <p:spPr>
          <a:xfrm>
            <a:off x="1538596" y="1426332"/>
            <a:ext cx="3600000" cy="3032543"/>
          </a:xfrm>
          <a:prstGeom prst="rect">
            <a:avLst/>
          </a:prstGeom>
        </p:spPr>
      </p:pic>
      <p:pic>
        <p:nvPicPr>
          <p:cNvPr id="8" name="図 7">
            <a:extLst>
              <a:ext uri="{FF2B5EF4-FFF2-40B4-BE49-F238E27FC236}">
                <a16:creationId xmlns:a16="http://schemas.microsoft.com/office/drawing/2014/main" id="{26A68CE5-E151-06E8-F799-D1439093EFFC}"/>
              </a:ext>
            </a:extLst>
          </p:cNvPr>
          <p:cNvPicPr>
            <a:picLocks noChangeAspect="1"/>
          </p:cNvPicPr>
          <p:nvPr/>
        </p:nvPicPr>
        <p:blipFill>
          <a:blip r:embed="rId3"/>
          <a:stretch>
            <a:fillRect/>
          </a:stretch>
        </p:blipFill>
        <p:spPr>
          <a:xfrm>
            <a:off x="7048106" y="1740241"/>
            <a:ext cx="3600000" cy="2709031"/>
          </a:xfrm>
          <a:prstGeom prst="rect">
            <a:avLst/>
          </a:prstGeom>
        </p:spPr>
      </p:pic>
      <p:pic>
        <p:nvPicPr>
          <p:cNvPr id="9" name="図 8">
            <a:extLst>
              <a:ext uri="{FF2B5EF4-FFF2-40B4-BE49-F238E27FC236}">
                <a16:creationId xmlns:a16="http://schemas.microsoft.com/office/drawing/2014/main" id="{4F70581D-FC5A-DECA-F0C3-E9B135861A52}"/>
              </a:ext>
            </a:extLst>
          </p:cNvPr>
          <p:cNvPicPr>
            <a:picLocks noChangeAspect="1"/>
          </p:cNvPicPr>
          <p:nvPr/>
        </p:nvPicPr>
        <p:blipFill>
          <a:blip r:embed="rId4"/>
          <a:stretch>
            <a:fillRect/>
          </a:stretch>
        </p:blipFill>
        <p:spPr>
          <a:xfrm>
            <a:off x="7408106" y="5273389"/>
            <a:ext cx="2880000" cy="849530"/>
          </a:xfrm>
          <a:prstGeom prst="rect">
            <a:avLst/>
          </a:prstGeom>
        </p:spPr>
      </p:pic>
      <p:sp>
        <p:nvSpPr>
          <p:cNvPr id="10" name="正方形/長方形 9">
            <a:extLst>
              <a:ext uri="{FF2B5EF4-FFF2-40B4-BE49-F238E27FC236}">
                <a16:creationId xmlns:a16="http://schemas.microsoft.com/office/drawing/2014/main" id="{261EBC97-4FF6-B108-1090-31FCC64F2209}"/>
              </a:ext>
            </a:extLst>
          </p:cNvPr>
          <p:cNvSpPr/>
          <p:nvPr/>
        </p:nvSpPr>
        <p:spPr>
          <a:xfrm>
            <a:off x="2625636" y="2360023"/>
            <a:ext cx="54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D53695F-1E30-A2B1-51C8-BA3DFEFD429D}"/>
              </a:ext>
            </a:extLst>
          </p:cNvPr>
          <p:cNvSpPr/>
          <p:nvPr/>
        </p:nvSpPr>
        <p:spPr>
          <a:xfrm>
            <a:off x="9457510" y="4233357"/>
            <a:ext cx="540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16FAE62-577E-0819-900D-68E266B50301}"/>
              </a:ext>
            </a:extLst>
          </p:cNvPr>
          <p:cNvSpPr/>
          <p:nvPr/>
        </p:nvSpPr>
        <p:spPr>
          <a:xfrm>
            <a:off x="8023337" y="2625635"/>
            <a:ext cx="936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9B8E719-C7E1-B13B-546A-6D13ED20FC6F}"/>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46896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3C6E6-8B36-A97D-B0A4-8BAAD5FD03B2}"/>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ED8F5E1-6E06-01E8-2207-DACF9CF61AE1}"/>
              </a:ext>
            </a:extLst>
          </p:cNvPr>
          <p:cNvSpPr>
            <a:spLocks noGrp="1"/>
          </p:cNvSpPr>
          <p:nvPr>
            <p:ph type="body" sz="quarter" idx="13"/>
          </p:nvPr>
        </p:nvSpPr>
        <p:spPr/>
        <p:txBody>
          <a:bodyPr/>
          <a:lstStyle/>
          <a:p>
            <a:r>
              <a:rPr kumimoji="1" lang="ja-JP" altLang="en-US"/>
              <a:t>⑤　ブラックリストの内容を置き換える場合は「アップロード</a:t>
            </a:r>
            <a:br>
              <a:rPr kumimoji="1" lang="en-US" altLang="ja-JP"/>
            </a:br>
            <a:r>
              <a:rPr kumimoji="1" lang="ja-JP" altLang="en-US"/>
              <a:t>　　（置換）」、ブラックリストに追加する場合は「アップロ</a:t>
            </a:r>
            <a:br>
              <a:rPr kumimoji="1" lang="en-US" altLang="ja-JP"/>
            </a:br>
            <a:r>
              <a:rPr kumimoji="1" lang="ja-JP" altLang="en-US"/>
              <a:t>　　ード（追加）」をクリックします</a:t>
            </a:r>
          </a:p>
        </p:txBody>
      </p:sp>
      <p:sp>
        <p:nvSpPr>
          <p:cNvPr id="4" name="フッター プレースホルダー 3">
            <a:extLst>
              <a:ext uri="{FF2B5EF4-FFF2-40B4-BE49-F238E27FC236}">
                <a16:creationId xmlns:a16="http://schemas.microsoft.com/office/drawing/2014/main" id="{B520B725-9FBA-3A8D-A59F-D7A441EC921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E0BA728-05C7-705B-E4CB-6E36BB7B398F}"/>
              </a:ext>
            </a:extLst>
          </p:cNvPr>
          <p:cNvSpPr>
            <a:spLocks noGrp="1"/>
          </p:cNvSpPr>
          <p:nvPr>
            <p:ph type="body" sz="quarter" idx="17"/>
          </p:nvPr>
        </p:nvSpPr>
        <p:spPr/>
        <p:txBody>
          <a:bodyPr/>
          <a:lstStyle/>
          <a:p>
            <a:r>
              <a:rPr kumimoji="1" lang="ja-JP" altLang="en-US"/>
              <a:t>⑥　下記のようにブラックリストが変更されていれば設定</a:t>
            </a:r>
            <a:br>
              <a:rPr kumimoji="1" lang="en-US" altLang="ja-JP"/>
            </a:br>
            <a:r>
              <a:rPr kumimoji="1" lang="ja-JP" altLang="en-US"/>
              <a:t>　　完了です。</a:t>
            </a:r>
          </a:p>
        </p:txBody>
      </p:sp>
      <p:pic>
        <p:nvPicPr>
          <p:cNvPr id="7" name="図 6">
            <a:extLst>
              <a:ext uri="{FF2B5EF4-FFF2-40B4-BE49-F238E27FC236}">
                <a16:creationId xmlns:a16="http://schemas.microsoft.com/office/drawing/2014/main" id="{2065D133-4DF0-101F-CBB6-387A45D5ED41}"/>
              </a:ext>
            </a:extLst>
          </p:cNvPr>
          <p:cNvPicPr>
            <a:picLocks noChangeAspect="1"/>
          </p:cNvPicPr>
          <p:nvPr/>
        </p:nvPicPr>
        <p:blipFill>
          <a:blip r:embed="rId2"/>
          <a:stretch>
            <a:fillRect/>
          </a:stretch>
        </p:blipFill>
        <p:spPr>
          <a:xfrm>
            <a:off x="1541245" y="1923991"/>
            <a:ext cx="3600000" cy="3010017"/>
          </a:xfrm>
          <a:prstGeom prst="rect">
            <a:avLst/>
          </a:prstGeom>
        </p:spPr>
      </p:pic>
      <p:pic>
        <p:nvPicPr>
          <p:cNvPr id="8" name="図 7">
            <a:extLst>
              <a:ext uri="{FF2B5EF4-FFF2-40B4-BE49-F238E27FC236}">
                <a16:creationId xmlns:a16="http://schemas.microsoft.com/office/drawing/2014/main" id="{000A31FA-8592-51F9-0B53-D47D4FA86A46}"/>
              </a:ext>
            </a:extLst>
          </p:cNvPr>
          <p:cNvPicPr>
            <a:picLocks noChangeAspect="1"/>
          </p:cNvPicPr>
          <p:nvPr/>
        </p:nvPicPr>
        <p:blipFill>
          <a:blip r:embed="rId3"/>
          <a:stretch>
            <a:fillRect/>
          </a:stretch>
        </p:blipFill>
        <p:spPr>
          <a:xfrm>
            <a:off x="7050755" y="1677999"/>
            <a:ext cx="3600000" cy="3038678"/>
          </a:xfrm>
          <a:prstGeom prst="rect">
            <a:avLst/>
          </a:prstGeom>
        </p:spPr>
      </p:pic>
      <p:sp>
        <p:nvSpPr>
          <p:cNvPr id="9" name="正方形/長方形 8">
            <a:extLst>
              <a:ext uri="{FF2B5EF4-FFF2-40B4-BE49-F238E27FC236}">
                <a16:creationId xmlns:a16="http://schemas.microsoft.com/office/drawing/2014/main" id="{E57C1209-4412-74FC-A24A-F493C56468F5}"/>
              </a:ext>
            </a:extLst>
          </p:cNvPr>
          <p:cNvSpPr/>
          <p:nvPr/>
        </p:nvSpPr>
        <p:spPr>
          <a:xfrm>
            <a:off x="2608219" y="2969626"/>
            <a:ext cx="126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A63C18D-B807-2C0A-724A-7BC21614E211}"/>
              </a:ext>
            </a:extLst>
          </p:cNvPr>
          <p:cNvSpPr/>
          <p:nvPr/>
        </p:nvSpPr>
        <p:spPr>
          <a:xfrm>
            <a:off x="8112583" y="3197337"/>
            <a:ext cx="2484000" cy="4167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033BB91-9E97-639D-9DB6-EFC441FBF42E}"/>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146384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9D53-305E-621B-ACA1-6A05DB63D8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F25C81-5218-78D4-C2F3-945890B016AC}"/>
              </a:ext>
            </a:extLst>
          </p:cNvPr>
          <p:cNvSpPr>
            <a:spLocks noGrp="1"/>
          </p:cNvSpPr>
          <p:nvPr>
            <p:ph type="title"/>
          </p:nvPr>
        </p:nvSpPr>
        <p:spPr/>
        <p:txBody>
          <a:bodyPr/>
          <a:lstStyle/>
          <a:p>
            <a:r>
              <a:rPr kumimoji="1" lang="en-US" altLang="ja-JP"/>
              <a:t>6. URL</a:t>
            </a:r>
            <a:r>
              <a:rPr lang="ja-JP" altLang="en-US"/>
              <a:t>ホワイト</a:t>
            </a:r>
            <a:r>
              <a:rPr kumimoji="1" lang="ja-JP" altLang="en-US"/>
              <a:t>リスト登録</a:t>
            </a:r>
          </a:p>
        </p:txBody>
      </p:sp>
      <p:sp>
        <p:nvSpPr>
          <p:cNvPr id="3" name="テキスト プレースホルダー 2">
            <a:extLst>
              <a:ext uri="{FF2B5EF4-FFF2-40B4-BE49-F238E27FC236}">
                <a16:creationId xmlns:a16="http://schemas.microsoft.com/office/drawing/2014/main" id="{E3B08CC7-F9AA-ACE9-9834-B25A5D522EBB}"/>
              </a:ext>
            </a:extLst>
          </p:cNvPr>
          <p:cNvSpPr>
            <a:spLocks noGrp="1"/>
          </p:cNvSpPr>
          <p:nvPr>
            <p:ph type="body" sz="quarter" idx="13"/>
          </p:nvPr>
        </p:nvSpPr>
        <p:spPr/>
        <p:txBody>
          <a:bodyPr/>
          <a:lstStyle/>
          <a:p>
            <a:r>
              <a:rPr kumimoji="1" lang="ja-JP" altLang="en-US"/>
              <a:t>①　クラウド管理画面にログイン後、右上の「設定」をクリック</a:t>
            </a:r>
            <a:br>
              <a:rPr kumimoji="1" lang="en-US" altLang="ja-JP"/>
            </a:br>
            <a:r>
              <a:rPr kumimoji="1" lang="ja-JP" altLang="en-US"/>
              <a:t>　　し、</a:t>
            </a:r>
            <a:r>
              <a:rPr lang="ja-JP" altLang="en-US"/>
              <a:t>左の「</a:t>
            </a:r>
            <a:r>
              <a:rPr lang="en-US" altLang="ja-JP"/>
              <a:t>URL</a:t>
            </a:r>
            <a:r>
              <a:rPr lang="ja-JP" altLang="en-US"/>
              <a:t>フィルタリング」をクリックします</a:t>
            </a:r>
            <a:endParaRPr kumimoji="1" lang="ja-JP" altLang="en-US"/>
          </a:p>
        </p:txBody>
      </p:sp>
      <p:sp>
        <p:nvSpPr>
          <p:cNvPr id="4" name="フッター プレースホルダー 3">
            <a:extLst>
              <a:ext uri="{FF2B5EF4-FFF2-40B4-BE49-F238E27FC236}">
                <a16:creationId xmlns:a16="http://schemas.microsoft.com/office/drawing/2014/main" id="{990BC478-AD48-E075-C3C5-CA90FA040C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F3B6DB-3868-6855-EEF2-D1689380A86C}"/>
              </a:ext>
            </a:extLst>
          </p:cNvPr>
          <p:cNvSpPr>
            <a:spLocks noGrp="1"/>
          </p:cNvSpPr>
          <p:nvPr>
            <p:ph type="body" sz="quarter" idx="17"/>
          </p:nvPr>
        </p:nvSpPr>
        <p:spPr/>
        <p:txBody>
          <a:bodyPr/>
          <a:lstStyle/>
          <a:p>
            <a:r>
              <a:rPr kumimoji="1" lang="ja-JP" altLang="en-US"/>
              <a:t>②　「</a:t>
            </a:r>
            <a:r>
              <a:rPr lang="ja-JP" altLang="en-US"/>
              <a:t>ホワイト</a:t>
            </a:r>
            <a:r>
              <a:rPr kumimoji="1" lang="ja-JP" altLang="en-US"/>
              <a:t>リスト」をクリックします</a:t>
            </a:r>
          </a:p>
        </p:txBody>
      </p:sp>
      <p:sp>
        <p:nvSpPr>
          <p:cNvPr id="9" name="テキスト プレースホルダー 8">
            <a:extLst>
              <a:ext uri="{FF2B5EF4-FFF2-40B4-BE49-F238E27FC236}">
                <a16:creationId xmlns:a16="http://schemas.microsoft.com/office/drawing/2014/main" id="{D746FA82-0896-AB07-453D-22CC0BE68757}"/>
              </a:ext>
            </a:extLst>
          </p:cNvPr>
          <p:cNvSpPr>
            <a:spLocks noGrp="1"/>
          </p:cNvSpPr>
          <p:nvPr>
            <p:ph type="body" sz="quarter" idx="18"/>
          </p:nvPr>
        </p:nvSpPr>
        <p:spPr/>
        <p:txBody>
          <a:bodyPr/>
          <a:lstStyle/>
          <a:p>
            <a:r>
              <a:rPr kumimoji="1" lang="ja-JP" altLang="en-US"/>
              <a:t>特定</a:t>
            </a:r>
            <a:r>
              <a:rPr kumimoji="1" lang="en-US" altLang="ja-JP"/>
              <a:t>URL</a:t>
            </a:r>
            <a:r>
              <a:rPr kumimoji="1" lang="ja-JP" altLang="en-US"/>
              <a:t>に対してブロック解除する設定手順について説明します</a:t>
            </a:r>
            <a:endParaRPr kumimoji="1" lang="en-US" altLang="ja-JP"/>
          </a:p>
        </p:txBody>
      </p:sp>
      <p:pic>
        <p:nvPicPr>
          <p:cNvPr id="7" name="図 6">
            <a:extLst>
              <a:ext uri="{FF2B5EF4-FFF2-40B4-BE49-F238E27FC236}">
                <a16:creationId xmlns:a16="http://schemas.microsoft.com/office/drawing/2014/main" id="{9862FFC7-E5D9-8301-1C7E-7C893183B83E}"/>
              </a:ext>
            </a:extLst>
          </p:cNvPr>
          <p:cNvPicPr>
            <a:picLocks noChangeAspect="1"/>
          </p:cNvPicPr>
          <p:nvPr/>
        </p:nvPicPr>
        <p:blipFill>
          <a:blip r:embed="rId3"/>
          <a:stretch>
            <a:fillRect/>
          </a:stretch>
        </p:blipFill>
        <p:spPr>
          <a:xfrm>
            <a:off x="1535947" y="2379607"/>
            <a:ext cx="3600000" cy="2996824"/>
          </a:xfrm>
          <a:prstGeom prst="rect">
            <a:avLst/>
          </a:prstGeom>
        </p:spPr>
      </p:pic>
      <p:pic>
        <p:nvPicPr>
          <p:cNvPr id="8" name="図 7">
            <a:extLst>
              <a:ext uri="{FF2B5EF4-FFF2-40B4-BE49-F238E27FC236}">
                <a16:creationId xmlns:a16="http://schemas.microsoft.com/office/drawing/2014/main" id="{BFBD2611-B2CC-B4FA-72E5-E436E95145E9}"/>
              </a:ext>
            </a:extLst>
          </p:cNvPr>
          <p:cNvPicPr>
            <a:picLocks noChangeAspect="1"/>
          </p:cNvPicPr>
          <p:nvPr/>
        </p:nvPicPr>
        <p:blipFill>
          <a:blip r:embed="rId4"/>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6E4C7BE2-1A1D-1806-47D5-D1CAE01972AA}"/>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7E21A70-0FBE-5C97-E17A-6EFD4B0FEFD2}"/>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7B4880E-B9C4-BBAD-D51E-3860327E0933}"/>
              </a:ext>
            </a:extLst>
          </p:cNvPr>
          <p:cNvSpPr/>
          <p:nvPr/>
        </p:nvSpPr>
        <p:spPr>
          <a:xfrm>
            <a:off x="916225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D9DC69C-8480-9029-E47C-EF0D2FEF7341}"/>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04718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05B08-E78F-CD86-037A-3DAC97D88D8C}"/>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2EF1A72A-3D23-3B19-BA19-F0BC4B054661}"/>
              </a:ext>
            </a:extLst>
          </p:cNvPr>
          <p:cNvPicPr>
            <a:picLocks noChangeAspect="1"/>
          </p:cNvPicPr>
          <p:nvPr/>
        </p:nvPicPr>
        <p:blipFill>
          <a:blip r:embed="rId2"/>
          <a:stretch>
            <a:fillRect/>
          </a:stretch>
        </p:blipFill>
        <p:spPr>
          <a:xfrm>
            <a:off x="7045455" y="1876103"/>
            <a:ext cx="3600000" cy="3007744"/>
          </a:xfrm>
          <a:prstGeom prst="rect">
            <a:avLst/>
          </a:prstGeom>
        </p:spPr>
      </p:pic>
      <p:pic>
        <p:nvPicPr>
          <p:cNvPr id="10" name="図 9">
            <a:extLst>
              <a:ext uri="{FF2B5EF4-FFF2-40B4-BE49-F238E27FC236}">
                <a16:creationId xmlns:a16="http://schemas.microsoft.com/office/drawing/2014/main" id="{31CCDFA5-C72E-4435-CA8F-58FC06D40D5A}"/>
              </a:ext>
            </a:extLst>
          </p:cNvPr>
          <p:cNvPicPr>
            <a:picLocks noChangeAspect="1"/>
          </p:cNvPicPr>
          <p:nvPr/>
        </p:nvPicPr>
        <p:blipFill>
          <a:blip r:embed="rId3"/>
          <a:stretch>
            <a:fillRect/>
          </a:stretch>
        </p:blipFill>
        <p:spPr>
          <a:xfrm>
            <a:off x="1541245" y="1467690"/>
            <a:ext cx="3600000" cy="3041279"/>
          </a:xfrm>
          <a:prstGeom prst="rect">
            <a:avLst/>
          </a:prstGeom>
        </p:spPr>
      </p:pic>
      <p:sp>
        <p:nvSpPr>
          <p:cNvPr id="9" name="タイトル 8">
            <a:extLst>
              <a:ext uri="{FF2B5EF4-FFF2-40B4-BE49-F238E27FC236}">
                <a16:creationId xmlns:a16="http://schemas.microsoft.com/office/drawing/2014/main" id="{99D254A1-1070-16EB-FC03-64C72F7F754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75640B2E-CA23-AB37-07FE-6B83ED5C73D0}"/>
              </a:ext>
            </a:extLst>
          </p:cNvPr>
          <p:cNvSpPr>
            <a:spLocks noGrp="1"/>
          </p:cNvSpPr>
          <p:nvPr>
            <p:ph type="body" sz="quarter" idx="13"/>
          </p:nvPr>
        </p:nvSpPr>
        <p:spPr/>
        <p:txBody>
          <a:bodyPr/>
          <a:lstStyle/>
          <a:p>
            <a:r>
              <a:rPr lang="ja-JP" altLang="en-US"/>
              <a:t>③　「追加」をクリックします</a:t>
            </a:r>
            <a:endParaRPr kumimoji="1" lang="ja-JP" altLang="en-US"/>
          </a:p>
        </p:txBody>
      </p:sp>
      <p:sp>
        <p:nvSpPr>
          <p:cNvPr id="4" name="フッター プレースホルダー 3">
            <a:extLst>
              <a:ext uri="{FF2B5EF4-FFF2-40B4-BE49-F238E27FC236}">
                <a16:creationId xmlns:a16="http://schemas.microsoft.com/office/drawing/2014/main" id="{EDF0C551-599D-5B81-C2CB-C5361B32DD6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95A64020-63AB-FE56-AA98-33E720F18DF0}"/>
              </a:ext>
            </a:extLst>
          </p:cNvPr>
          <p:cNvSpPr>
            <a:spLocks noGrp="1"/>
          </p:cNvSpPr>
          <p:nvPr>
            <p:ph type="body" sz="quarter" idx="17"/>
          </p:nvPr>
        </p:nvSpPr>
        <p:spPr/>
        <p:txBody>
          <a:bodyPr/>
          <a:lstStyle/>
          <a:p>
            <a:r>
              <a:rPr kumimoji="1" lang="ja-JP" altLang="en-US"/>
              <a:t>④　</a:t>
            </a:r>
            <a:r>
              <a:rPr lang="ja-JP" altLang="en-US"/>
              <a:t>ホワイト</a:t>
            </a:r>
            <a:r>
              <a:rPr kumimoji="1" lang="ja-JP" altLang="en-US"/>
              <a:t>リストに登録したい</a:t>
            </a:r>
            <a:r>
              <a:rPr kumimoji="1" lang="en-US" altLang="ja-JP"/>
              <a:t>URL</a:t>
            </a:r>
            <a:r>
              <a:rPr lang="ja-JP" altLang="en-US"/>
              <a:t>入力し、「追加」を</a:t>
            </a:r>
            <a:br>
              <a:rPr lang="en-US" altLang="ja-JP"/>
            </a:br>
            <a:r>
              <a:rPr lang="ja-JP" altLang="en-US"/>
              <a:t>　　クリックします</a:t>
            </a:r>
            <a:br>
              <a:rPr lang="en-US" altLang="ja-JP"/>
            </a:br>
            <a:r>
              <a:rPr lang="ja-JP" altLang="en-US"/>
              <a:t>　　</a:t>
            </a:r>
            <a:r>
              <a:rPr lang="en-US" altLang="ja-JP">
                <a:solidFill>
                  <a:srgbClr val="FF0000"/>
                </a:solidFill>
              </a:rPr>
              <a:t>※https://</a:t>
            </a:r>
            <a:r>
              <a:rPr lang="ja-JP" altLang="en-US">
                <a:solidFill>
                  <a:srgbClr val="FF0000"/>
                </a:solidFill>
              </a:rPr>
              <a:t>、</a:t>
            </a:r>
            <a:r>
              <a:rPr lang="en-US" altLang="ja-JP">
                <a:solidFill>
                  <a:srgbClr val="FF0000"/>
                </a:solidFill>
              </a:rPr>
              <a:t>http://</a:t>
            </a:r>
            <a:r>
              <a:rPr lang="ja-JP" altLang="en-US">
                <a:solidFill>
                  <a:srgbClr val="FF0000"/>
                </a:solidFill>
              </a:rPr>
              <a:t>は入力不要です</a:t>
            </a:r>
            <a:endParaRPr lang="en-US" altLang="ja-JP">
              <a:solidFill>
                <a:srgbClr val="FF0000"/>
              </a:solidFill>
            </a:endParaRPr>
          </a:p>
        </p:txBody>
      </p:sp>
      <p:sp>
        <p:nvSpPr>
          <p:cNvPr id="2" name="正方形/長方形 1">
            <a:extLst>
              <a:ext uri="{FF2B5EF4-FFF2-40B4-BE49-F238E27FC236}">
                <a16:creationId xmlns:a16="http://schemas.microsoft.com/office/drawing/2014/main" id="{018126A5-5F7A-5B4C-4ABE-9C25BEDE2679}"/>
              </a:ext>
            </a:extLst>
          </p:cNvPr>
          <p:cNvSpPr/>
          <p:nvPr/>
        </p:nvSpPr>
        <p:spPr>
          <a:xfrm>
            <a:off x="4343723" y="2854053"/>
            <a:ext cx="21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89B8063-A17E-AF48-399A-E21BF9953E2F}"/>
              </a:ext>
            </a:extLst>
          </p:cNvPr>
          <p:cNvSpPr/>
          <p:nvPr/>
        </p:nvSpPr>
        <p:spPr>
          <a:xfrm>
            <a:off x="9860604" y="3370237"/>
            <a:ext cx="21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B9A83A1-3D7B-BFC2-97B6-4906E9ECA411}"/>
              </a:ext>
            </a:extLst>
          </p:cNvPr>
          <p:cNvSpPr/>
          <p:nvPr/>
        </p:nvSpPr>
        <p:spPr>
          <a:xfrm>
            <a:off x="8154695" y="2997038"/>
            <a:ext cx="2340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483A347-B236-EDE9-B6B4-0C9BF77E5156}"/>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51066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460AD-037A-DC73-F419-81EE8B082D72}"/>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F52949EA-5599-FF02-249A-7973039A97D9}"/>
              </a:ext>
            </a:extLst>
          </p:cNvPr>
          <p:cNvPicPr>
            <a:picLocks noChangeAspect="1"/>
          </p:cNvPicPr>
          <p:nvPr/>
        </p:nvPicPr>
        <p:blipFill>
          <a:blip r:embed="rId2"/>
          <a:stretch>
            <a:fillRect/>
          </a:stretch>
        </p:blipFill>
        <p:spPr>
          <a:xfrm>
            <a:off x="1533296" y="1476830"/>
            <a:ext cx="3600000" cy="3050000"/>
          </a:xfrm>
          <a:prstGeom prst="rect">
            <a:avLst/>
          </a:prstGeom>
        </p:spPr>
      </p:pic>
      <p:sp>
        <p:nvSpPr>
          <p:cNvPr id="8" name="タイトル 7">
            <a:extLst>
              <a:ext uri="{FF2B5EF4-FFF2-40B4-BE49-F238E27FC236}">
                <a16:creationId xmlns:a16="http://schemas.microsoft.com/office/drawing/2014/main" id="{0C91C25E-751D-001A-DE90-8D54F8F2E77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3DAE226-4517-2E33-D420-0A49CF61732B}"/>
              </a:ext>
            </a:extLst>
          </p:cNvPr>
          <p:cNvSpPr>
            <a:spLocks noGrp="1"/>
          </p:cNvSpPr>
          <p:nvPr>
            <p:ph type="body" sz="quarter" idx="13"/>
          </p:nvPr>
        </p:nvSpPr>
        <p:spPr/>
        <p:txBody>
          <a:bodyPr/>
          <a:lstStyle/>
          <a:p>
            <a:r>
              <a:rPr lang="ja-JP" altLang="en-US"/>
              <a:t>⑤</a:t>
            </a:r>
            <a:r>
              <a:rPr kumimoji="1" lang="ja-JP" altLang="en-US"/>
              <a:t>　設定内容を確認し、「</a:t>
            </a:r>
            <a:r>
              <a:rPr lang="ja-JP" altLang="en-US"/>
              <a:t>追加</a:t>
            </a:r>
            <a:r>
              <a:rPr kumimoji="1" lang="ja-JP" altLang="en-US"/>
              <a:t>」をクリックして設定は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55DA1A82-88ED-F2F1-DEDE-A37A8896537B}"/>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D9121A43-34FA-436A-F630-D5C62CA65E69}"/>
              </a:ext>
            </a:extLst>
          </p:cNvPr>
          <p:cNvSpPr>
            <a:spLocks noGrp="1"/>
          </p:cNvSpPr>
          <p:nvPr>
            <p:ph type="body" sz="quarter" idx="17"/>
          </p:nvPr>
        </p:nvSpPr>
        <p:spPr/>
        <p:txBody>
          <a:bodyPr/>
          <a:lstStyle/>
          <a:p>
            <a:endParaRPr lang="ja-JP" altLang="en-US"/>
          </a:p>
        </p:txBody>
      </p:sp>
      <p:sp>
        <p:nvSpPr>
          <p:cNvPr id="6" name="正方形/長方形 5">
            <a:extLst>
              <a:ext uri="{FF2B5EF4-FFF2-40B4-BE49-F238E27FC236}">
                <a16:creationId xmlns:a16="http://schemas.microsoft.com/office/drawing/2014/main" id="{7885BC3B-968F-AFF8-B7AB-C3E2C6718956}"/>
              </a:ext>
            </a:extLst>
          </p:cNvPr>
          <p:cNvSpPr/>
          <p:nvPr/>
        </p:nvSpPr>
        <p:spPr>
          <a:xfrm>
            <a:off x="4352432" y="2967266"/>
            <a:ext cx="21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630C3CD-8D35-3989-E6EB-317045B1AFCA}"/>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44879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74A7F45-6F78-0DDE-8D24-1ACC28F731B6}"/>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6EC6C568-6353-5548-8B0F-CF5991AE2542}"/>
              </a:ext>
            </a:extLst>
          </p:cNvPr>
          <p:cNvSpPr>
            <a:spLocks noGrp="1"/>
          </p:cNvSpPr>
          <p:nvPr>
            <p:ph type="body" sz="quarter" idx="13"/>
          </p:nvPr>
        </p:nvSpPr>
        <p:spPr/>
        <p:txBody>
          <a:bodyPr/>
          <a:lstStyle/>
          <a:p>
            <a:endParaRPr lang="en-US" altLang="ja-JP"/>
          </a:p>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URL</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en-US" altLang="ja-JP"/>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カスタムフィルタリング</a:t>
            </a:r>
            <a:endParaRPr lang="en-US" altLang="ja-JP"/>
          </a:p>
          <a:p>
            <a:r>
              <a:rPr lang="en-US" altLang="ja-JP"/>
              <a:t>3.</a:t>
            </a:r>
            <a:r>
              <a:rPr lang="ja-JP" altLang="en-US"/>
              <a:t>　</a:t>
            </a:r>
            <a:r>
              <a:rPr lang="en-US" altLang="ja-JP">
                <a:hlinkClick r:id="rId4" action="ppaction://hlinksldjump">
                  <a:extLst>
                    <a:ext uri="{A12FA001-AC4F-418D-AE19-62706E023703}">
                      <ahyp:hlinkClr xmlns:ahyp="http://schemas.microsoft.com/office/drawing/2018/hyperlinkcolor" val="tx"/>
                    </a:ext>
                  </a:extLst>
                </a:hlinkClick>
              </a:rPr>
              <a:t>URL</a:t>
            </a:r>
            <a:r>
              <a:rPr lang="ja-JP" altLang="en-US">
                <a:hlinkClick r:id="rId4" action="ppaction://hlinksldjump">
                  <a:extLst>
                    <a:ext uri="{A12FA001-AC4F-418D-AE19-62706E023703}">
                      <ahyp:hlinkClr xmlns:ahyp="http://schemas.microsoft.com/office/drawing/2018/hyperlinkcolor" val="tx"/>
                    </a:ext>
                  </a:extLst>
                </a:hlinkClick>
              </a:rPr>
              <a:t>ブラックリスト登録</a:t>
            </a:r>
            <a:endParaRPr lang="en-US" altLang="ja-JP"/>
          </a:p>
          <a:p>
            <a:r>
              <a:rPr lang="en-US" altLang="ja-JP"/>
              <a:t>4.</a:t>
            </a:r>
            <a:r>
              <a:rPr lang="ja-JP" altLang="en-US"/>
              <a:t>　</a:t>
            </a:r>
            <a:r>
              <a:rPr lang="en-US" altLang="ja-JP">
                <a:hlinkClick r:id="rId5" action="ppaction://hlinksldjump">
                  <a:extLst>
                    <a:ext uri="{A12FA001-AC4F-418D-AE19-62706E023703}">
                      <ahyp:hlinkClr xmlns:ahyp="http://schemas.microsoft.com/office/drawing/2018/hyperlinkcolor" val="tx"/>
                    </a:ext>
                  </a:extLst>
                </a:hlinkClick>
              </a:rPr>
              <a:t>URL</a:t>
            </a:r>
            <a:r>
              <a:rPr lang="ja-JP" altLang="en-US">
                <a:hlinkClick r:id="rId5" action="ppaction://hlinksldjump">
                  <a:extLst>
                    <a:ext uri="{A12FA001-AC4F-418D-AE19-62706E023703}">
                      <ahyp:hlinkClr xmlns:ahyp="http://schemas.microsoft.com/office/drawing/2018/hyperlinkcolor" val="tx"/>
                    </a:ext>
                  </a:extLst>
                </a:hlinkClick>
              </a:rPr>
              <a:t>ブラックリスト削除</a:t>
            </a:r>
            <a:endParaRPr lang="en-US" altLang="ja-JP"/>
          </a:p>
          <a:p>
            <a:r>
              <a:rPr lang="en-US" altLang="ja-JP"/>
              <a:t>5.</a:t>
            </a:r>
            <a:r>
              <a:rPr lang="ja-JP" altLang="en-US"/>
              <a:t>　</a:t>
            </a:r>
            <a:r>
              <a:rPr lang="en-US" altLang="ja-JP">
                <a:hlinkClick r:id="rId6" action="ppaction://hlinksldjump">
                  <a:extLst>
                    <a:ext uri="{A12FA001-AC4F-418D-AE19-62706E023703}">
                      <ahyp:hlinkClr xmlns:ahyp="http://schemas.microsoft.com/office/drawing/2018/hyperlinkcolor" val="tx"/>
                    </a:ext>
                  </a:extLst>
                </a:hlinkClick>
              </a:rPr>
              <a:t>URL</a:t>
            </a:r>
            <a:r>
              <a:rPr lang="ja-JP" altLang="en-US">
                <a:hlinkClick r:id="rId6" action="ppaction://hlinksldjump">
                  <a:extLst>
                    <a:ext uri="{A12FA001-AC4F-418D-AE19-62706E023703}">
                      <ahyp:hlinkClr xmlns:ahyp="http://schemas.microsoft.com/office/drawing/2018/hyperlinkcolor" val="tx"/>
                    </a:ext>
                  </a:extLst>
                </a:hlinkClick>
              </a:rPr>
              <a:t>ブラックリスト一括変更</a:t>
            </a:r>
            <a:endParaRPr lang="en-US" altLang="ja-JP"/>
          </a:p>
          <a:p>
            <a:r>
              <a:rPr lang="en-US" altLang="ja-JP"/>
              <a:t>6.</a:t>
            </a:r>
            <a:r>
              <a:rPr lang="ja-JP" altLang="en-US"/>
              <a:t>　</a:t>
            </a:r>
            <a:r>
              <a:rPr lang="en-US" altLang="ja-JP">
                <a:hlinkClick r:id="rId7" action="ppaction://hlinksldjump">
                  <a:extLst>
                    <a:ext uri="{A12FA001-AC4F-418D-AE19-62706E023703}">
                      <ahyp:hlinkClr xmlns:ahyp="http://schemas.microsoft.com/office/drawing/2018/hyperlinkcolor" val="tx"/>
                    </a:ext>
                  </a:extLst>
                </a:hlinkClick>
              </a:rPr>
              <a:t>URL</a:t>
            </a:r>
            <a:r>
              <a:rPr lang="ja-JP" altLang="en-US">
                <a:hlinkClick r:id="rId7" action="ppaction://hlinksldjump">
                  <a:extLst>
                    <a:ext uri="{A12FA001-AC4F-418D-AE19-62706E023703}">
                      <ahyp:hlinkClr xmlns:ahyp="http://schemas.microsoft.com/office/drawing/2018/hyperlinkcolor" val="tx"/>
                    </a:ext>
                  </a:extLst>
                </a:hlinkClick>
              </a:rPr>
              <a:t>ホワイトリスト登録</a:t>
            </a:r>
            <a:endParaRPr lang="en-US" altLang="ja-JP"/>
          </a:p>
          <a:p>
            <a:r>
              <a:rPr lang="en-US" altLang="ja-JP"/>
              <a:t>7.</a:t>
            </a:r>
            <a:r>
              <a:rPr lang="ja-JP" altLang="en-US"/>
              <a:t>　</a:t>
            </a:r>
            <a:r>
              <a:rPr lang="en-US" altLang="ja-JP">
                <a:hlinkClick r:id="rId8" action="ppaction://hlinksldjump">
                  <a:extLst>
                    <a:ext uri="{A12FA001-AC4F-418D-AE19-62706E023703}">
                      <ahyp:hlinkClr xmlns:ahyp="http://schemas.microsoft.com/office/drawing/2018/hyperlinkcolor" val="tx"/>
                    </a:ext>
                  </a:extLst>
                </a:hlinkClick>
              </a:rPr>
              <a:t>URL</a:t>
            </a:r>
            <a:r>
              <a:rPr lang="ja-JP" altLang="en-US">
                <a:hlinkClick r:id="rId8" action="ppaction://hlinksldjump">
                  <a:extLst>
                    <a:ext uri="{A12FA001-AC4F-418D-AE19-62706E023703}">
                      <ahyp:hlinkClr xmlns:ahyp="http://schemas.microsoft.com/office/drawing/2018/hyperlinkcolor" val="tx"/>
                    </a:ext>
                  </a:extLst>
                </a:hlinkClick>
              </a:rPr>
              <a:t>ホワイトリスト削除</a:t>
            </a:r>
            <a:endParaRPr lang="en-US" altLang="ja-JP"/>
          </a:p>
          <a:p>
            <a:r>
              <a:rPr lang="en-US" altLang="ja-JP"/>
              <a:t>8.</a:t>
            </a:r>
            <a:r>
              <a:rPr lang="ja-JP" altLang="en-US"/>
              <a:t>　</a:t>
            </a:r>
            <a:r>
              <a:rPr lang="en-US" altLang="ja-JP">
                <a:hlinkClick r:id="rId9" action="ppaction://hlinksldjump">
                  <a:extLst>
                    <a:ext uri="{A12FA001-AC4F-418D-AE19-62706E023703}">
                      <ahyp:hlinkClr xmlns:ahyp="http://schemas.microsoft.com/office/drawing/2018/hyperlinkcolor" val="tx"/>
                    </a:ext>
                  </a:extLst>
                </a:hlinkClick>
              </a:rPr>
              <a:t>URL</a:t>
            </a:r>
            <a:r>
              <a:rPr lang="ja-JP" altLang="en-US">
                <a:hlinkClick r:id="rId9" action="ppaction://hlinksldjump">
                  <a:extLst>
                    <a:ext uri="{A12FA001-AC4F-418D-AE19-62706E023703}">
                      <ahyp:hlinkClr xmlns:ahyp="http://schemas.microsoft.com/office/drawing/2018/hyperlinkcolor" val="tx"/>
                    </a:ext>
                  </a:extLst>
                </a:hlinkClick>
              </a:rPr>
              <a:t>ホワイトリスト一括変更</a:t>
            </a:r>
            <a:endParaRPr lang="en-US" altLang="ja-JP"/>
          </a:p>
          <a:p>
            <a:endParaRPr lang="en-US" altLang="ja-JP"/>
          </a:p>
          <a:p>
            <a:endParaRPr lang="en-US" altLang="ja-JP"/>
          </a:p>
          <a:p>
            <a:endParaRPr lang="en-US" altLang="ja-JP"/>
          </a:p>
          <a:p>
            <a:endParaRPr lang="en-US" altLang="ja-JP"/>
          </a:p>
          <a:p>
            <a:endParaRPr lang="en-US" altLang="ja-JP"/>
          </a:p>
          <a:p>
            <a:r>
              <a:rPr lang="en-US" altLang="ja-JP"/>
              <a:t>※</a:t>
            </a:r>
            <a:r>
              <a:rPr lang="ja-JP" altLang="en-US"/>
              <a:t>クラウドログインからの操作になります</a:t>
            </a:r>
            <a:br>
              <a:rPr lang="en-US" altLang="ja-JP"/>
            </a:br>
            <a:r>
              <a:rPr lang="ja-JP" altLang="en-US"/>
              <a:t>　ログイン手順につきましては操作マニュアル「ログイン方法」をご参照ください</a:t>
            </a:r>
            <a:endParaRPr lang="en-US" altLang="ja-JP"/>
          </a:p>
        </p:txBody>
      </p:sp>
      <p:sp>
        <p:nvSpPr>
          <p:cNvPr id="4" name="フッター プレースホルダー 3">
            <a:extLst>
              <a:ext uri="{FF2B5EF4-FFF2-40B4-BE49-F238E27FC236}">
                <a16:creationId xmlns:a16="http://schemas.microsoft.com/office/drawing/2014/main" id="{2A0F5278-DBD2-D5AD-6556-5BDAC9F93002}"/>
              </a:ext>
            </a:extLst>
          </p:cNvPr>
          <p:cNvSpPr>
            <a:spLocks noGrp="1"/>
          </p:cNvSpPr>
          <p:nvPr>
            <p:ph type="ftr" sz="quarter" idx="15"/>
          </p:nvPr>
        </p:nvSpPr>
        <p:spPr/>
        <p:txBody>
          <a:bodyPr/>
          <a:lstStyle/>
          <a:p>
            <a:r>
              <a:rPr lang="en-US" altLang="ja-JP" cap="none"/>
              <a:t>Copyright 2025 Technol INC. All Rights Reserved.</a:t>
            </a:r>
          </a:p>
        </p:txBody>
      </p:sp>
      <p:sp>
        <p:nvSpPr>
          <p:cNvPr id="2" name="スライド番号プレースホルダー 1">
            <a:extLst>
              <a:ext uri="{FF2B5EF4-FFF2-40B4-BE49-F238E27FC236}">
                <a16:creationId xmlns:a16="http://schemas.microsoft.com/office/drawing/2014/main" id="{BEFBC746-FCEE-8D90-7797-0203EB6C1D91}"/>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370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8B864-9B9D-680C-54DC-4BC94499F2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E5F954C-0776-7509-CE47-E691BD256BF7}"/>
              </a:ext>
            </a:extLst>
          </p:cNvPr>
          <p:cNvSpPr>
            <a:spLocks noGrp="1"/>
          </p:cNvSpPr>
          <p:nvPr>
            <p:ph type="title"/>
          </p:nvPr>
        </p:nvSpPr>
        <p:spPr/>
        <p:txBody>
          <a:bodyPr/>
          <a:lstStyle/>
          <a:p>
            <a:r>
              <a:rPr kumimoji="1" lang="en-US" altLang="ja-JP"/>
              <a:t>7. URL</a:t>
            </a:r>
            <a:r>
              <a:rPr lang="ja-JP" altLang="en-US"/>
              <a:t>ホワイト</a:t>
            </a:r>
            <a:r>
              <a:rPr kumimoji="1" lang="ja-JP" altLang="en-US"/>
              <a:t>リスト削除</a:t>
            </a:r>
          </a:p>
        </p:txBody>
      </p:sp>
      <p:sp>
        <p:nvSpPr>
          <p:cNvPr id="3" name="テキスト プレースホルダー 2">
            <a:extLst>
              <a:ext uri="{FF2B5EF4-FFF2-40B4-BE49-F238E27FC236}">
                <a16:creationId xmlns:a16="http://schemas.microsoft.com/office/drawing/2014/main" id="{E817C1A3-2B66-6890-B667-C1D1F5D92018}"/>
              </a:ext>
            </a:extLst>
          </p:cNvPr>
          <p:cNvSpPr>
            <a:spLocks noGrp="1"/>
          </p:cNvSpPr>
          <p:nvPr>
            <p:ph type="body" sz="quarter" idx="13"/>
          </p:nvPr>
        </p:nvSpPr>
        <p:spPr/>
        <p:txBody>
          <a:bodyPr/>
          <a:lstStyle/>
          <a:p>
            <a:r>
              <a:rPr kumimoji="1" lang="ja-JP" altLang="en-US"/>
              <a:t>①　クラウド管理画面にログイン後、右上の「設定」をクリック</a:t>
            </a:r>
            <a:br>
              <a:rPr kumimoji="1" lang="en-US" altLang="ja-JP"/>
            </a:br>
            <a:r>
              <a:rPr kumimoji="1" lang="ja-JP" altLang="en-US"/>
              <a:t>　　し、</a:t>
            </a:r>
            <a:r>
              <a:rPr lang="ja-JP" altLang="en-US"/>
              <a:t>左の「</a:t>
            </a:r>
            <a:r>
              <a:rPr lang="en-US" altLang="ja-JP"/>
              <a:t>URL</a:t>
            </a:r>
            <a:r>
              <a:rPr lang="ja-JP" altLang="en-US"/>
              <a:t>フィルタリング」をクリックします</a:t>
            </a:r>
            <a:endParaRPr kumimoji="1" lang="ja-JP" altLang="en-US"/>
          </a:p>
          <a:p>
            <a:endParaRPr kumimoji="1" lang="ja-JP" altLang="en-US"/>
          </a:p>
        </p:txBody>
      </p:sp>
      <p:sp>
        <p:nvSpPr>
          <p:cNvPr id="4" name="フッター プレースホルダー 3">
            <a:extLst>
              <a:ext uri="{FF2B5EF4-FFF2-40B4-BE49-F238E27FC236}">
                <a16:creationId xmlns:a16="http://schemas.microsoft.com/office/drawing/2014/main" id="{E5F92273-09EF-155F-CF87-25F69CECB70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C1543DC1-693B-F783-F2C6-B234DAD51E14}"/>
              </a:ext>
            </a:extLst>
          </p:cNvPr>
          <p:cNvSpPr>
            <a:spLocks noGrp="1"/>
          </p:cNvSpPr>
          <p:nvPr>
            <p:ph type="body" sz="quarter" idx="17"/>
          </p:nvPr>
        </p:nvSpPr>
        <p:spPr/>
        <p:txBody>
          <a:bodyPr/>
          <a:lstStyle/>
          <a:p>
            <a:r>
              <a:rPr kumimoji="1" lang="ja-JP" altLang="en-US"/>
              <a:t>②　「</a:t>
            </a:r>
            <a:r>
              <a:rPr lang="ja-JP" altLang="en-US"/>
              <a:t>ホワイト</a:t>
            </a:r>
            <a:r>
              <a:rPr kumimoji="1" lang="ja-JP" altLang="en-US"/>
              <a:t>リスト」をクリックします</a:t>
            </a:r>
          </a:p>
          <a:p>
            <a:endParaRPr kumimoji="1" lang="ja-JP" altLang="en-US"/>
          </a:p>
        </p:txBody>
      </p:sp>
      <p:sp>
        <p:nvSpPr>
          <p:cNvPr id="9" name="テキスト プレースホルダー 8">
            <a:extLst>
              <a:ext uri="{FF2B5EF4-FFF2-40B4-BE49-F238E27FC236}">
                <a16:creationId xmlns:a16="http://schemas.microsoft.com/office/drawing/2014/main" id="{1060AAC8-AD21-4D57-92C8-7E9CDABF353A}"/>
              </a:ext>
            </a:extLst>
          </p:cNvPr>
          <p:cNvSpPr>
            <a:spLocks noGrp="1"/>
          </p:cNvSpPr>
          <p:nvPr>
            <p:ph type="body" sz="quarter" idx="18"/>
          </p:nvPr>
        </p:nvSpPr>
        <p:spPr/>
        <p:txBody>
          <a:bodyPr/>
          <a:lstStyle/>
          <a:p>
            <a:r>
              <a:rPr kumimoji="1" lang="ja-JP" altLang="en-US"/>
              <a:t>登録された</a:t>
            </a:r>
            <a:r>
              <a:rPr lang="ja-JP" altLang="en-US"/>
              <a:t>ホワイト</a:t>
            </a:r>
            <a:r>
              <a:rPr kumimoji="1" lang="ja-JP" altLang="en-US"/>
              <a:t>リストから削除する設定手順について説明します</a:t>
            </a:r>
            <a:endParaRPr kumimoji="1" lang="en-US" altLang="ja-JP"/>
          </a:p>
        </p:txBody>
      </p:sp>
      <p:pic>
        <p:nvPicPr>
          <p:cNvPr id="7" name="図 6">
            <a:extLst>
              <a:ext uri="{FF2B5EF4-FFF2-40B4-BE49-F238E27FC236}">
                <a16:creationId xmlns:a16="http://schemas.microsoft.com/office/drawing/2014/main" id="{0562C97D-C789-227F-B259-3A845118A7C8}"/>
              </a:ext>
            </a:extLst>
          </p:cNvPr>
          <p:cNvPicPr>
            <a:picLocks noChangeAspect="1"/>
          </p:cNvPicPr>
          <p:nvPr/>
        </p:nvPicPr>
        <p:blipFill>
          <a:blip r:embed="rId2"/>
          <a:stretch>
            <a:fillRect/>
          </a:stretch>
        </p:blipFill>
        <p:spPr>
          <a:xfrm>
            <a:off x="1535947" y="2379607"/>
            <a:ext cx="3600000" cy="2996824"/>
          </a:xfrm>
          <a:prstGeom prst="rect">
            <a:avLst/>
          </a:prstGeom>
        </p:spPr>
      </p:pic>
      <p:pic>
        <p:nvPicPr>
          <p:cNvPr id="8" name="図 7">
            <a:extLst>
              <a:ext uri="{FF2B5EF4-FFF2-40B4-BE49-F238E27FC236}">
                <a16:creationId xmlns:a16="http://schemas.microsoft.com/office/drawing/2014/main" id="{682276C2-8AE9-9D0F-DCA9-070D2D8644EE}"/>
              </a:ext>
            </a:extLst>
          </p:cNvPr>
          <p:cNvPicPr>
            <a:picLocks noChangeAspect="1"/>
          </p:cNvPicPr>
          <p:nvPr/>
        </p:nvPicPr>
        <p:blipFill>
          <a:blip r:embed="rId3"/>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C18BA472-3B6A-543E-F2AF-E21664AEC4CB}"/>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8EA3D74-860A-7AA4-92C4-5D7E2C3E3734}"/>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C7AA213-04EE-7017-C4FA-CDCB1448A785}"/>
              </a:ext>
            </a:extLst>
          </p:cNvPr>
          <p:cNvSpPr/>
          <p:nvPr/>
        </p:nvSpPr>
        <p:spPr>
          <a:xfrm>
            <a:off x="916225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49EF14A-A5EA-ED01-361C-833091537C4F}"/>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131912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20CFE-0D87-DAF9-4986-707CE620607F}"/>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667E4365-78DF-1CCF-6275-EAEF88295784}"/>
              </a:ext>
            </a:extLst>
          </p:cNvPr>
          <p:cNvPicPr>
            <a:picLocks noChangeAspect="1"/>
          </p:cNvPicPr>
          <p:nvPr/>
        </p:nvPicPr>
        <p:blipFill>
          <a:blip r:embed="rId2"/>
          <a:stretch>
            <a:fillRect/>
          </a:stretch>
        </p:blipFill>
        <p:spPr>
          <a:xfrm>
            <a:off x="7050755" y="1464630"/>
            <a:ext cx="3600000" cy="3011588"/>
          </a:xfrm>
          <a:prstGeom prst="rect">
            <a:avLst/>
          </a:prstGeom>
        </p:spPr>
      </p:pic>
      <p:pic>
        <p:nvPicPr>
          <p:cNvPr id="9" name="図 8">
            <a:extLst>
              <a:ext uri="{FF2B5EF4-FFF2-40B4-BE49-F238E27FC236}">
                <a16:creationId xmlns:a16="http://schemas.microsoft.com/office/drawing/2014/main" id="{49E8DE38-B1E4-9B40-150D-0AC2DB3CDBE9}"/>
              </a:ext>
            </a:extLst>
          </p:cNvPr>
          <p:cNvPicPr>
            <a:picLocks noChangeAspect="1"/>
          </p:cNvPicPr>
          <p:nvPr/>
        </p:nvPicPr>
        <p:blipFill>
          <a:blip r:embed="rId3"/>
          <a:stretch>
            <a:fillRect/>
          </a:stretch>
        </p:blipFill>
        <p:spPr>
          <a:xfrm>
            <a:off x="1541245" y="1657248"/>
            <a:ext cx="3600000" cy="3008876"/>
          </a:xfrm>
          <a:prstGeom prst="rect">
            <a:avLst/>
          </a:prstGeom>
        </p:spPr>
      </p:pic>
      <p:sp>
        <p:nvSpPr>
          <p:cNvPr id="2" name="タイトル 1">
            <a:extLst>
              <a:ext uri="{FF2B5EF4-FFF2-40B4-BE49-F238E27FC236}">
                <a16:creationId xmlns:a16="http://schemas.microsoft.com/office/drawing/2014/main" id="{DD3239E9-3100-6FEF-0721-B20C8C1A8F8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090FDA0-9B56-2AF0-7276-FCA2DFB59BF3}"/>
              </a:ext>
            </a:extLst>
          </p:cNvPr>
          <p:cNvSpPr>
            <a:spLocks noGrp="1"/>
          </p:cNvSpPr>
          <p:nvPr>
            <p:ph type="body" sz="quarter" idx="13"/>
          </p:nvPr>
        </p:nvSpPr>
        <p:spPr/>
        <p:txBody>
          <a:bodyPr/>
          <a:lstStyle/>
          <a:p>
            <a:r>
              <a:rPr kumimoji="1" lang="ja-JP" altLang="en-US"/>
              <a:t>③　削除したい</a:t>
            </a:r>
            <a:r>
              <a:rPr kumimoji="1" lang="en-US" altLang="ja-JP"/>
              <a:t>URL</a:t>
            </a:r>
            <a:r>
              <a:rPr kumimoji="1" lang="ja-JP" altLang="en-US"/>
              <a:t>の「削除」のチェックボックスを選択し、</a:t>
            </a:r>
            <a:br>
              <a:rPr kumimoji="1" lang="en-US" altLang="ja-JP"/>
            </a:br>
            <a:r>
              <a:rPr kumimoji="1" lang="ja-JP" altLang="en-US"/>
              <a:t>　　「削除」をクリックします</a:t>
            </a:r>
          </a:p>
        </p:txBody>
      </p:sp>
      <p:sp>
        <p:nvSpPr>
          <p:cNvPr id="4" name="フッター プレースホルダー 3">
            <a:extLst>
              <a:ext uri="{FF2B5EF4-FFF2-40B4-BE49-F238E27FC236}">
                <a16:creationId xmlns:a16="http://schemas.microsoft.com/office/drawing/2014/main" id="{36E2A89C-1C71-5ABA-FBA3-AB8DDD29FB5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3277D77-4F04-929A-AED2-47D49E6036C9}"/>
              </a:ext>
            </a:extLst>
          </p:cNvPr>
          <p:cNvSpPr>
            <a:spLocks noGrp="1"/>
          </p:cNvSpPr>
          <p:nvPr>
            <p:ph type="body" sz="quarter" idx="17"/>
          </p:nvPr>
        </p:nvSpPr>
        <p:spPr/>
        <p:txBody>
          <a:bodyPr/>
          <a:lstStyle/>
          <a:p>
            <a:r>
              <a:rPr kumimoji="1" lang="ja-JP" altLang="en-US"/>
              <a:t>④　「削除」をクリックして、削除は完了です</a:t>
            </a:r>
          </a:p>
        </p:txBody>
      </p:sp>
      <p:sp>
        <p:nvSpPr>
          <p:cNvPr id="15" name="正方形/長方形 14">
            <a:extLst>
              <a:ext uri="{FF2B5EF4-FFF2-40B4-BE49-F238E27FC236}">
                <a16:creationId xmlns:a16="http://schemas.microsoft.com/office/drawing/2014/main" id="{BE03E01B-BAEB-D0A5-8C27-090B5DE4B27F}"/>
              </a:ext>
            </a:extLst>
          </p:cNvPr>
          <p:cNvSpPr/>
          <p:nvPr/>
        </p:nvSpPr>
        <p:spPr>
          <a:xfrm>
            <a:off x="4851760" y="3026902"/>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065C8C4-A2D8-A6A6-813C-037EC75117CB}"/>
              </a:ext>
            </a:extLst>
          </p:cNvPr>
          <p:cNvSpPr/>
          <p:nvPr/>
        </p:nvSpPr>
        <p:spPr>
          <a:xfrm>
            <a:off x="4938850" y="3259888"/>
            <a:ext cx="144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B430CAF-E436-31F3-46AF-E615E73C21FA}"/>
              </a:ext>
            </a:extLst>
          </p:cNvPr>
          <p:cNvSpPr/>
          <p:nvPr/>
        </p:nvSpPr>
        <p:spPr>
          <a:xfrm>
            <a:off x="9854835" y="2994421"/>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60AE988F-0855-EE87-A510-30366DED321E}"/>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725958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14A14-92A9-0D64-7693-C41BC20AC36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1102A3-DF69-49B0-6EA1-B4DB29BF9092}"/>
              </a:ext>
            </a:extLst>
          </p:cNvPr>
          <p:cNvSpPr>
            <a:spLocks noGrp="1"/>
          </p:cNvSpPr>
          <p:nvPr>
            <p:ph type="title"/>
          </p:nvPr>
        </p:nvSpPr>
        <p:spPr/>
        <p:txBody>
          <a:bodyPr/>
          <a:lstStyle/>
          <a:p>
            <a:r>
              <a:rPr lang="en-US" altLang="ja-JP"/>
              <a:t>8.</a:t>
            </a:r>
            <a:r>
              <a:rPr kumimoji="1" lang="en-US" altLang="ja-JP"/>
              <a:t> URL</a:t>
            </a:r>
            <a:r>
              <a:rPr kumimoji="1" lang="ja-JP" altLang="en-US"/>
              <a:t>ホワイトリスト一括変更</a:t>
            </a:r>
          </a:p>
        </p:txBody>
      </p:sp>
      <p:sp>
        <p:nvSpPr>
          <p:cNvPr id="3" name="テキスト プレースホルダー 2">
            <a:extLst>
              <a:ext uri="{FF2B5EF4-FFF2-40B4-BE49-F238E27FC236}">
                <a16:creationId xmlns:a16="http://schemas.microsoft.com/office/drawing/2014/main" id="{D4C969A1-BDAC-3686-59C1-B08A929F7B87}"/>
              </a:ext>
            </a:extLst>
          </p:cNvPr>
          <p:cNvSpPr>
            <a:spLocks noGrp="1"/>
          </p:cNvSpPr>
          <p:nvPr>
            <p:ph type="body" sz="quarter" idx="13"/>
          </p:nvPr>
        </p:nvSpPr>
        <p:spPr/>
        <p:txBody>
          <a:bodyPr/>
          <a:lstStyle/>
          <a:p>
            <a:r>
              <a:rPr kumimoji="1" lang="ja-JP" altLang="en-US"/>
              <a:t>①　クラウド管理画面にログイン後、右上の「設定」をクリック　</a:t>
            </a:r>
            <a:br>
              <a:rPr lang="en-US" altLang="ja-JP"/>
            </a:br>
            <a:r>
              <a:rPr lang="ja-JP" altLang="en-US"/>
              <a:t>　　</a:t>
            </a:r>
            <a:r>
              <a:rPr kumimoji="1" lang="ja-JP" altLang="en-US"/>
              <a:t>し、</a:t>
            </a:r>
            <a:r>
              <a:rPr lang="ja-JP" altLang="en-US"/>
              <a:t>左の「</a:t>
            </a:r>
            <a:r>
              <a:rPr lang="en-US" altLang="ja-JP"/>
              <a:t>URL</a:t>
            </a:r>
            <a:r>
              <a:rPr lang="ja-JP" altLang="en-US"/>
              <a:t>フィルタリング」をクリックします</a:t>
            </a:r>
            <a:endParaRPr kumimoji="1" lang="ja-JP" altLang="en-US"/>
          </a:p>
        </p:txBody>
      </p:sp>
      <p:sp>
        <p:nvSpPr>
          <p:cNvPr id="4" name="フッター プレースホルダー 3">
            <a:extLst>
              <a:ext uri="{FF2B5EF4-FFF2-40B4-BE49-F238E27FC236}">
                <a16:creationId xmlns:a16="http://schemas.microsoft.com/office/drawing/2014/main" id="{1E99AF41-4B7C-284B-06FF-4F1B3328D0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4B1506CB-604A-1C4D-F8C3-9F41582977BE}"/>
              </a:ext>
            </a:extLst>
          </p:cNvPr>
          <p:cNvSpPr>
            <a:spLocks noGrp="1"/>
          </p:cNvSpPr>
          <p:nvPr>
            <p:ph type="body" sz="quarter" idx="17"/>
          </p:nvPr>
        </p:nvSpPr>
        <p:spPr/>
        <p:txBody>
          <a:bodyPr/>
          <a:lstStyle/>
          <a:p>
            <a:r>
              <a:rPr kumimoji="1" lang="ja-JP" altLang="en-US"/>
              <a:t>②　「</a:t>
            </a:r>
            <a:r>
              <a:rPr lang="ja-JP" altLang="en-US"/>
              <a:t>ホワイト</a:t>
            </a:r>
            <a:r>
              <a:rPr kumimoji="1" lang="ja-JP" altLang="en-US"/>
              <a:t>リスト」をクリックします</a:t>
            </a:r>
          </a:p>
        </p:txBody>
      </p:sp>
      <p:sp>
        <p:nvSpPr>
          <p:cNvPr id="7" name="テキスト プレースホルダー 6">
            <a:extLst>
              <a:ext uri="{FF2B5EF4-FFF2-40B4-BE49-F238E27FC236}">
                <a16:creationId xmlns:a16="http://schemas.microsoft.com/office/drawing/2014/main" id="{C31B844F-FD67-4B11-9539-9E13E7B4629C}"/>
              </a:ext>
            </a:extLst>
          </p:cNvPr>
          <p:cNvSpPr>
            <a:spLocks noGrp="1"/>
          </p:cNvSpPr>
          <p:nvPr>
            <p:ph type="body" sz="quarter" idx="18"/>
          </p:nvPr>
        </p:nvSpPr>
        <p:spPr/>
        <p:txBody>
          <a:bodyPr/>
          <a:lstStyle/>
          <a:p>
            <a:r>
              <a:rPr kumimoji="1" lang="ja-JP" altLang="en-US"/>
              <a:t>ファイルアップロード機能を利用した複数</a:t>
            </a:r>
            <a:r>
              <a:rPr kumimoji="1" lang="en-US" altLang="ja-JP"/>
              <a:t>URL</a:t>
            </a:r>
            <a:r>
              <a:rPr kumimoji="1" lang="ja-JP" altLang="en-US"/>
              <a:t>を一括で変更する手順について説明します</a:t>
            </a:r>
          </a:p>
        </p:txBody>
      </p:sp>
      <p:pic>
        <p:nvPicPr>
          <p:cNvPr id="8" name="図 7">
            <a:extLst>
              <a:ext uri="{FF2B5EF4-FFF2-40B4-BE49-F238E27FC236}">
                <a16:creationId xmlns:a16="http://schemas.microsoft.com/office/drawing/2014/main" id="{B252155C-4428-848E-149F-8D14C53E2ACD}"/>
              </a:ext>
            </a:extLst>
          </p:cNvPr>
          <p:cNvPicPr>
            <a:picLocks noChangeAspect="1"/>
          </p:cNvPicPr>
          <p:nvPr/>
        </p:nvPicPr>
        <p:blipFill>
          <a:blip r:embed="rId2"/>
          <a:stretch>
            <a:fillRect/>
          </a:stretch>
        </p:blipFill>
        <p:spPr>
          <a:xfrm>
            <a:off x="1535947" y="2379607"/>
            <a:ext cx="3600000" cy="2996824"/>
          </a:xfrm>
          <a:prstGeom prst="rect">
            <a:avLst/>
          </a:prstGeom>
        </p:spPr>
      </p:pic>
      <p:pic>
        <p:nvPicPr>
          <p:cNvPr id="9" name="図 8">
            <a:extLst>
              <a:ext uri="{FF2B5EF4-FFF2-40B4-BE49-F238E27FC236}">
                <a16:creationId xmlns:a16="http://schemas.microsoft.com/office/drawing/2014/main" id="{9035273F-13B6-159F-6648-371AE4B6F892}"/>
              </a:ext>
            </a:extLst>
          </p:cNvPr>
          <p:cNvPicPr>
            <a:picLocks noChangeAspect="1"/>
          </p:cNvPicPr>
          <p:nvPr/>
        </p:nvPicPr>
        <p:blipFill>
          <a:blip r:embed="rId3"/>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E1CFA33C-543E-5BFD-63E5-BA9066182B55}"/>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F80C137-36F0-9465-87AF-00A918203BA5}"/>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89F86B4-920F-C7FA-5E8F-2BA5AC9ECE5B}"/>
              </a:ext>
            </a:extLst>
          </p:cNvPr>
          <p:cNvSpPr/>
          <p:nvPr/>
        </p:nvSpPr>
        <p:spPr>
          <a:xfrm>
            <a:off x="916225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C3E7C1B0-2B23-23BC-8A54-774AB899D04A}"/>
              </a:ext>
            </a:extLst>
          </p:cNvPr>
          <p:cNvSpPr>
            <a:spLocks noGrp="1"/>
          </p:cNvSpPr>
          <p:nvPr>
            <p:ph type="sldNum" sz="quarter" idx="16"/>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877600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902C5-F571-7EBD-1BDC-01842279F4ED}"/>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5C9D4BC2-7D4F-E461-1320-AFDF062A7CD2}"/>
              </a:ext>
            </a:extLst>
          </p:cNvPr>
          <p:cNvPicPr>
            <a:picLocks noChangeAspect="1"/>
          </p:cNvPicPr>
          <p:nvPr/>
        </p:nvPicPr>
        <p:blipFill>
          <a:blip r:embed="rId2"/>
          <a:stretch>
            <a:fillRect/>
          </a:stretch>
        </p:blipFill>
        <p:spPr>
          <a:xfrm>
            <a:off x="7056053" y="1740241"/>
            <a:ext cx="3600000" cy="2698538"/>
          </a:xfrm>
          <a:prstGeom prst="rect">
            <a:avLst/>
          </a:prstGeom>
        </p:spPr>
      </p:pic>
      <p:pic>
        <p:nvPicPr>
          <p:cNvPr id="10" name="図 9">
            <a:extLst>
              <a:ext uri="{FF2B5EF4-FFF2-40B4-BE49-F238E27FC236}">
                <a16:creationId xmlns:a16="http://schemas.microsoft.com/office/drawing/2014/main" id="{760457F7-2532-73F1-1E93-237EF17FCFC5}"/>
              </a:ext>
            </a:extLst>
          </p:cNvPr>
          <p:cNvPicPr>
            <a:picLocks noChangeAspect="1"/>
          </p:cNvPicPr>
          <p:nvPr/>
        </p:nvPicPr>
        <p:blipFill>
          <a:blip r:embed="rId3"/>
          <a:stretch>
            <a:fillRect/>
          </a:stretch>
        </p:blipFill>
        <p:spPr>
          <a:xfrm>
            <a:off x="1541245" y="1431060"/>
            <a:ext cx="3600000" cy="3027815"/>
          </a:xfrm>
          <a:prstGeom prst="rect">
            <a:avLst/>
          </a:prstGeom>
        </p:spPr>
      </p:pic>
      <p:sp>
        <p:nvSpPr>
          <p:cNvPr id="2" name="タイトル 1">
            <a:extLst>
              <a:ext uri="{FF2B5EF4-FFF2-40B4-BE49-F238E27FC236}">
                <a16:creationId xmlns:a16="http://schemas.microsoft.com/office/drawing/2014/main" id="{14CEA638-C960-B943-B139-FADD15662852}"/>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4429B7F-8041-DEA9-4721-D9821A4C7210}"/>
              </a:ext>
            </a:extLst>
          </p:cNvPr>
          <p:cNvSpPr>
            <a:spLocks noGrp="1"/>
          </p:cNvSpPr>
          <p:nvPr>
            <p:ph type="body" sz="quarter" idx="13"/>
          </p:nvPr>
        </p:nvSpPr>
        <p:spPr/>
        <p:txBody>
          <a:bodyPr/>
          <a:lstStyle/>
          <a:p>
            <a:r>
              <a:rPr kumimoji="1" lang="ja-JP" altLang="en-US"/>
              <a:t>③　「ファイルの選択」をクリックします</a:t>
            </a:r>
          </a:p>
        </p:txBody>
      </p:sp>
      <p:sp>
        <p:nvSpPr>
          <p:cNvPr id="4" name="フッター プレースホルダー 3">
            <a:extLst>
              <a:ext uri="{FF2B5EF4-FFF2-40B4-BE49-F238E27FC236}">
                <a16:creationId xmlns:a16="http://schemas.microsoft.com/office/drawing/2014/main" id="{3E86F547-9F78-CC04-9C3A-68AE21E6956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05962F3-07C3-5F2A-0ACE-29F09E7CA5E7}"/>
              </a:ext>
            </a:extLst>
          </p:cNvPr>
          <p:cNvSpPr>
            <a:spLocks noGrp="1"/>
          </p:cNvSpPr>
          <p:nvPr>
            <p:ph type="body" sz="quarter" idx="17"/>
          </p:nvPr>
        </p:nvSpPr>
        <p:spPr/>
        <p:txBody>
          <a:bodyPr/>
          <a:lstStyle/>
          <a:p>
            <a:r>
              <a:rPr kumimoji="1" lang="ja-JP" altLang="en-US"/>
              <a:t>④　ホワイトリスト設定ファイルを選択し、「開く」をクリック</a:t>
            </a:r>
            <a:br>
              <a:rPr kumimoji="1" lang="en-US" altLang="ja-JP"/>
            </a:br>
            <a:r>
              <a:rPr kumimoji="1" lang="ja-JP" altLang="en-US"/>
              <a:t>　　します</a:t>
            </a:r>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r>
              <a:rPr lang="en-US" altLang="ja-JP"/>
              <a:t>※</a:t>
            </a:r>
            <a:r>
              <a:rPr lang="ja-JP" altLang="en-US"/>
              <a:t>ホワイトリスト設定ファイルのサンプル</a:t>
            </a:r>
            <a:endParaRPr kumimoji="1" lang="ja-JP" altLang="en-US"/>
          </a:p>
        </p:txBody>
      </p:sp>
      <p:pic>
        <p:nvPicPr>
          <p:cNvPr id="12" name="図 11">
            <a:extLst>
              <a:ext uri="{FF2B5EF4-FFF2-40B4-BE49-F238E27FC236}">
                <a16:creationId xmlns:a16="http://schemas.microsoft.com/office/drawing/2014/main" id="{B9DD0BE1-FEAA-781B-C93E-44EB8BCF9DF9}"/>
              </a:ext>
            </a:extLst>
          </p:cNvPr>
          <p:cNvPicPr>
            <a:picLocks noChangeAspect="1"/>
          </p:cNvPicPr>
          <p:nvPr/>
        </p:nvPicPr>
        <p:blipFill>
          <a:blip r:embed="rId4"/>
          <a:stretch>
            <a:fillRect/>
          </a:stretch>
        </p:blipFill>
        <p:spPr>
          <a:xfrm>
            <a:off x="7416053" y="5273389"/>
            <a:ext cx="2880000" cy="985263"/>
          </a:xfrm>
          <a:prstGeom prst="rect">
            <a:avLst/>
          </a:prstGeom>
        </p:spPr>
      </p:pic>
      <p:sp>
        <p:nvSpPr>
          <p:cNvPr id="7" name="正方形/長方形 6">
            <a:extLst>
              <a:ext uri="{FF2B5EF4-FFF2-40B4-BE49-F238E27FC236}">
                <a16:creationId xmlns:a16="http://schemas.microsoft.com/office/drawing/2014/main" id="{0D451D3B-DEED-7A5D-D893-6FEA2F0B72CE}"/>
              </a:ext>
            </a:extLst>
          </p:cNvPr>
          <p:cNvSpPr/>
          <p:nvPr/>
        </p:nvSpPr>
        <p:spPr>
          <a:xfrm>
            <a:off x="2599509" y="2394859"/>
            <a:ext cx="54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018A4AC-CE6F-23D1-38A6-A6EFA3ADCBF5}"/>
              </a:ext>
            </a:extLst>
          </p:cNvPr>
          <p:cNvSpPr/>
          <p:nvPr/>
        </p:nvSpPr>
        <p:spPr>
          <a:xfrm>
            <a:off x="9474928" y="4233357"/>
            <a:ext cx="540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C3CAA96-4FAC-0DE4-9443-D81873C81C24}"/>
              </a:ext>
            </a:extLst>
          </p:cNvPr>
          <p:cNvSpPr/>
          <p:nvPr/>
        </p:nvSpPr>
        <p:spPr>
          <a:xfrm>
            <a:off x="8023337" y="2625635"/>
            <a:ext cx="936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6832ECD-9017-5383-0D21-85F4F44D676E}"/>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897630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18E63-BA58-0523-1836-F85BB487BB75}"/>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5F89BA98-EDE1-0685-292C-2F7D32564BD5}"/>
              </a:ext>
            </a:extLst>
          </p:cNvPr>
          <p:cNvPicPr>
            <a:picLocks noChangeAspect="1"/>
          </p:cNvPicPr>
          <p:nvPr/>
        </p:nvPicPr>
        <p:blipFill>
          <a:blip r:embed="rId2"/>
          <a:stretch>
            <a:fillRect/>
          </a:stretch>
        </p:blipFill>
        <p:spPr>
          <a:xfrm>
            <a:off x="7050755" y="1678337"/>
            <a:ext cx="3600000" cy="3038340"/>
          </a:xfrm>
          <a:prstGeom prst="rect">
            <a:avLst/>
          </a:prstGeom>
        </p:spPr>
      </p:pic>
      <p:pic>
        <p:nvPicPr>
          <p:cNvPr id="9" name="図 8">
            <a:extLst>
              <a:ext uri="{FF2B5EF4-FFF2-40B4-BE49-F238E27FC236}">
                <a16:creationId xmlns:a16="http://schemas.microsoft.com/office/drawing/2014/main" id="{55F4576E-F0AA-44A3-D778-94B6EAC809BA}"/>
              </a:ext>
            </a:extLst>
          </p:cNvPr>
          <p:cNvPicPr>
            <a:picLocks noChangeAspect="1"/>
          </p:cNvPicPr>
          <p:nvPr/>
        </p:nvPicPr>
        <p:blipFill>
          <a:blip r:embed="rId3"/>
          <a:stretch>
            <a:fillRect/>
          </a:stretch>
        </p:blipFill>
        <p:spPr>
          <a:xfrm>
            <a:off x="1541245" y="1920224"/>
            <a:ext cx="3600000" cy="3038340"/>
          </a:xfrm>
          <a:prstGeom prst="rect">
            <a:avLst/>
          </a:prstGeom>
        </p:spPr>
      </p:pic>
      <p:sp>
        <p:nvSpPr>
          <p:cNvPr id="2" name="タイトル 1">
            <a:extLst>
              <a:ext uri="{FF2B5EF4-FFF2-40B4-BE49-F238E27FC236}">
                <a16:creationId xmlns:a16="http://schemas.microsoft.com/office/drawing/2014/main" id="{7A82E3D7-76F0-E60F-5EF5-8B05F4AA345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83C5D1C-2682-DF41-686C-197A0D3139E4}"/>
              </a:ext>
            </a:extLst>
          </p:cNvPr>
          <p:cNvSpPr>
            <a:spLocks noGrp="1"/>
          </p:cNvSpPr>
          <p:nvPr>
            <p:ph type="body" sz="quarter" idx="13"/>
          </p:nvPr>
        </p:nvSpPr>
        <p:spPr/>
        <p:txBody>
          <a:bodyPr/>
          <a:lstStyle/>
          <a:p>
            <a:r>
              <a:rPr kumimoji="1" lang="ja-JP" altLang="en-US"/>
              <a:t>⑤　</a:t>
            </a:r>
            <a:r>
              <a:rPr lang="ja-JP" altLang="en-US"/>
              <a:t>ホワイト</a:t>
            </a:r>
            <a:r>
              <a:rPr kumimoji="1" lang="ja-JP" altLang="en-US"/>
              <a:t>リストの内容を置き換える場合は「アップロード</a:t>
            </a:r>
            <a:br>
              <a:rPr kumimoji="1" lang="en-US" altLang="ja-JP"/>
            </a:br>
            <a:r>
              <a:rPr kumimoji="1" lang="ja-JP" altLang="en-US"/>
              <a:t>　　（置換）」、</a:t>
            </a:r>
            <a:r>
              <a:rPr lang="ja-JP" altLang="en-US"/>
              <a:t>ホワイト</a:t>
            </a:r>
            <a:r>
              <a:rPr kumimoji="1" lang="ja-JP" altLang="en-US"/>
              <a:t>リストに追加する場合は「アップロ</a:t>
            </a:r>
            <a:br>
              <a:rPr kumimoji="1" lang="en-US" altLang="ja-JP"/>
            </a:br>
            <a:r>
              <a:rPr kumimoji="1" lang="ja-JP" altLang="en-US"/>
              <a:t>　　ード（追加）」をクリックします</a:t>
            </a:r>
          </a:p>
        </p:txBody>
      </p:sp>
      <p:sp>
        <p:nvSpPr>
          <p:cNvPr id="4" name="フッター プレースホルダー 3">
            <a:extLst>
              <a:ext uri="{FF2B5EF4-FFF2-40B4-BE49-F238E27FC236}">
                <a16:creationId xmlns:a16="http://schemas.microsoft.com/office/drawing/2014/main" id="{9C56D974-9888-3276-2A32-63EA31B8E5B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0378147-CC3C-7E96-EB1A-46E270B580CB}"/>
              </a:ext>
            </a:extLst>
          </p:cNvPr>
          <p:cNvSpPr>
            <a:spLocks noGrp="1"/>
          </p:cNvSpPr>
          <p:nvPr>
            <p:ph type="body" sz="quarter" idx="17"/>
          </p:nvPr>
        </p:nvSpPr>
        <p:spPr/>
        <p:txBody>
          <a:bodyPr/>
          <a:lstStyle/>
          <a:p>
            <a:r>
              <a:rPr kumimoji="1" lang="ja-JP" altLang="en-US"/>
              <a:t>⑥　下記のように</a:t>
            </a:r>
            <a:r>
              <a:rPr lang="ja-JP" altLang="en-US"/>
              <a:t>ホワイト</a:t>
            </a:r>
            <a:r>
              <a:rPr kumimoji="1" lang="ja-JP" altLang="en-US"/>
              <a:t>リストが変更されていれば設定</a:t>
            </a:r>
            <a:br>
              <a:rPr kumimoji="1" lang="en-US" altLang="ja-JP"/>
            </a:br>
            <a:r>
              <a:rPr kumimoji="1" lang="ja-JP" altLang="en-US"/>
              <a:t>　　完了です</a:t>
            </a:r>
          </a:p>
        </p:txBody>
      </p:sp>
      <p:sp>
        <p:nvSpPr>
          <p:cNvPr id="7" name="正方形/長方形 6">
            <a:extLst>
              <a:ext uri="{FF2B5EF4-FFF2-40B4-BE49-F238E27FC236}">
                <a16:creationId xmlns:a16="http://schemas.microsoft.com/office/drawing/2014/main" id="{D659E156-5062-437F-580A-8046F359EFE9}"/>
              </a:ext>
            </a:extLst>
          </p:cNvPr>
          <p:cNvSpPr/>
          <p:nvPr/>
        </p:nvSpPr>
        <p:spPr>
          <a:xfrm>
            <a:off x="2608219" y="2978335"/>
            <a:ext cx="126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47AE7B3-F253-725E-DDE3-758E105BCAA4}"/>
              </a:ext>
            </a:extLst>
          </p:cNvPr>
          <p:cNvSpPr/>
          <p:nvPr/>
        </p:nvSpPr>
        <p:spPr>
          <a:xfrm>
            <a:off x="8112583" y="3206046"/>
            <a:ext cx="2484000" cy="4167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90562BD-35AC-DF6E-AAAA-CE0A173DF01D}"/>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21295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15BFC-382E-B94F-DEDE-DD4234AC5C75}"/>
              </a:ext>
            </a:extLst>
          </p:cNvPr>
          <p:cNvSpPr>
            <a:spLocks noGrp="1"/>
          </p:cNvSpPr>
          <p:nvPr>
            <p:ph type="title"/>
          </p:nvPr>
        </p:nvSpPr>
        <p:spPr/>
        <p:txBody>
          <a:bodyPr/>
          <a:lstStyle/>
          <a:p>
            <a:r>
              <a:rPr kumimoji="1" lang="en-US" altLang="ja-JP"/>
              <a:t>1. URL</a:t>
            </a:r>
            <a:r>
              <a:rPr kumimoji="1" lang="ja-JP" altLang="en-US"/>
              <a:t>フィルタリング設定</a:t>
            </a:r>
          </a:p>
        </p:txBody>
      </p:sp>
      <p:sp>
        <p:nvSpPr>
          <p:cNvPr id="3" name="テキスト プレースホルダー 2">
            <a:extLst>
              <a:ext uri="{FF2B5EF4-FFF2-40B4-BE49-F238E27FC236}">
                <a16:creationId xmlns:a16="http://schemas.microsoft.com/office/drawing/2014/main" id="{6622A9E7-2960-C043-C334-7DCC20AEE4B8}"/>
              </a:ext>
            </a:extLst>
          </p:cNvPr>
          <p:cNvSpPr>
            <a:spLocks noGrp="1"/>
          </p:cNvSpPr>
          <p:nvPr>
            <p:ph type="body" sz="quarter" idx="13"/>
          </p:nvPr>
        </p:nvSpPr>
        <p:spPr/>
        <p:txBody>
          <a:bodyPr/>
          <a:lstStyle/>
          <a:p>
            <a:r>
              <a:rPr lang="ja-JP" altLang="en-US"/>
              <a:t>①　クラウド管理画面にログイン後、右上の「設定」をクリック</a:t>
            </a:r>
            <a:br>
              <a:rPr lang="en-US" altLang="ja-JP"/>
            </a:br>
            <a:r>
              <a:rPr lang="ja-JP" altLang="en-US"/>
              <a:t>　　し、左の「</a:t>
            </a:r>
            <a:r>
              <a:rPr lang="en-US" altLang="ja-JP"/>
              <a:t>URL</a:t>
            </a:r>
            <a:r>
              <a:rPr lang="ja-JP" altLang="en-US"/>
              <a:t>フィルタリング」をクリックします</a:t>
            </a:r>
            <a:endParaRPr lang="en-US" altLang="ja-JP"/>
          </a:p>
          <a:p>
            <a:endParaRPr kumimoji="1" lang="en-US" altLang="ja-JP"/>
          </a:p>
          <a:p>
            <a:endParaRPr kumimoji="1" lang="ja-JP" altLang="en-US"/>
          </a:p>
          <a:p>
            <a:endParaRPr kumimoji="1" lang="ja-JP" altLang="en-US"/>
          </a:p>
        </p:txBody>
      </p:sp>
      <p:sp>
        <p:nvSpPr>
          <p:cNvPr id="4" name="フッター プレースホルダー 3">
            <a:extLst>
              <a:ext uri="{FF2B5EF4-FFF2-40B4-BE49-F238E27FC236}">
                <a16:creationId xmlns:a16="http://schemas.microsoft.com/office/drawing/2014/main" id="{A7001759-661B-A962-67AA-99B603F4CED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208E3B4-E9EC-B7F3-C1EB-6AAD0303E703}"/>
              </a:ext>
            </a:extLst>
          </p:cNvPr>
          <p:cNvSpPr>
            <a:spLocks noGrp="1"/>
          </p:cNvSpPr>
          <p:nvPr>
            <p:ph type="body" sz="quarter" idx="17"/>
          </p:nvPr>
        </p:nvSpPr>
        <p:spPr/>
        <p:txBody>
          <a:bodyPr/>
          <a:lstStyle/>
          <a:p>
            <a:r>
              <a:rPr lang="ja-JP" altLang="en-US"/>
              <a:t>②　ラジオボタンからフィルタリングのレベルを選択し、</a:t>
            </a:r>
            <a:br>
              <a:rPr lang="en-US" altLang="ja-JP"/>
            </a:br>
            <a:r>
              <a:rPr lang="ja-JP" altLang="en-US"/>
              <a:t>　　「次へ」をクリックします（レベル「カスタム」については</a:t>
            </a:r>
            <a:br>
              <a:rPr lang="en-US" altLang="ja-JP"/>
            </a:br>
            <a:r>
              <a:rPr lang="ja-JP" altLang="en-US"/>
              <a:t>　　次項で説明します）</a:t>
            </a:r>
          </a:p>
          <a:p>
            <a:endParaRPr kumimoji="1" lang="ja-JP" altLang="en-US"/>
          </a:p>
        </p:txBody>
      </p:sp>
      <p:sp>
        <p:nvSpPr>
          <p:cNvPr id="9" name="テキスト プレースホルダー 8">
            <a:extLst>
              <a:ext uri="{FF2B5EF4-FFF2-40B4-BE49-F238E27FC236}">
                <a16:creationId xmlns:a16="http://schemas.microsoft.com/office/drawing/2014/main" id="{558D5D6B-0548-070B-C685-D19F6E436092}"/>
              </a:ext>
            </a:extLst>
          </p:cNvPr>
          <p:cNvSpPr>
            <a:spLocks noGrp="1"/>
          </p:cNvSpPr>
          <p:nvPr>
            <p:ph type="body" sz="quarter" idx="18"/>
          </p:nvPr>
        </p:nvSpPr>
        <p:spPr/>
        <p:txBody>
          <a:bodyPr/>
          <a:lstStyle/>
          <a:p>
            <a:r>
              <a:rPr kumimoji="1" lang="en-US" altLang="ja-JP"/>
              <a:t>URL</a:t>
            </a:r>
            <a:r>
              <a:rPr kumimoji="1" lang="ja-JP" altLang="en-US"/>
              <a:t>フィルタリングの強度設定の手順について説明します</a:t>
            </a:r>
            <a:endParaRPr kumimoji="1" lang="en-US" altLang="ja-JP"/>
          </a:p>
        </p:txBody>
      </p:sp>
      <p:pic>
        <p:nvPicPr>
          <p:cNvPr id="7" name="図 6">
            <a:extLst>
              <a:ext uri="{FF2B5EF4-FFF2-40B4-BE49-F238E27FC236}">
                <a16:creationId xmlns:a16="http://schemas.microsoft.com/office/drawing/2014/main" id="{B17774AE-C009-02D9-051C-BAD90D4A9C6E}"/>
              </a:ext>
            </a:extLst>
          </p:cNvPr>
          <p:cNvPicPr>
            <a:picLocks noChangeAspect="1"/>
          </p:cNvPicPr>
          <p:nvPr/>
        </p:nvPicPr>
        <p:blipFill>
          <a:blip r:embed="rId3"/>
          <a:stretch>
            <a:fillRect/>
          </a:stretch>
        </p:blipFill>
        <p:spPr>
          <a:xfrm>
            <a:off x="1535947" y="2379607"/>
            <a:ext cx="3600000" cy="2996824"/>
          </a:xfrm>
          <a:prstGeom prst="rect">
            <a:avLst/>
          </a:prstGeom>
        </p:spPr>
      </p:pic>
      <p:pic>
        <p:nvPicPr>
          <p:cNvPr id="8" name="図 7">
            <a:extLst>
              <a:ext uri="{FF2B5EF4-FFF2-40B4-BE49-F238E27FC236}">
                <a16:creationId xmlns:a16="http://schemas.microsoft.com/office/drawing/2014/main" id="{16503439-65A2-3AB2-2500-FC3496377696}"/>
              </a:ext>
            </a:extLst>
          </p:cNvPr>
          <p:cNvPicPr>
            <a:picLocks noChangeAspect="1"/>
          </p:cNvPicPr>
          <p:nvPr/>
        </p:nvPicPr>
        <p:blipFill>
          <a:blip r:embed="rId4"/>
          <a:stretch>
            <a:fillRect/>
          </a:stretch>
        </p:blipFill>
        <p:spPr>
          <a:xfrm>
            <a:off x="7040159" y="2662487"/>
            <a:ext cx="3600000" cy="2992618"/>
          </a:xfrm>
          <a:prstGeom prst="rect">
            <a:avLst/>
          </a:prstGeom>
        </p:spPr>
      </p:pic>
      <p:sp>
        <p:nvSpPr>
          <p:cNvPr id="10" name="正方形/長方形 9">
            <a:extLst>
              <a:ext uri="{FF2B5EF4-FFF2-40B4-BE49-F238E27FC236}">
                <a16:creationId xmlns:a16="http://schemas.microsoft.com/office/drawing/2014/main" id="{D725589B-DE86-114C-C78F-A5756D615E8B}"/>
              </a:ext>
            </a:extLst>
          </p:cNvPr>
          <p:cNvSpPr/>
          <p:nvPr/>
        </p:nvSpPr>
        <p:spPr>
          <a:xfrm>
            <a:off x="3953693" y="2401967"/>
            <a:ext cx="296091" cy="1409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F382B77-11C5-62BF-AA0B-751330A11EC7}"/>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A260B45-251C-17B4-7907-E53FA00DCBDD}"/>
              </a:ext>
            </a:extLst>
          </p:cNvPr>
          <p:cNvSpPr/>
          <p:nvPr/>
        </p:nvSpPr>
        <p:spPr>
          <a:xfrm>
            <a:off x="9821414" y="4180115"/>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497C03D-ACE8-E3C4-2C23-3A35ECE28BD9}"/>
              </a:ext>
            </a:extLst>
          </p:cNvPr>
          <p:cNvSpPr/>
          <p:nvPr/>
        </p:nvSpPr>
        <p:spPr>
          <a:xfrm>
            <a:off x="8178177" y="3455127"/>
            <a:ext cx="215889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2CAD957-2879-C6A0-3917-25AFB950DB22}"/>
              </a:ext>
            </a:extLst>
          </p:cNvPr>
          <p:cNvSpPr>
            <a:spLocks noGrp="1"/>
          </p:cNvSpPr>
          <p:nvPr>
            <p:ph type="sldNum" sz="quarter" idx="16"/>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18843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7A662921-646C-9DB4-D91C-99B13A4878AB}"/>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DBA5394-5143-1B01-7FA1-E16533B5124D}"/>
              </a:ext>
            </a:extLst>
          </p:cNvPr>
          <p:cNvSpPr>
            <a:spLocks noGrp="1"/>
          </p:cNvSpPr>
          <p:nvPr>
            <p:ph type="body" sz="quarter" idx="13"/>
          </p:nvPr>
        </p:nvSpPr>
        <p:spPr/>
        <p:txBody>
          <a:bodyPr/>
          <a:lstStyle/>
          <a:p>
            <a:r>
              <a:rPr kumimoji="1" lang="ja-JP" altLang="en-US"/>
              <a:t>③　設定内容を確認し、「確認」をクリックして設定は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2A807414-5AA6-2F92-806E-72D49E91DCE3}"/>
              </a:ext>
            </a:extLst>
          </p:cNvPr>
          <p:cNvSpPr>
            <a:spLocks noGrp="1"/>
          </p:cNvSpPr>
          <p:nvPr>
            <p:ph type="ftr" sz="quarter" idx="15"/>
          </p:nvPr>
        </p:nvSpPr>
        <p:spPr/>
        <p:txBody>
          <a:bodyPr/>
          <a:lstStyle/>
          <a:p>
            <a:r>
              <a:rPr lang="en-US" altLang="ja-JP" cap="none"/>
              <a:t>Copyright 2025 Technol INC. All Rights Reserved.</a:t>
            </a:r>
          </a:p>
        </p:txBody>
      </p:sp>
      <p:sp>
        <p:nvSpPr>
          <p:cNvPr id="12" name="テキスト プレースホルダー 11">
            <a:extLst>
              <a:ext uri="{FF2B5EF4-FFF2-40B4-BE49-F238E27FC236}">
                <a16:creationId xmlns:a16="http://schemas.microsoft.com/office/drawing/2014/main" id="{F4B9CCDC-C32E-E1AB-D68A-7418BA6512F3}"/>
              </a:ext>
            </a:extLst>
          </p:cNvPr>
          <p:cNvSpPr>
            <a:spLocks noGrp="1"/>
          </p:cNvSpPr>
          <p:nvPr>
            <p:ph type="body" sz="quarter" idx="17"/>
          </p:nvPr>
        </p:nvSpPr>
        <p:spPr/>
        <p:txBody>
          <a:bodyPr/>
          <a:lstStyle/>
          <a:p>
            <a:endParaRPr lang="ja-JP" altLang="en-US"/>
          </a:p>
        </p:txBody>
      </p:sp>
      <p:pic>
        <p:nvPicPr>
          <p:cNvPr id="7" name="図 6">
            <a:extLst>
              <a:ext uri="{FF2B5EF4-FFF2-40B4-BE49-F238E27FC236}">
                <a16:creationId xmlns:a16="http://schemas.microsoft.com/office/drawing/2014/main" id="{EA31E2AB-CAFB-FDCC-8F78-8FF85476FF33}"/>
              </a:ext>
            </a:extLst>
          </p:cNvPr>
          <p:cNvPicPr>
            <a:picLocks noChangeAspect="1"/>
          </p:cNvPicPr>
          <p:nvPr/>
        </p:nvPicPr>
        <p:blipFill>
          <a:blip r:embed="rId2"/>
          <a:stretch>
            <a:fillRect/>
          </a:stretch>
        </p:blipFill>
        <p:spPr>
          <a:xfrm>
            <a:off x="1541245" y="1558232"/>
            <a:ext cx="3600000" cy="3016371"/>
          </a:xfrm>
          <a:prstGeom prst="rect">
            <a:avLst/>
          </a:prstGeom>
        </p:spPr>
      </p:pic>
      <p:sp>
        <p:nvSpPr>
          <p:cNvPr id="2" name="正方形/長方形 1">
            <a:extLst>
              <a:ext uri="{FF2B5EF4-FFF2-40B4-BE49-F238E27FC236}">
                <a16:creationId xmlns:a16="http://schemas.microsoft.com/office/drawing/2014/main" id="{B21DB2DD-B2D6-4BB6-C79D-D29678E85A91}"/>
              </a:ext>
            </a:extLst>
          </p:cNvPr>
          <p:cNvSpPr/>
          <p:nvPr/>
        </p:nvSpPr>
        <p:spPr>
          <a:xfrm>
            <a:off x="4326305" y="2897305"/>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E8B64CB-7910-3DA3-6E70-5A354063F922}"/>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47560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989BFD-F6B3-EEF5-6AD8-DF49B5A1CB7D}"/>
              </a:ext>
            </a:extLst>
          </p:cNvPr>
          <p:cNvSpPr>
            <a:spLocks noGrp="1"/>
          </p:cNvSpPr>
          <p:nvPr>
            <p:ph type="title"/>
          </p:nvPr>
        </p:nvSpPr>
        <p:spPr/>
        <p:txBody>
          <a:bodyPr/>
          <a:lstStyle/>
          <a:p>
            <a:r>
              <a:rPr kumimoji="1" lang="en-US" altLang="ja-JP"/>
              <a:t>2. </a:t>
            </a:r>
            <a:r>
              <a:rPr kumimoji="1" lang="ja-JP" altLang="en-US"/>
              <a:t>カスタムフィルタリング</a:t>
            </a:r>
          </a:p>
        </p:txBody>
      </p:sp>
      <p:sp>
        <p:nvSpPr>
          <p:cNvPr id="3" name="テキスト プレースホルダー 2">
            <a:extLst>
              <a:ext uri="{FF2B5EF4-FFF2-40B4-BE49-F238E27FC236}">
                <a16:creationId xmlns:a16="http://schemas.microsoft.com/office/drawing/2014/main" id="{82B6EEFA-1358-13B9-E1A5-221CCC51E3D5}"/>
              </a:ext>
            </a:extLst>
          </p:cNvPr>
          <p:cNvSpPr>
            <a:spLocks noGrp="1"/>
          </p:cNvSpPr>
          <p:nvPr>
            <p:ph type="body" sz="quarter" idx="13"/>
          </p:nvPr>
        </p:nvSpPr>
        <p:spPr/>
        <p:txBody>
          <a:bodyPr>
            <a:normAutofit/>
          </a:bodyPr>
          <a:lstStyle/>
          <a:p>
            <a:r>
              <a:rPr kumimoji="1" lang="ja-JP" altLang="en-US"/>
              <a:t>①　クラウド管理画面にログイン後、</a:t>
            </a:r>
            <a:r>
              <a:rPr lang="ja-JP" altLang="en-US"/>
              <a:t>右上の「設定」をクリック</a:t>
            </a:r>
            <a:br>
              <a:rPr lang="en-US" altLang="ja-JP"/>
            </a:br>
            <a:r>
              <a:rPr lang="ja-JP" altLang="en-US"/>
              <a:t>　　し、左の「</a:t>
            </a:r>
            <a:r>
              <a:rPr lang="en-US" altLang="ja-JP"/>
              <a:t>URL</a:t>
            </a:r>
            <a:r>
              <a:rPr lang="ja-JP" altLang="en-US"/>
              <a:t>フィルタリング」をクリックします</a:t>
            </a:r>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r>
              <a:rPr lang="en-US" altLang="ja-JP">
                <a:solidFill>
                  <a:srgbClr val="FF0000"/>
                </a:solidFill>
              </a:rPr>
              <a:t>※</a:t>
            </a:r>
            <a:r>
              <a:rPr lang="ja-JP" altLang="en-US">
                <a:solidFill>
                  <a:srgbClr val="FF0000"/>
                </a:solidFill>
              </a:rPr>
              <a:t>カスタムフィルタリングでは、ブロックしたいカテゴリを</a:t>
            </a:r>
            <a:br>
              <a:rPr lang="en-US" altLang="ja-JP">
                <a:solidFill>
                  <a:srgbClr val="FF0000"/>
                </a:solidFill>
              </a:rPr>
            </a:br>
            <a:r>
              <a:rPr lang="ja-JP" altLang="en-US">
                <a:solidFill>
                  <a:srgbClr val="FF0000"/>
                </a:solidFill>
              </a:rPr>
              <a:t>　任意に選択することができます</a:t>
            </a:r>
            <a:endParaRPr lang="en-US" altLang="ja-JP">
              <a:solidFill>
                <a:srgbClr val="FF0000"/>
              </a:solidFill>
            </a:endParaRPr>
          </a:p>
        </p:txBody>
      </p:sp>
      <p:sp>
        <p:nvSpPr>
          <p:cNvPr id="4" name="フッター プレースホルダー 3">
            <a:extLst>
              <a:ext uri="{FF2B5EF4-FFF2-40B4-BE49-F238E27FC236}">
                <a16:creationId xmlns:a16="http://schemas.microsoft.com/office/drawing/2014/main" id="{B7A5870E-9B93-A003-9A00-D064B5C6013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C5A7F0A9-5719-66B2-BE74-7A202BF8E7C5}"/>
              </a:ext>
            </a:extLst>
          </p:cNvPr>
          <p:cNvSpPr>
            <a:spLocks noGrp="1"/>
          </p:cNvSpPr>
          <p:nvPr>
            <p:ph type="body" sz="quarter" idx="17"/>
          </p:nvPr>
        </p:nvSpPr>
        <p:spPr/>
        <p:txBody>
          <a:bodyPr/>
          <a:lstStyle/>
          <a:p>
            <a:r>
              <a:rPr kumimoji="1" lang="ja-JP" altLang="en-US"/>
              <a:t>②　「カスタムカテゴリー」をクリックします</a:t>
            </a:r>
          </a:p>
        </p:txBody>
      </p:sp>
      <p:sp>
        <p:nvSpPr>
          <p:cNvPr id="8" name="テキスト プレースホルダー 7">
            <a:extLst>
              <a:ext uri="{FF2B5EF4-FFF2-40B4-BE49-F238E27FC236}">
                <a16:creationId xmlns:a16="http://schemas.microsoft.com/office/drawing/2014/main" id="{7AB4D188-67B0-4CBB-9938-90239E383262}"/>
              </a:ext>
            </a:extLst>
          </p:cNvPr>
          <p:cNvSpPr>
            <a:spLocks noGrp="1"/>
          </p:cNvSpPr>
          <p:nvPr>
            <p:ph type="body" sz="quarter" idx="18"/>
          </p:nvPr>
        </p:nvSpPr>
        <p:spPr/>
        <p:txBody>
          <a:bodyPr/>
          <a:lstStyle/>
          <a:p>
            <a:r>
              <a:rPr lang="ja-JP" altLang="en-US"/>
              <a:t>カスタム</a:t>
            </a:r>
            <a:r>
              <a:rPr kumimoji="1" lang="ja-JP" altLang="en-US"/>
              <a:t>フィルタリングの設定手順について説明します</a:t>
            </a:r>
            <a:endParaRPr kumimoji="1" lang="en-US" altLang="ja-JP"/>
          </a:p>
        </p:txBody>
      </p:sp>
      <p:pic>
        <p:nvPicPr>
          <p:cNvPr id="7" name="図 6">
            <a:extLst>
              <a:ext uri="{FF2B5EF4-FFF2-40B4-BE49-F238E27FC236}">
                <a16:creationId xmlns:a16="http://schemas.microsoft.com/office/drawing/2014/main" id="{E00CEA2C-6702-EE6F-4824-E2E7622D2787}"/>
              </a:ext>
            </a:extLst>
          </p:cNvPr>
          <p:cNvPicPr>
            <a:picLocks noChangeAspect="1"/>
          </p:cNvPicPr>
          <p:nvPr/>
        </p:nvPicPr>
        <p:blipFill>
          <a:blip r:embed="rId3"/>
          <a:stretch>
            <a:fillRect/>
          </a:stretch>
        </p:blipFill>
        <p:spPr>
          <a:xfrm>
            <a:off x="1541245" y="2414446"/>
            <a:ext cx="3600000" cy="2996824"/>
          </a:xfrm>
          <a:prstGeom prst="rect">
            <a:avLst/>
          </a:prstGeom>
        </p:spPr>
      </p:pic>
      <p:pic>
        <p:nvPicPr>
          <p:cNvPr id="9" name="図 8">
            <a:extLst>
              <a:ext uri="{FF2B5EF4-FFF2-40B4-BE49-F238E27FC236}">
                <a16:creationId xmlns:a16="http://schemas.microsoft.com/office/drawing/2014/main" id="{C9E05385-BB7A-196B-CD4B-BC72C3D9DB98}"/>
              </a:ext>
            </a:extLst>
          </p:cNvPr>
          <p:cNvPicPr>
            <a:picLocks noChangeAspect="1"/>
          </p:cNvPicPr>
          <p:nvPr/>
        </p:nvPicPr>
        <p:blipFill>
          <a:blip r:embed="rId4"/>
          <a:stretch>
            <a:fillRect/>
          </a:stretch>
        </p:blipFill>
        <p:spPr>
          <a:xfrm>
            <a:off x="7050755" y="2214949"/>
            <a:ext cx="3600000" cy="2992618"/>
          </a:xfrm>
          <a:prstGeom prst="rect">
            <a:avLst/>
          </a:prstGeom>
        </p:spPr>
      </p:pic>
      <p:sp>
        <p:nvSpPr>
          <p:cNvPr id="10" name="正方形/長方形 9">
            <a:extLst>
              <a:ext uri="{FF2B5EF4-FFF2-40B4-BE49-F238E27FC236}">
                <a16:creationId xmlns:a16="http://schemas.microsoft.com/office/drawing/2014/main" id="{7EE93FCB-25C1-66BE-E173-C5F1A840A8A2}"/>
              </a:ext>
            </a:extLst>
          </p:cNvPr>
          <p:cNvSpPr/>
          <p:nvPr/>
        </p:nvSpPr>
        <p:spPr>
          <a:xfrm>
            <a:off x="3960545" y="2436806"/>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F5014D1-42BE-B1D2-C534-52B43E5360F1}"/>
              </a:ext>
            </a:extLst>
          </p:cNvPr>
          <p:cNvSpPr/>
          <p:nvPr/>
        </p:nvSpPr>
        <p:spPr>
          <a:xfrm>
            <a:off x="1763486" y="3666311"/>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CF077DC-0759-54AB-D037-0AB87CA3DB5B}"/>
              </a:ext>
            </a:extLst>
          </p:cNvPr>
          <p:cNvSpPr/>
          <p:nvPr/>
        </p:nvSpPr>
        <p:spPr>
          <a:xfrm>
            <a:off x="8167129" y="3154982"/>
            <a:ext cx="959453" cy="17169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F6475B0-E424-9D73-9D7A-50B2735C7469}"/>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61008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3DEFBDE-9285-F362-D40D-7B0836C9976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0DEA8D00-661F-759F-F691-4FE9601796F9}"/>
              </a:ext>
            </a:extLst>
          </p:cNvPr>
          <p:cNvSpPr>
            <a:spLocks noGrp="1"/>
          </p:cNvSpPr>
          <p:nvPr>
            <p:ph type="body" sz="quarter" idx="13"/>
          </p:nvPr>
        </p:nvSpPr>
        <p:spPr/>
        <p:txBody>
          <a:bodyPr/>
          <a:lstStyle/>
          <a:p>
            <a:r>
              <a:rPr kumimoji="1" lang="ja-JP" altLang="en-US"/>
              <a:t>③　</a:t>
            </a:r>
            <a:r>
              <a:rPr kumimoji="1" lang="en-US" altLang="ja-JP"/>
              <a:t>URL</a:t>
            </a:r>
            <a:r>
              <a:rPr kumimoji="1" lang="ja-JP" altLang="en-US"/>
              <a:t>フィルタリング機能でブロックしたいカテゴリを選択</a:t>
            </a:r>
            <a:br>
              <a:rPr lang="en-US" altLang="ja-JP"/>
            </a:br>
            <a:r>
              <a:rPr lang="ja-JP" altLang="en-US"/>
              <a:t>　　し、「確認」をクリックします</a:t>
            </a:r>
            <a:endParaRPr kumimoji="1" lang="ja-JP" altLang="en-US"/>
          </a:p>
        </p:txBody>
      </p:sp>
      <p:sp>
        <p:nvSpPr>
          <p:cNvPr id="4" name="フッター プレースホルダー 3">
            <a:extLst>
              <a:ext uri="{FF2B5EF4-FFF2-40B4-BE49-F238E27FC236}">
                <a16:creationId xmlns:a16="http://schemas.microsoft.com/office/drawing/2014/main" id="{530EFBC2-D6A3-3538-CFA4-12EFB6A2105D}"/>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A6B200A-0E53-B18A-7C98-E18E60C25EEB}"/>
              </a:ext>
            </a:extLst>
          </p:cNvPr>
          <p:cNvSpPr>
            <a:spLocks noGrp="1"/>
          </p:cNvSpPr>
          <p:nvPr>
            <p:ph type="body" sz="quarter" idx="17"/>
          </p:nvPr>
        </p:nvSpPr>
        <p:spPr/>
        <p:txBody>
          <a:bodyPr/>
          <a:lstStyle/>
          <a:p>
            <a:r>
              <a:rPr kumimoji="1" lang="ja-JP" altLang="en-US"/>
              <a:t>④　設定内容を確認し、「設定」をクリックします</a:t>
            </a:r>
          </a:p>
        </p:txBody>
      </p:sp>
      <p:pic>
        <p:nvPicPr>
          <p:cNvPr id="7" name="図 6">
            <a:extLst>
              <a:ext uri="{FF2B5EF4-FFF2-40B4-BE49-F238E27FC236}">
                <a16:creationId xmlns:a16="http://schemas.microsoft.com/office/drawing/2014/main" id="{1E72259C-6B9E-7535-F5FE-9AAC125E942D}"/>
              </a:ext>
            </a:extLst>
          </p:cNvPr>
          <p:cNvPicPr>
            <a:picLocks noChangeAspect="1"/>
          </p:cNvPicPr>
          <p:nvPr/>
        </p:nvPicPr>
        <p:blipFill>
          <a:blip r:embed="rId2"/>
          <a:stretch>
            <a:fillRect/>
          </a:stretch>
        </p:blipFill>
        <p:spPr>
          <a:xfrm>
            <a:off x="1538596" y="1734310"/>
            <a:ext cx="3600000" cy="2988784"/>
          </a:xfrm>
          <a:prstGeom prst="rect">
            <a:avLst/>
          </a:prstGeom>
        </p:spPr>
      </p:pic>
      <p:pic>
        <p:nvPicPr>
          <p:cNvPr id="8" name="図 7">
            <a:extLst>
              <a:ext uri="{FF2B5EF4-FFF2-40B4-BE49-F238E27FC236}">
                <a16:creationId xmlns:a16="http://schemas.microsoft.com/office/drawing/2014/main" id="{78086E71-54A5-D0C6-79B8-6D8FED7676EE}"/>
              </a:ext>
            </a:extLst>
          </p:cNvPr>
          <p:cNvPicPr>
            <a:picLocks noChangeAspect="1"/>
          </p:cNvPicPr>
          <p:nvPr/>
        </p:nvPicPr>
        <p:blipFill>
          <a:blip r:embed="rId3"/>
          <a:stretch>
            <a:fillRect/>
          </a:stretch>
        </p:blipFill>
        <p:spPr>
          <a:xfrm>
            <a:off x="7048106" y="1525304"/>
            <a:ext cx="3600000" cy="3011217"/>
          </a:xfrm>
          <a:prstGeom prst="rect">
            <a:avLst/>
          </a:prstGeom>
        </p:spPr>
      </p:pic>
      <p:sp>
        <p:nvSpPr>
          <p:cNvPr id="2" name="正方形/長方形 1">
            <a:extLst>
              <a:ext uri="{FF2B5EF4-FFF2-40B4-BE49-F238E27FC236}">
                <a16:creationId xmlns:a16="http://schemas.microsoft.com/office/drawing/2014/main" id="{F1D3DC96-7825-4F59-A232-9D8780EE2F42}"/>
              </a:ext>
            </a:extLst>
          </p:cNvPr>
          <p:cNvSpPr/>
          <p:nvPr/>
        </p:nvSpPr>
        <p:spPr>
          <a:xfrm>
            <a:off x="2599510" y="2473235"/>
            <a:ext cx="2503714" cy="154141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17B9C53-44D2-3BC9-09D2-0034DEFA64A1}"/>
              </a:ext>
            </a:extLst>
          </p:cNvPr>
          <p:cNvSpPr/>
          <p:nvPr/>
        </p:nvSpPr>
        <p:spPr>
          <a:xfrm>
            <a:off x="4083342" y="4155869"/>
            <a:ext cx="504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FA77E04-8C3F-DB46-DFDA-ACBFCD7EEFAD}"/>
              </a:ext>
            </a:extLst>
          </p:cNvPr>
          <p:cNvSpPr/>
          <p:nvPr/>
        </p:nvSpPr>
        <p:spPr>
          <a:xfrm>
            <a:off x="9601199" y="3860051"/>
            <a:ext cx="504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2520D2F-01D5-2374-CD87-9230D7433A77}"/>
              </a:ext>
            </a:extLst>
          </p:cNvPr>
          <p:cNvSpPr>
            <a:spLocks noGrp="1"/>
          </p:cNvSpPr>
          <p:nvPr>
            <p:ph type="sldNum" sz="quarter" idx="16"/>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92730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7124FB46-E90E-F2A2-B0B5-9AB050FC80B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365BD742-DB92-0D96-2C00-85FDD77EBAEF}"/>
              </a:ext>
            </a:extLst>
          </p:cNvPr>
          <p:cNvSpPr>
            <a:spLocks noGrp="1"/>
          </p:cNvSpPr>
          <p:nvPr>
            <p:ph type="body" sz="quarter" idx="13"/>
          </p:nvPr>
        </p:nvSpPr>
        <p:spPr/>
        <p:txBody>
          <a:bodyPr/>
          <a:lstStyle/>
          <a:p>
            <a:r>
              <a:rPr kumimoji="1" lang="ja-JP" altLang="en-US"/>
              <a:t>⑤　「戻る」をクリックします</a:t>
            </a:r>
          </a:p>
        </p:txBody>
      </p:sp>
      <p:sp>
        <p:nvSpPr>
          <p:cNvPr id="4" name="フッター プレースホルダー 3">
            <a:extLst>
              <a:ext uri="{FF2B5EF4-FFF2-40B4-BE49-F238E27FC236}">
                <a16:creationId xmlns:a16="http://schemas.microsoft.com/office/drawing/2014/main" id="{A4C8EAA1-5A09-ABD3-D888-6872F00C13F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8558906-D1ED-E0CE-3572-1E15E86205CF}"/>
              </a:ext>
            </a:extLst>
          </p:cNvPr>
          <p:cNvSpPr>
            <a:spLocks noGrp="1"/>
          </p:cNvSpPr>
          <p:nvPr>
            <p:ph type="body" sz="quarter" idx="17"/>
          </p:nvPr>
        </p:nvSpPr>
        <p:spPr/>
        <p:txBody>
          <a:bodyPr/>
          <a:lstStyle/>
          <a:p>
            <a:r>
              <a:rPr kumimoji="1" lang="ja-JP" altLang="en-US"/>
              <a:t>⑥　ラジオボタンから「カスタム」を選択し、「次へ」を</a:t>
            </a:r>
            <a:br>
              <a:rPr lang="en-US" altLang="ja-JP"/>
            </a:br>
            <a:r>
              <a:rPr lang="ja-JP" altLang="en-US"/>
              <a:t>　　</a:t>
            </a:r>
            <a:r>
              <a:rPr kumimoji="1" lang="ja-JP" altLang="en-US"/>
              <a:t>クリックします</a:t>
            </a:r>
          </a:p>
        </p:txBody>
      </p:sp>
      <p:pic>
        <p:nvPicPr>
          <p:cNvPr id="7" name="図 6">
            <a:extLst>
              <a:ext uri="{FF2B5EF4-FFF2-40B4-BE49-F238E27FC236}">
                <a16:creationId xmlns:a16="http://schemas.microsoft.com/office/drawing/2014/main" id="{60FE4E9C-3A49-610F-6B38-D300B9314E38}"/>
              </a:ext>
            </a:extLst>
          </p:cNvPr>
          <p:cNvPicPr>
            <a:picLocks noChangeAspect="1"/>
          </p:cNvPicPr>
          <p:nvPr/>
        </p:nvPicPr>
        <p:blipFill>
          <a:blip r:embed="rId2"/>
          <a:stretch>
            <a:fillRect/>
          </a:stretch>
        </p:blipFill>
        <p:spPr>
          <a:xfrm>
            <a:off x="1538596" y="1477695"/>
            <a:ext cx="3600000" cy="3038179"/>
          </a:xfrm>
          <a:prstGeom prst="rect">
            <a:avLst/>
          </a:prstGeom>
        </p:spPr>
      </p:pic>
      <p:pic>
        <p:nvPicPr>
          <p:cNvPr id="8" name="図 7">
            <a:extLst>
              <a:ext uri="{FF2B5EF4-FFF2-40B4-BE49-F238E27FC236}">
                <a16:creationId xmlns:a16="http://schemas.microsoft.com/office/drawing/2014/main" id="{99FBE5DC-71EC-818B-E756-A2C1662716F1}"/>
              </a:ext>
            </a:extLst>
          </p:cNvPr>
          <p:cNvPicPr>
            <a:picLocks noChangeAspect="1"/>
          </p:cNvPicPr>
          <p:nvPr/>
        </p:nvPicPr>
        <p:blipFill>
          <a:blip r:embed="rId3"/>
          <a:stretch>
            <a:fillRect/>
          </a:stretch>
        </p:blipFill>
        <p:spPr>
          <a:xfrm>
            <a:off x="7050755" y="1660575"/>
            <a:ext cx="3600000" cy="3061635"/>
          </a:xfrm>
          <a:prstGeom prst="rect">
            <a:avLst/>
          </a:prstGeom>
        </p:spPr>
      </p:pic>
      <p:sp>
        <p:nvSpPr>
          <p:cNvPr id="2" name="正方形/長方形 1">
            <a:extLst>
              <a:ext uri="{FF2B5EF4-FFF2-40B4-BE49-F238E27FC236}">
                <a16:creationId xmlns:a16="http://schemas.microsoft.com/office/drawing/2014/main" id="{334F0D77-A25D-1566-0DA1-F62281DB30AC}"/>
              </a:ext>
            </a:extLst>
          </p:cNvPr>
          <p:cNvSpPr/>
          <p:nvPr/>
        </p:nvSpPr>
        <p:spPr>
          <a:xfrm>
            <a:off x="4092050" y="3842360"/>
            <a:ext cx="504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9D46BB1-BEEF-2237-6414-110B9E45075D}"/>
              </a:ext>
            </a:extLst>
          </p:cNvPr>
          <p:cNvSpPr/>
          <p:nvPr/>
        </p:nvSpPr>
        <p:spPr>
          <a:xfrm>
            <a:off x="9508783" y="2475115"/>
            <a:ext cx="504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F0D45CC-2934-A934-696F-2EC57898953C}"/>
              </a:ext>
            </a:extLst>
          </p:cNvPr>
          <p:cNvSpPr/>
          <p:nvPr/>
        </p:nvSpPr>
        <p:spPr>
          <a:xfrm>
            <a:off x="9865836" y="3210857"/>
            <a:ext cx="252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C6B638F-8A6E-A68E-819D-148E6E54DF2E}"/>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76556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29857D7B-B6B6-0D55-3BEA-70FB42A8EEB9}"/>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44260211-C873-37C1-3822-9CDDE81055AB}"/>
              </a:ext>
            </a:extLst>
          </p:cNvPr>
          <p:cNvSpPr>
            <a:spLocks noGrp="1"/>
          </p:cNvSpPr>
          <p:nvPr>
            <p:ph type="body" sz="quarter" idx="13"/>
          </p:nvPr>
        </p:nvSpPr>
        <p:spPr/>
        <p:txBody>
          <a:bodyPr/>
          <a:lstStyle/>
          <a:p>
            <a:r>
              <a:rPr kumimoji="1" lang="ja-JP" altLang="en-US"/>
              <a:t>⑦　設定内容を確認し、「確認」をクリックして設定は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A2BBB00B-F13E-3054-88C4-BDBD643E966B}"/>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17454BD9-F3B6-33F4-88A5-7EF4E45170FB}"/>
              </a:ext>
            </a:extLst>
          </p:cNvPr>
          <p:cNvSpPr>
            <a:spLocks noGrp="1"/>
          </p:cNvSpPr>
          <p:nvPr>
            <p:ph type="body" sz="quarter" idx="17"/>
          </p:nvPr>
        </p:nvSpPr>
        <p:spPr/>
        <p:txBody>
          <a:bodyPr/>
          <a:lstStyle/>
          <a:p>
            <a:endParaRPr lang="ja-JP" altLang="en-US"/>
          </a:p>
        </p:txBody>
      </p:sp>
      <p:pic>
        <p:nvPicPr>
          <p:cNvPr id="7" name="図 6">
            <a:extLst>
              <a:ext uri="{FF2B5EF4-FFF2-40B4-BE49-F238E27FC236}">
                <a16:creationId xmlns:a16="http://schemas.microsoft.com/office/drawing/2014/main" id="{ADAAD7B6-F65E-2156-7C28-FDDA07FC63AA}"/>
              </a:ext>
            </a:extLst>
          </p:cNvPr>
          <p:cNvPicPr>
            <a:picLocks noChangeAspect="1"/>
          </p:cNvPicPr>
          <p:nvPr/>
        </p:nvPicPr>
        <p:blipFill>
          <a:blip r:embed="rId2"/>
          <a:stretch>
            <a:fillRect/>
          </a:stretch>
        </p:blipFill>
        <p:spPr>
          <a:xfrm>
            <a:off x="1541245" y="1600491"/>
            <a:ext cx="3600000" cy="2993081"/>
          </a:xfrm>
          <a:prstGeom prst="rect">
            <a:avLst/>
          </a:prstGeom>
        </p:spPr>
      </p:pic>
      <p:sp>
        <p:nvSpPr>
          <p:cNvPr id="2" name="正方形/長方形 1">
            <a:extLst>
              <a:ext uri="{FF2B5EF4-FFF2-40B4-BE49-F238E27FC236}">
                <a16:creationId xmlns:a16="http://schemas.microsoft.com/office/drawing/2014/main" id="{23550799-81CB-6789-907B-17BAFA5F3D4E}"/>
              </a:ext>
            </a:extLst>
          </p:cNvPr>
          <p:cNvSpPr/>
          <p:nvPr/>
        </p:nvSpPr>
        <p:spPr>
          <a:xfrm>
            <a:off x="4344601" y="2926904"/>
            <a:ext cx="252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649115B-D63F-7BCF-B98D-C2A9294721D2}"/>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0953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23131D-9FE5-AEB0-E18B-C81E5BAF83AD}"/>
              </a:ext>
            </a:extLst>
          </p:cNvPr>
          <p:cNvSpPr>
            <a:spLocks noGrp="1"/>
          </p:cNvSpPr>
          <p:nvPr>
            <p:ph type="title"/>
          </p:nvPr>
        </p:nvSpPr>
        <p:spPr/>
        <p:txBody>
          <a:bodyPr/>
          <a:lstStyle/>
          <a:p>
            <a:r>
              <a:rPr kumimoji="1" lang="en-US" altLang="ja-JP"/>
              <a:t>3. URL</a:t>
            </a:r>
            <a:r>
              <a:rPr kumimoji="1" lang="ja-JP" altLang="en-US"/>
              <a:t>ブラックリスト登録</a:t>
            </a:r>
          </a:p>
        </p:txBody>
      </p:sp>
      <p:sp>
        <p:nvSpPr>
          <p:cNvPr id="3" name="テキスト プレースホルダー 2">
            <a:extLst>
              <a:ext uri="{FF2B5EF4-FFF2-40B4-BE49-F238E27FC236}">
                <a16:creationId xmlns:a16="http://schemas.microsoft.com/office/drawing/2014/main" id="{2F685608-26FB-9F93-6F5F-195554AC8993}"/>
              </a:ext>
            </a:extLst>
          </p:cNvPr>
          <p:cNvSpPr>
            <a:spLocks noGrp="1"/>
          </p:cNvSpPr>
          <p:nvPr>
            <p:ph type="body" sz="quarter" idx="13"/>
          </p:nvPr>
        </p:nvSpPr>
        <p:spPr/>
        <p:txBody>
          <a:bodyPr/>
          <a:lstStyle/>
          <a:p>
            <a:r>
              <a:rPr kumimoji="1" lang="ja-JP" altLang="en-US"/>
              <a:t>①　クラウド管理画面にログイン後、右上の「設定」をクリック</a:t>
            </a:r>
            <a:br>
              <a:rPr kumimoji="1" lang="en-US" altLang="ja-JP"/>
            </a:br>
            <a:r>
              <a:rPr kumimoji="1" lang="ja-JP" altLang="en-US"/>
              <a:t>　　し、</a:t>
            </a:r>
            <a:r>
              <a:rPr lang="ja-JP" altLang="en-US"/>
              <a:t>左の「</a:t>
            </a:r>
            <a:r>
              <a:rPr lang="en-US" altLang="ja-JP"/>
              <a:t>URL</a:t>
            </a:r>
            <a:r>
              <a:rPr lang="ja-JP" altLang="en-US"/>
              <a:t>フィルタリング」をクリックします</a:t>
            </a:r>
            <a:endParaRPr kumimoji="1" lang="ja-JP" altLang="en-US"/>
          </a:p>
        </p:txBody>
      </p:sp>
      <p:sp>
        <p:nvSpPr>
          <p:cNvPr id="4" name="フッター プレースホルダー 3">
            <a:extLst>
              <a:ext uri="{FF2B5EF4-FFF2-40B4-BE49-F238E27FC236}">
                <a16:creationId xmlns:a16="http://schemas.microsoft.com/office/drawing/2014/main" id="{344CC3F3-64DF-023C-1870-1F46B542B3CB}"/>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2826242-8F02-6757-F47A-F430869696F0}"/>
              </a:ext>
            </a:extLst>
          </p:cNvPr>
          <p:cNvSpPr>
            <a:spLocks noGrp="1"/>
          </p:cNvSpPr>
          <p:nvPr>
            <p:ph type="body" sz="quarter" idx="17"/>
          </p:nvPr>
        </p:nvSpPr>
        <p:spPr/>
        <p:txBody>
          <a:bodyPr/>
          <a:lstStyle/>
          <a:p>
            <a:r>
              <a:rPr kumimoji="1" lang="ja-JP" altLang="en-US"/>
              <a:t>②　「ブラックリスト」をクリックします</a:t>
            </a:r>
          </a:p>
        </p:txBody>
      </p:sp>
      <p:sp>
        <p:nvSpPr>
          <p:cNvPr id="9" name="テキスト プレースホルダー 8">
            <a:extLst>
              <a:ext uri="{FF2B5EF4-FFF2-40B4-BE49-F238E27FC236}">
                <a16:creationId xmlns:a16="http://schemas.microsoft.com/office/drawing/2014/main" id="{9953BE17-22BC-1684-793F-2783F9B79950}"/>
              </a:ext>
            </a:extLst>
          </p:cNvPr>
          <p:cNvSpPr>
            <a:spLocks noGrp="1"/>
          </p:cNvSpPr>
          <p:nvPr>
            <p:ph type="body" sz="quarter" idx="18"/>
          </p:nvPr>
        </p:nvSpPr>
        <p:spPr/>
        <p:txBody>
          <a:bodyPr/>
          <a:lstStyle/>
          <a:p>
            <a:r>
              <a:rPr kumimoji="1" lang="ja-JP" altLang="en-US"/>
              <a:t>特定</a:t>
            </a:r>
            <a:r>
              <a:rPr kumimoji="1" lang="en-US" altLang="ja-JP"/>
              <a:t>URL</a:t>
            </a:r>
            <a:r>
              <a:rPr kumimoji="1" lang="ja-JP" altLang="en-US"/>
              <a:t>に対してブロックする設定手順について説明します</a:t>
            </a:r>
            <a:endParaRPr kumimoji="1" lang="en-US" altLang="ja-JP"/>
          </a:p>
        </p:txBody>
      </p:sp>
      <p:pic>
        <p:nvPicPr>
          <p:cNvPr id="7" name="図 6">
            <a:extLst>
              <a:ext uri="{FF2B5EF4-FFF2-40B4-BE49-F238E27FC236}">
                <a16:creationId xmlns:a16="http://schemas.microsoft.com/office/drawing/2014/main" id="{69BDA563-E529-8F6C-18C3-1E5D7713707E}"/>
              </a:ext>
            </a:extLst>
          </p:cNvPr>
          <p:cNvPicPr>
            <a:picLocks noChangeAspect="1"/>
          </p:cNvPicPr>
          <p:nvPr/>
        </p:nvPicPr>
        <p:blipFill>
          <a:blip r:embed="rId3"/>
          <a:stretch>
            <a:fillRect/>
          </a:stretch>
        </p:blipFill>
        <p:spPr>
          <a:xfrm>
            <a:off x="1535947" y="2379607"/>
            <a:ext cx="3600000" cy="2996824"/>
          </a:xfrm>
          <a:prstGeom prst="rect">
            <a:avLst/>
          </a:prstGeom>
        </p:spPr>
      </p:pic>
      <p:pic>
        <p:nvPicPr>
          <p:cNvPr id="8" name="図 7">
            <a:extLst>
              <a:ext uri="{FF2B5EF4-FFF2-40B4-BE49-F238E27FC236}">
                <a16:creationId xmlns:a16="http://schemas.microsoft.com/office/drawing/2014/main" id="{E6BDB129-DB06-594F-B36E-7CC22B8D8E56}"/>
              </a:ext>
            </a:extLst>
          </p:cNvPr>
          <p:cNvPicPr>
            <a:picLocks noChangeAspect="1"/>
          </p:cNvPicPr>
          <p:nvPr/>
        </p:nvPicPr>
        <p:blipFill>
          <a:blip r:embed="rId4"/>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E730ED39-C14F-596C-77C6-92330360CCE8}"/>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C77F1EB-9C58-40CF-4D0D-CF53086F868D}"/>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6C0F32EC-1F68-49EC-441A-8C601402A083}"/>
              </a:ext>
            </a:extLst>
          </p:cNvPr>
          <p:cNvSpPr/>
          <p:nvPr/>
        </p:nvSpPr>
        <p:spPr>
          <a:xfrm>
            <a:off x="819559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BC885E2-CBF8-1769-0CE7-71A2CF7B0FB3}"/>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573858859"/>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プレゼンテーション3" id="{F9EA6797-E383-45AE-9A95-808BD823EEFF}" vid="{96572C67-88F8-4E85-977A-831983E5322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マニュアル作成用</Template>
  <TotalTime>229</TotalTime>
  <Words>1203</Words>
  <Application>Microsoft Office PowerPoint</Application>
  <PresentationFormat>ワイド画面</PresentationFormat>
  <Paragraphs>160</Paragraphs>
  <Slides>24</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24</vt:i4>
      </vt:variant>
    </vt:vector>
  </HeadingPairs>
  <TitlesOfParts>
    <vt:vector size="28" baseType="lpstr">
      <vt:lpstr>游ゴシック</vt:lpstr>
      <vt:lpstr>Gill Sans MT</vt:lpstr>
      <vt:lpstr>Wingdings 2</vt:lpstr>
      <vt:lpstr>配当</vt:lpstr>
      <vt:lpstr>MRB操作マニュアル</vt:lpstr>
      <vt:lpstr>目次</vt:lpstr>
      <vt:lpstr>1. URLフィルタリング設定</vt:lpstr>
      <vt:lpstr>PowerPoint プレゼンテーション</vt:lpstr>
      <vt:lpstr>2. カスタムフィルタリング</vt:lpstr>
      <vt:lpstr>PowerPoint プレゼンテーション</vt:lpstr>
      <vt:lpstr>PowerPoint プレゼンテーション</vt:lpstr>
      <vt:lpstr>PowerPoint プレゼンテーション</vt:lpstr>
      <vt:lpstr>3. URLブラックリスト登録</vt:lpstr>
      <vt:lpstr>PowerPoint プレゼンテーション</vt:lpstr>
      <vt:lpstr>PowerPoint プレゼンテーション</vt:lpstr>
      <vt:lpstr>4. URLブラックリスト削除</vt:lpstr>
      <vt:lpstr>PowerPoint プレゼンテーション</vt:lpstr>
      <vt:lpstr>5. URLブラックリスト一括変更</vt:lpstr>
      <vt:lpstr>PowerPoint プレゼンテーション</vt:lpstr>
      <vt:lpstr>PowerPoint プレゼンテーション</vt:lpstr>
      <vt:lpstr>6. URLホワイトリスト登録</vt:lpstr>
      <vt:lpstr>PowerPoint プレゼンテーション</vt:lpstr>
      <vt:lpstr>PowerPoint プレゼンテーション</vt:lpstr>
      <vt:lpstr>7. URLホワイトリスト削除</vt:lpstr>
      <vt:lpstr>PowerPoint プレゼンテーション</vt:lpstr>
      <vt:lpstr>8. URLホワイトリスト一括変更</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太田皓也</dc:creator>
  <cp:lastModifiedBy>Technol.Corp 櫻庭竜太</cp:lastModifiedBy>
  <cp:revision>21</cp:revision>
  <dcterms:created xsi:type="dcterms:W3CDTF">2025-04-11T01:05:50Z</dcterms:created>
  <dcterms:modified xsi:type="dcterms:W3CDTF">2025-07-30T04:26:16Z</dcterms:modified>
</cp:coreProperties>
</file>