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5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AAE98-F6BB-46BD-80E2-CB2B1B05BFAA}" v="28" dt="2025-08-28T00:07:50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34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FCB1347-00E6-4FEC-85B4-F93FB3A7CD70}"/>
    <pc:docChg chg="modSld">
      <pc:chgData name="Technol.Corp 櫻庭竜太" userId="f291aa17-b8e0-4fe2-8f83-ae8a96cc9266" providerId="ADAL" clId="{8FCB1347-00E6-4FEC-85B4-F93FB3A7CD70}" dt="2025-07-30T02:42:13.280" v="75"/>
      <pc:docMkLst>
        <pc:docMk/>
      </pc:docMkLst>
      <pc:sldChg chg="modSp mod">
        <pc:chgData name="Technol.Corp 櫻庭竜太" userId="f291aa17-b8e0-4fe2-8f83-ae8a96cc9266" providerId="ADAL" clId="{8FCB1347-00E6-4FEC-85B4-F93FB3A7CD70}" dt="2025-07-30T02:42:13.280" v="75"/>
        <pc:sldMkLst>
          <pc:docMk/>
          <pc:sldMk cId="1907053450" sldId="257"/>
        </pc:sldMkLst>
        <pc:spChg chg="mod">
          <ac:chgData name="Technol.Corp 櫻庭竜太" userId="f291aa17-b8e0-4fe2-8f83-ae8a96cc9266" providerId="ADAL" clId="{8FCB1347-00E6-4FEC-85B4-F93FB3A7CD70}" dt="2025-07-30T02:42:13.280" v="75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6:46.538" v="40" actId="20577"/>
        <pc:sldMkLst>
          <pc:docMk/>
          <pc:sldMk cId="4236565751" sldId="260"/>
        </pc:sldMkLst>
        <pc:spChg chg="mod">
          <ac:chgData name="Technol.Corp 櫻庭竜太" userId="f291aa17-b8e0-4fe2-8f83-ae8a96cc9266" providerId="ADAL" clId="{8FCB1347-00E6-4FEC-85B4-F93FB3A7CD70}" dt="2025-07-29T08:25:35.938" v="38" actId="20577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8FCB1347-00E6-4FEC-85B4-F93FB3A7CD70}" dt="2025-07-29T08:26:46.538" v="40" actId="20577"/>
          <ac:spMkLst>
            <pc:docMk/>
            <pc:sldMk cId="4236565751" sldId="260"/>
            <ac:spMk id="7" creationId="{4668647F-0069-541B-7F8B-55A08563B7C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7:10.090" v="58" actId="20577"/>
        <pc:sldMkLst>
          <pc:docMk/>
          <pc:sldMk cId="1606350393" sldId="262"/>
        </pc:sldMkLst>
        <pc:spChg chg="mod">
          <ac:chgData name="Technol.Corp 櫻庭竜太" userId="f291aa17-b8e0-4fe2-8f83-ae8a96cc9266" providerId="ADAL" clId="{8FCB1347-00E6-4FEC-85B4-F93FB3A7CD70}" dt="2025-07-29T08:27:10.090" v="58" actId="20577"/>
          <ac:spMkLst>
            <pc:docMk/>
            <pc:sldMk cId="1606350393" sldId="262"/>
            <ac:spMk id="3" creationId="{A46D82FD-DAD9-AECF-15E6-B3C2CA6F8687}"/>
          </ac:spMkLst>
        </pc:spChg>
      </pc:sldChg>
    </pc:docChg>
  </pc:docChgLst>
  <pc:docChgLst>
    <pc:chgData name="Technol.Corp 櫻庭竜太" userId="f291aa17-b8e0-4fe2-8f83-ae8a96cc9266" providerId="ADAL" clId="{BAEAAE98-F6BB-46BD-80E2-CB2B1B05BFAA}"/>
    <pc:docChg chg="undo custSel addSld modSld">
      <pc:chgData name="Technol.Corp 櫻庭竜太" userId="f291aa17-b8e0-4fe2-8f83-ae8a96cc9266" providerId="ADAL" clId="{BAEAAE98-F6BB-46BD-80E2-CB2B1B05BFAA}" dt="2025-08-28T05:10:40.805" v="172" actId="20577"/>
      <pc:docMkLst>
        <pc:docMk/>
      </pc:docMkLst>
      <pc:sldChg chg="modSp mod">
        <pc:chgData name="Technol.Corp 櫻庭竜太" userId="f291aa17-b8e0-4fe2-8f83-ae8a96cc9266" providerId="ADAL" clId="{BAEAAE98-F6BB-46BD-80E2-CB2B1B05BFAA}" dt="2025-08-28T05:10:40.805" v="172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BAEAAE98-F6BB-46BD-80E2-CB2B1B05BFAA}" dt="2025-08-28T05:10:40.805" v="172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BAEAAE98-F6BB-46BD-80E2-CB2B1B05BFAA}" dt="2025-08-27T23:52:21.964" v="18" actId="1076"/>
        <pc:sldMkLst>
          <pc:docMk/>
          <pc:sldMk cId="4236565751" sldId="260"/>
        </pc:sldMkLst>
        <pc:spChg chg="mod">
          <ac:chgData name="Technol.Corp 櫻庭竜太" userId="f291aa17-b8e0-4fe2-8f83-ae8a96cc9266" providerId="ADAL" clId="{BAEAAE98-F6BB-46BD-80E2-CB2B1B05BFAA}" dt="2025-08-27T23:48:42.616" v="4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BAEAAE98-F6BB-46BD-80E2-CB2B1B05BFAA}" dt="2025-08-27T23:51:45.865" v="12"/>
          <ac:spMkLst>
            <pc:docMk/>
            <pc:sldMk cId="4236565751" sldId="260"/>
            <ac:spMk id="6" creationId="{FF35B922-462F-F2DF-E92B-58E29CC18EE4}"/>
          </ac:spMkLst>
        </pc:spChg>
        <pc:spChg chg="add mod">
          <ac:chgData name="Technol.Corp 櫻庭竜太" userId="f291aa17-b8e0-4fe2-8f83-ae8a96cc9266" providerId="ADAL" clId="{BAEAAE98-F6BB-46BD-80E2-CB2B1B05BFAA}" dt="2025-08-27T23:49:37.908" v="11" actId="1076"/>
          <ac:spMkLst>
            <pc:docMk/>
            <pc:sldMk cId="4236565751" sldId="260"/>
            <ac:spMk id="10" creationId="{F2609C57-9679-ACF9-473E-F760068510BE}"/>
          </ac:spMkLst>
        </pc:spChg>
        <pc:spChg chg="del">
          <ac:chgData name="Technol.Corp 櫻庭竜太" userId="f291aa17-b8e0-4fe2-8f83-ae8a96cc9266" providerId="ADAL" clId="{BAEAAE98-F6BB-46BD-80E2-CB2B1B05BFAA}" dt="2025-08-27T23:49:15.081" v="7" actId="478"/>
          <ac:spMkLst>
            <pc:docMk/>
            <pc:sldMk cId="4236565751" sldId="260"/>
            <ac:spMk id="12" creationId="{27D67B6C-1C1C-EFBE-C758-2000BA07C22D}"/>
          </ac:spMkLst>
        </pc:spChg>
        <pc:spChg chg="del">
          <ac:chgData name="Technol.Corp 櫻庭竜太" userId="f291aa17-b8e0-4fe2-8f83-ae8a96cc9266" providerId="ADAL" clId="{BAEAAE98-F6BB-46BD-80E2-CB2B1B05BFAA}" dt="2025-08-27T23:49:16.295" v="8" actId="478"/>
          <ac:spMkLst>
            <pc:docMk/>
            <pc:sldMk cId="4236565751" sldId="260"/>
            <ac:spMk id="13" creationId="{4C3DA236-5265-3AED-0FAB-D674B888AA6B}"/>
          </ac:spMkLst>
        </pc:spChg>
        <pc:spChg chg="del">
          <ac:chgData name="Technol.Corp 櫻庭竜太" userId="f291aa17-b8e0-4fe2-8f83-ae8a96cc9266" providerId="ADAL" clId="{BAEAAE98-F6BB-46BD-80E2-CB2B1B05BFAA}" dt="2025-08-27T23:52:05.773" v="15" actId="478"/>
          <ac:spMkLst>
            <pc:docMk/>
            <pc:sldMk cId="4236565751" sldId="260"/>
            <ac:spMk id="14" creationId="{80A46923-F001-7C08-87DA-C79DA52CED3B}"/>
          </ac:spMkLst>
        </pc:spChg>
        <pc:spChg chg="add mod">
          <ac:chgData name="Technol.Corp 櫻庭竜太" userId="f291aa17-b8e0-4fe2-8f83-ae8a96cc9266" providerId="ADAL" clId="{BAEAAE98-F6BB-46BD-80E2-CB2B1B05BFAA}" dt="2025-08-27T23:52:21.964" v="18" actId="1076"/>
          <ac:spMkLst>
            <pc:docMk/>
            <pc:sldMk cId="4236565751" sldId="260"/>
            <ac:spMk id="16" creationId="{5FA2E16A-FA25-64DC-FAF2-1954FD5E10EA}"/>
          </ac:spMkLst>
        </pc:spChg>
        <pc:spChg chg="add mod">
          <ac:chgData name="Technol.Corp 櫻庭竜太" userId="f291aa17-b8e0-4fe2-8f83-ae8a96cc9266" providerId="ADAL" clId="{BAEAAE98-F6BB-46BD-80E2-CB2B1B05BFAA}" dt="2025-08-27T23:52:21.964" v="18" actId="1076"/>
          <ac:spMkLst>
            <pc:docMk/>
            <pc:sldMk cId="4236565751" sldId="260"/>
            <ac:spMk id="17" creationId="{40D0015A-B745-2974-566F-6062C270B84B}"/>
          </ac:spMkLst>
        </pc:spChg>
        <pc:picChg chg="add mod">
          <ac:chgData name="Technol.Corp 櫻庭竜太" userId="f291aa17-b8e0-4fe2-8f83-ae8a96cc9266" providerId="ADAL" clId="{BAEAAE98-F6BB-46BD-80E2-CB2B1B05BFAA}" dt="2025-08-27T23:49:21.034" v="9" actId="1076"/>
          <ac:picMkLst>
            <pc:docMk/>
            <pc:sldMk cId="4236565751" sldId="260"/>
            <ac:picMk id="8" creationId="{4C2EF65D-5F4F-B640-C29E-667DC86D7DF8}"/>
          </ac:picMkLst>
        </pc:picChg>
        <pc:picChg chg="del">
          <ac:chgData name="Technol.Corp 櫻庭竜太" userId="f291aa17-b8e0-4fe2-8f83-ae8a96cc9266" providerId="ADAL" clId="{BAEAAE98-F6BB-46BD-80E2-CB2B1B05BFAA}" dt="2025-08-27T23:49:12.781" v="6" actId="478"/>
          <ac:picMkLst>
            <pc:docMk/>
            <pc:sldMk cId="4236565751" sldId="260"/>
            <ac:picMk id="9" creationId="{FCD72A74-E4FB-BE1C-0617-E3152CE8686C}"/>
          </ac:picMkLst>
        </pc:picChg>
        <pc:picChg chg="del">
          <ac:chgData name="Technol.Corp 櫻庭竜太" userId="f291aa17-b8e0-4fe2-8f83-ae8a96cc9266" providerId="ADAL" clId="{BAEAAE98-F6BB-46BD-80E2-CB2B1B05BFAA}" dt="2025-08-27T23:52:05.773" v="15" actId="478"/>
          <ac:picMkLst>
            <pc:docMk/>
            <pc:sldMk cId="4236565751" sldId="260"/>
            <ac:picMk id="11" creationId="{A3677CFC-1CF4-082E-959A-39D70F286CB0}"/>
          </ac:picMkLst>
        </pc:picChg>
        <pc:picChg chg="add mod">
          <ac:chgData name="Technol.Corp 櫻庭竜太" userId="f291aa17-b8e0-4fe2-8f83-ae8a96cc9266" providerId="ADAL" clId="{BAEAAE98-F6BB-46BD-80E2-CB2B1B05BFAA}" dt="2025-08-27T23:52:21.964" v="18" actId="1076"/>
          <ac:picMkLst>
            <pc:docMk/>
            <pc:sldMk cId="4236565751" sldId="260"/>
            <ac:picMk id="15" creationId="{FCBD2888-C70A-55BE-B47A-3A99D3ADA514}"/>
          </ac:picMkLst>
        </pc:picChg>
      </pc:sldChg>
      <pc:sldChg chg="modSp mod">
        <pc:chgData name="Technol.Corp 櫻庭竜太" userId="f291aa17-b8e0-4fe2-8f83-ae8a96cc9266" providerId="ADAL" clId="{BAEAAE98-F6BB-46BD-80E2-CB2B1B05BFAA}" dt="2025-08-27T23:52:47.596" v="39"/>
        <pc:sldMkLst>
          <pc:docMk/>
          <pc:sldMk cId="287237332" sldId="261"/>
        </pc:sldMkLst>
        <pc:spChg chg="mod">
          <ac:chgData name="Technol.Corp 櫻庭竜太" userId="f291aa17-b8e0-4fe2-8f83-ae8a96cc9266" providerId="ADAL" clId="{BAEAAE98-F6BB-46BD-80E2-CB2B1B05BFAA}" dt="2025-08-27T23:52:43.644" v="34"/>
          <ac:spMkLst>
            <pc:docMk/>
            <pc:sldMk cId="287237332" sldId="261"/>
            <ac:spMk id="3" creationId="{218098BB-3704-3751-9F72-65FFDCA92BA8}"/>
          </ac:spMkLst>
        </pc:spChg>
        <pc:spChg chg="mod">
          <ac:chgData name="Technol.Corp 櫻庭竜太" userId="f291aa17-b8e0-4fe2-8f83-ae8a96cc9266" providerId="ADAL" clId="{BAEAAE98-F6BB-46BD-80E2-CB2B1B05BFAA}" dt="2025-08-27T23:52:47.596" v="39"/>
          <ac:spMkLst>
            <pc:docMk/>
            <pc:sldMk cId="287237332" sldId="261"/>
            <ac:spMk id="6" creationId="{04FF5A92-04EF-3C49-146B-B0E60B929F47}"/>
          </ac:spMkLst>
        </pc:spChg>
      </pc:sldChg>
      <pc:sldChg chg="addSp delSp modSp mod">
        <pc:chgData name="Technol.Corp 櫻庭竜太" userId="f291aa17-b8e0-4fe2-8f83-ae8a96cc9266" providerId="ADAL" clId="{BAEAAE98-F6BB-46BD-80E2-CB2B1B05BFAA}" dt="2025-08-28T00:06:07.423" v="111" actId="14100"/>
        <pc:sldMkLst>
          <pc:docMk/>
          <pc:sldMk cId="1606350393" sldId="262"/>
        </pc:sldMkLst>
        <pc:spChg chg="mod">
          <ac:chgData name="Technol.Corp 櫻庭竜太" userId="f291aa17-b8e0-4fe2-8f83-ae8a96cc9266" providerId="ADAL" clId="{BAEAAE98-F6BB-46BD-80E2-CB2B1B05BFAA}" dt="2025-08-27T23:52:53.320" v="44"/>
          <ac:spMkLst>
            <pc:docMk/>
            <pc:sldMk cId="1606350393" sldId="262"/>
            <ac:spMk id="3" creationId="{A46D82FD-DAD9-AECF-15E6-B3C2CA6F8687}"/>
          </ac:spMkLst>
        </pc:spChg>
        <pc:spChg chg="mod">
          <ac:chgData name="Technol.Corp 櫻庭竜太" userId="f291aa17-b8e0-4fe2-8f83-ae8a96cc9266" providerId="ADAL" clId="{BAEAAE98-F6BB-46BD-80E2-CB2B1B05BFAA}" dt="2025-08-27T23:52:56.940" v="49"/>
          <ac:spMkLst>
            <pc:docMk/>
            <pc:sldMk cId="1606350393" sldId="262"/>
            <ac:spMk id="6" creationId="{07BA51E0-3A34-6100-DC55-C0BEA719B2DC}"/>
          </ac:spMkLst>
        </pc:spChg>
        <pc:spChg chg="del">
          <ac:chgData name="Technol.Corp 櫻庭竜太" userId="f291aa17-b8e0-4fe2-8f83-ae8a96cc9266" providerId="ADAL" clId="{BAEAAE98-F6BB-46BD-80E2-CB2B1B05BFAA}" dt="2025-08-28T00:05:36.139" v="102" actId="478"/>
          <ac:spMkLst>
            <pc:docMk/>
            <pc:sldMk cId="1606350393" sldId="262"/>
            <ac:spMk id="9" creationId="{AD010610-D0A9-AF09-7328-A351015CE729}"/>
          </ac:spMkLst>
        </pc:spChg>
        <pc:spChg chg="del">
          <ac:chgData name="Technol.Corp 櫻庭竜太" userId="f291aa17-b8e0-4fe2-8f83-ae8a96cc9266" providerId="ADAL" clId="{BAEAAE98-F6BB-46BD-80E2-CB2B1B05BFAA}" dt="2025-08-28T00:05:36.139" v="102" actId="478"/>
          <ac:spMkLst>
            <pc:docMk/>
            <pc:sldMk cId="1606350393" sldId="262"/>
            <ac:spMk id="10" creationId="{B3829B33-B445-46FF-1D0A-71AF7FF2F106}"/>
          </ac:spMkLst>
        </pc:spChg>
        <pc:spChg chg="mod">
          <ac:chgData name="Technol.Corp 櫻庭竜太" userId="f291aa17-b8e0-4fe2-8f83-ae8a96cc9266" providerId="ADAL" clId="{BAEAAE98-F6BB-46BD-80E2-CB2B1B05BFAA}" dt="2025-08-28T00:06:07.423" v="111" actId="14100"/>
          <ac:spMkLst>
            <pc:docMk/>
            <pc:sldMk cId="1606350393" sldId="262"/>
            <ac:spMk id="11" creationId="{0264AC58-CC76-A39D-847E-64AFE6F01502}"/>
          </ac:spMkLst>
        </pc:spChg>
        <pc:spChg chg="add mod">
          <ac:chgData name="Technol.Corp 櫻庭竜太" userId="f291aa17-b8e0-4fe2-8f83-ae8a96cc9266" providerId="ADAL" clId="{BAEAAE98-F6BB-46BD-80E2-CB2B1B05BFAA}" dt="2025-08-28T00:05:36.360" v="103"/>
          <ac:spMkLst>
            <pc:docMk/>
            <pc:sldMk cId="1606350393" sldId="262"/>
            <ac:spMk id="13" creationId="{53416301-9CA3-2A05-5608-6E40AA58D41B}"/>
          </ac:spMkLst>
        </pc:spChg>
        <pc:spChg chg="add mod">
          <ac:chgData name="Technol.Corp 櫻庭竜太" userId="f291aa17-b8e0-4fe2-8f83-ae8a96cc9266" providerId="ADAL" clId="{BAEAAE98-F6BB-46BD-80E2-CB2B1B05BFAA}" dt="2025-08-28T00:05:36.360" v="103"/>
          <ac:spMkLst>
            <pc:docMk/>
            <pc:sldMk cId="1606350393" sldId="262"/>
            <ac:spMk id="14" creationId="{45AC42FB-CDFA-F4E6-BCAA-6A7B7A80ACFD}"/>
          </ac:spMkLst>
        </pc:spChg>
        <pc:picChg chg="del">
          <ac:chgData name="Technol.Corp 櫻庭竜太" userId="f291aa17-b8e0-4fe2-8f83-ae8a96cc9266" providerId="ADAL" clId="{BAEAAE98-F6BB-46BD-80E2-CB2B1B05BFAA}" dt="2025-08-28T00:05:36.139" v="102" actId="478"/>
          <ac:picMkLst>
            <pc:docMk/>
            <pc:sldMk cId="1606350393" sldId="262"/>
            <ac:picMk id="7" creationId="{A03DB4A0-9796-0FB7-5E3F-4AB88CE4CBEA}"/>
          </ac:picMkLst>
        </pc:picChg>
        <pc:picChg chg="del">
          <ac:chgData name="Technol.Corp 櫻庭竜太" userId="f291aa17-b8e0-4fe2-8f83-ae8a96cc9266" providerId="ADAL" clId="{BAEAAE98-F6BB-46BD-80E2-CB2B1B05BFAA}" dt="2025-08-28T00:05:45.034" v="104" actId="478"/>
          <ac:picMkLst>
            <pc:docMk/>
            <pc:sldMk cId="1606350393" sldId="262"/>
            <ac:picMk id="8" creationId="{4AC759DB-3DF7-B04F-C253-58EE48BD9D5A}"/>
          </ac:picMkLst>
        </pc:picChg>
        <pc:picChg chg="add mod">
          <ac:chgData name="Technol.Corp 櫻庭竜太" userId="f291aa17-b8e0-4fe2-8f83-ae8a96cc9266" providerId="ADAL" clId="{BAEAAE98-F6BB-46BD-80E2-CB2B1B05BFAA}" dt="2025-08-28T00:05:36.360" v="103"/>
          <ac:picMkLst>
            <pc:docMk/>
            <pc:sldMk cId="1606350393" sldId="262"/>
            <ac:picMk id="12" creationId="{21D92D76-3BE3-FC4D-DFB1-FD3C4DDD07D1}"/>
          </ac:picMkLst>
        </pc:picChg>
        <pc:picChg chg="add mod ord">
          <ac:chgData name="Technol.Corp 櫻庭竜太" userId="f291aa17-b8e0-4fe2-8f83-ae8a96cc9266" providerId="ADAL" clId="{BAEAAE98-F6BB-46BD-80E2-CB2B1B05BFAA}" dt="2025-08-28T00:06:03.875" v="110" actId="1076"/>
          <ac:picMkLst>
            <pc:docMk/>
            <pc:sldMk cId="1606350393" sldId="262"/>
            <ac:picMk id="15" creationId="{25C512C9-F2DB-333F-1ED5-78A81BA06CD6}"/>
          </ac:picMkLst>
        </pc:picChg>
      </pc:sldChg>
      <pc:sldChg chg="addSp delSp modSp mod">
        <pc:chgData name="Technol.Corp 櫻庭竜太" userId="f291aa17-b8e0-4fe2-8f83-ae8a96cc9266" providerId="ADAL" clId="{BAEAAE98-F6BB-46BD-80E2-CB2B1B05BFAA}" dt="2025-08-28T00:07:12.385" v="140" actId="14100"/>
        <pc:sldMkLst>
          <pc:docMk/>
          <pc:sldMk cId="2842484684" sldId="263"/>
        </pc:sldMkLst>
        <pc:spChg chg="mod">
          <ac:chgData name="Technol.Corp 櫻庭竜太" userId="f291aa17-b8e0-4fe2-8f83-ae8a96cc9266" providerId="ADAL" clId="{BAEAAE98-F6BB-46BD-80E2-CB2B1B05BFAA}" dt="2025-08-27T23:53:01.922" v="54"/>
          <ac:spMkLst>
            <pc:docMk/>
            <pc:sldMk cId="2842484684" sldId="263"/>
            <ac:spMk id="3" creationId="{F715A07B-3298-9DFF-B612-7620CAAFD564}"/>
          </ac:spMkLst>
        </pc:spChg>
        <pc:spChg chg="mod">
          <ac:chgData name="Technol.Corp 櫻庭竜太" userId="f291aa17-b8e0-4fe2-8f83-ae8a96cc9266" providerId="ADAL" clId="{BAEAAE98-F6BB-46BD-80E2-CB2B1B05BFAA}" dt="2025-08-27T23:53:05.598" v="60"/>
          <ac:spMkLst>
            <pc:docMk/>
            <pc:sldMk cId="2842484684" sldId="263"/>
            <ac:spMk id="6" creationId="{F89E30F0-77F2-55AA-95B1-63F06A0EAEB8}"/>
          </ac:spMkLst>
        </pc:spChg>
        <pc:spChg chg="mod">
          <ac:chgData name="Technol.Corp 櫻庭竜太" userId="f291aa17-b8e0-4fe2-8f83-ae8a96cc9266" providerId="ADAL" clId="{BAEAAE98-F6BB-46BD-80E2-CB2B1B05BFAA}" dt="2025-08-28T00:07:12.385" v="140" actId="14100"/>
          <ac:spMkLst>
            <pc:docMk/>
            <pc:sldMk cId="2842484684" sldId="263"/>
            <ac:spMk id="15" creationId="{96E5AC36-3DCB-53B6-B6DD-A0F42B150A71}"/>
          </ac:spMkLst>
        </pc:spChg>
        <pc:picChg chg="add mod ord">
          <ac:chgData name="Technol.Corp 櫻庭竜太" userId="f291aa17-b8e0-4fe2-8f83-ae8a96cc9266" providerId="ADAL" clId="{BAEAAE98-F6BB-46BD-80E2-CB2B1B05BFAA}" dt="2025-08-28T00:07:02.688" v="138" actId="1076"/>
          <ac:picMkLst>
            <pc:docMk/>
            <pc:sldMk cId="2842484684" sldId="263"/>
            <ac:picMk id="8" creationId="{4281A8AD-830D-F064-C4EC-752620168FA5}"/>
          </ac:picMkLst>
        </pc:picChg>
        <pc:picChg chg="del">
          <ac:chgData name="Technol.Corp 櫻庭竜太" userId="f291aa17-b8e0-4fe2-8f83-ae8a96cc9266" providerId="ADAL" clId="{BAEAAE98-F6BB-46BD-80E2-CB2B1B05BFAA}" dt="2025-08-28T00:06:41.400" v="112" actId="478"/>
          <ac:picMkLst>
            <pc:docMk/>
            <pc:sldMk cId="2842484684" sldId="263"/>
            <ac:picMk id="12" creationId="{44386C05-C315-B7C8-7011-23317C64BCDA}"/>
          </ac:picMkLst>
        </pc:picChg>
      </pc:sldChg>
      <pc:sldChg chg="addSp delSp modSp mod">
        <pc:chgData name="Technol.Corp 櫻庭竜太" userId="f291aa17-b8e0-4fe2-8f83-ae8a96cc9266" providerId="ADAL" clId="{BAEAAE98-F6BB-46BD-80E2-CB2B1B05BFAA}" dt="2025-08-28T00:08:27.026" v="160" actId="14100"/>
        <pc:sldMkLst>
          <pc:docMk/>
          <pc:sldMk cId="577686817" sldId="264"/>
        </pc:sldMkLst>
        <pc:spChg chg="mod">
          <ac:chgData name="Technol.Corp 櫻庭竜太" userId="f291aa17-b8e0-4fe2-8f83-ae8a96cc9266" providerId="ADAL" clId="{BAEAAE98-F6BB-46BD-80E2-CB2B1B05BFAA}" dt="2025-08-27T23:53:09.713" v="66"/>
          <ac:spMkLst>
            <pc:docMk/>
            <pc:sldMk cId="577686817" sldId="264"/>
            <ac:spMk id="3" creationId="{2359DC30-DB80-FB34-1690-F18D92E60E59}"/>
          </ac:spMkLst>
        </pc:spChg>
        <pc:spChg chg="mod">
          <ac:chgData name="Technol.Corp 櫻庭竜太" userId="f291aa17-b8e0-4fe2-8f83-ae8a96cc9266" providerId="ADAL" clId="{BAEAAE98-F6BB-46BD-80E2-CB2B1B05BFAA}" dt="2025-08-28T00:08:27.026" v="160" actId="14100"/>
          <ac:spMkLst>
            <pc:docMk/>
            <pc:sldMk cId="577686817" sldId="264"/>
            <ac:spMk id="9" creationId="{17C2FCEC-871C-FBE6-7073-5D9A90E7775B}"/>
          </ac:spMkLst>
        </pc:spChg>
        <pc:picChg chg="del">
          <ac:chgData name="Technol.Corp 櫻庭竜太" userId="f291aa17-b8e0-4fe2-8f83-ae8a96cc9266" providerId="ADAL" clId="{BAEAAE98-F6BB-46BD-80E2-CB2B1B05BFAA}" dt="2025-08-28T00:07:50.343" v="141" actId="478"/>
          <ac:picMkLst>
            <pc:docMk/>
            <pc:sldMk cId="577686817" sldId="264"/>
            <ac:picMk id="8" creationId="{46697096-A4D3-21AF-7A58-1A249C9FF555}"/>
          </ac:picMkLst>
        </pc:picChg>
        <pc:picChg chg="add mod ord">
          <ac:chgData name="Technol.Corp 櫻庭竜太" userId="f291aa17-b8e0-4fe2-8f83-ae8a96cc9266" providerId="ADAL" clId="{BAEAAE98-F6BB-46BD-80E2-CB2B1B05BFAA}" dt="2025-08-28T00:08:12.178" v="157" actId="1076"/>
          <ac:picMkLst>
            <pc:docMk/>
            <pc:sldMk cId="577686817" sldId="264"/>
            <ac:picMk id="10" creationId="{CDFC2F58-1374-6839-A22B-40A83A61EE51}"/>
          </ac:picMkLst>
        </pc:picChg>
      </pc:sldChg>
      <pc:sldChg chg="addSp delSp modSp add mod modClrScheme chgLayout">
        <pc:chgData name="Technol.Corp 櫻庭竜太" userId="f291aa17-b8e0-4fe2-8f83-ae8a96cc9266" providerId="ADAL" clId="{BAEAAE98-F6BB-46BD-80E2-CB2B1B05BFAA}" dt="2025-08-28T00:05:00.050" v="101" actId="14100"/>
        <pc:sldMkLst>
          <pc:docMk/>
          <pc:sldMk cId="2268744681" sldId="265"/>
        </pc:sldMkLst>
        <pc:spChg chg="del 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2" creationId="{5556411F-993A-8307-C9A2-1E7421F70D1A}"/>
          </ac:spMkLst>
        </pc:spChg>
        <pc:spChg chg="mod ord">
          <ac:chgData name="Technol.Corp 櫻庭竜太" userId="f291aa17-b8e0-4fe2-8f83-ae8a96cc9266" providerId="ADAL" clId="{BAEAAE98-F6BB-46BD-80E2-CB2B1B05BFAA}" dt="2025-08-27T23:52:33.983" v="24"/>
          <ac:spMkLst>
            <pc:docMk/>
            <pc:sldMk cId="2268744681" sldId="265"/>
            <ac:spMk id="3" creationId="{5707C1D2-0185-0ABB-EF94-F6B37050B5E8}"/>
          </ac:spMkLst>
        </pc:spChg>
        <pc:spChg chg="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4" creationId="{2DF65FB0-7517-C5A6-220C-56AFBFE16341}"/>
          </ac:spMkLst>
        </pc:spChg>
        <pc:spChg chg="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5" creationId="{DA7BD6FA-0D46-51C3-699F-F74A3EC8EA2A}"/>
          </ac:spMkLst>
        </pc:spChg>
        <pc:spChg chg="mod ord">
          <ac:chgData name="Technol.Corp 櫻庭竜太" userId="f291aa17-b8e0-4fe2-8f83-ae8a96cc9266" providerId="ADAL" clId="{BAEAAE98-F6BB-46BD-80E2-CB2B1B05BFAA}" dt="2025-08-27T23:52:38.510" v="29"/>
          <ac:spMkLst>
            <pc:docMk/>
            <pc:sldMk cId="2268744681" sldId="265"/>
            <ac:spMk id="6" creationId="{211D23F1-E9F1-2E3F-EFEF-45BC4822C09F}"/>
          </ac:spMkLst>
        </pc:spChg>
        <pc:spChg chg="del mo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7" creationId="{781CDCD3-8BC6-53C5-82D7-4548FD4F0AA5}"/>
          </ac:spMkLst>
        </pc:spChg>
        <pc:spChg chg="add 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8" creationId="{89642C6A-078F-45CC-3A5D-D7F846CB12D4}"/>
          </ac:spMkLst>
        </pc:spChg>
        <pc:spChg chg="del">
          <ac:chgData name="Technol.Corp 櫻庭竜太" userId="f291aa17-b8e0-4fe2-8f83-ae8a96cc9266" providerId="ADAL" clId="{BAEAAE98-F6BB-46BD-80E2-CB2B1B05BFAA}" dt="2025-08-27T23:53:33.690" v="67" actId="478"/>
          <ac:spMkLst>
            <pc:docMk/>
            <pc:sldMk cId="2268744681" sldId="265"/>
            <ac:spMk id="12" creationId="{04F24DFD-4F0C-E38E-4747-17F782DC53CA}"/>
          </ac:spMkLst>
        </pc:spChg>
        <pc:spChg chg="del">
          <ac:chgData name="Technol.Corp 櫻庭竜太" userId="f291aa17-b8e0-4fe2-8f83-ae8a96cc9266" providerId="ADAL" clId="{BAEAAE98-F6BB-46BD-80E2-CB2B1B05BFAA}" dt="2025-08-27T23:53:33.690" v="67" actId="478"/>
          <ac:spMkLst>
            <pc:docMk/>
            <pc:sldMk cId="2268744681" sldId="265"/>
            <ac:spMk id="13" creationId="{B6892D8B-8326-01BC-5CA3-75772AA19539}"/>
          </ac:spMkLst>
        </pc:spChg>
        <pc:spChg chg="mod">
          <ac:chgData name="Technol.Corp 櫻庭竜太" userId="f291aa17-b8e0-4fe2-8f83-ae8a96cc9266" providerId="ADAL" clId="{BAEAAE98-F6BB-46BD-80E2-CB2B1B05BFAA}" dt="2025-08-28T00:05:00.050" v="101" actId="14100"/>
          <ac:spMkLst>
            <pc:docMk/>
            <pc:sldMk cId="2268744681" sldId="265"/>
            <ac:spMk id="14" creationId="{3E64AA72-4387-574D-E10C-F93285EA94A2}"/>
          </ac:spMkLst>
        </pc:spChg>
        <pc:spChg chg="add mod">
          <ac:chgData name="Technol.Corp 櫻庭竜太" userId="f291aa17-b8e0-4fe2-8f83-ae8a96cc9266" providerId="ADAL" clId="{BAEAAE98-F6BB-46BD-80E2-CB2B1B05BFAA}" dt="2025-08-27T23:53:44.129" v="69" actId="1076"/>
          <ac:spMkLst>
            <pc:docMk/>
            <pc:sldMk cId="2268744681" sldId="265"/>
            <ac:spMk id="15" creationId="{237A7D2A-1331-7250-0FB6-533FD23A0477}"/>
          </ac:spMkLst>
        </pc:spChg>
        <pc:spChg chg="add mod">
          <ac:chgData name="Technol.Corp 櫻庭竜太" userId="f291aa17-b8e0-4fe2-8f83-ae8a96cc9266" providerId="ADAL" clId="{BAEAAE98-F6BB-46BD-80E2-CB2B1B05BFAA}" dt="2025-08-27T23:54:06.148" v="71" actId="14100"/>
          <ac:spMkLst>
            <pc:docMk/>
            <pc:sldMk cId="2268744681" sldId="265"/>
            <ac:spMk id="16" creationId="{9FEB57E1-1DDC-3FD9-A8A6-CF06488699AA}"/>
          </ac:spMkLst>
        </pc:spChg>
        <pc:picChg chg="del">
          <ac:chgData name="Technol.Corp 櫻庭竜太" userId="f291aa17-b8e0-4fe2-8f83-ae8a96cc9266" providerId="ADAL" clId="{BAEAAE98-F6BB-46BD-80E2-CB2B1B05BFAA}" dt="2025-08-27T23:53:33.690" v="67" actId="478"/>
          <ac:picMkLst>
            <pc:docMk/>
            <pc:sldMk cId="2268744681" sldId="265"/>
            <ac:picMk id="9" creationId="{4F778AA4-E631-5AE0-03EA-9948E831828F}"/>
          </ac:picMkLst>
        </pc:picChg>
        <pc:picChg chg="add mod">
          <ac:chgData name="Technol.Corp 櫻庭竜太" userId="f291aa17-b8e0-4fe2-8f83-ae8a96cc9266" providerId="ADAL" clId="{BAEAAE98-F6BB-46BD-80E2-CB2B1B05BFAA}" dt="2025-08-27T23:53:44.129" v="69" actId="1076"/>
          <ac:picMkLst>
            <pc:docMk/>
            <pc:sldMk cId="2268744681" sldId="265"/>
            <ac:picMk id="10" creationId="{97513ACA-653E-0AD9-6473-F4C2620B299F}"/>
          </ac:picMkLst>
        </pc:picChg>
        <pc:picChg chg="del">
          <ac:chgData name="Technol.Corp 櫻庭竜太" userId="f291aa17-b8e0-4fe2-8f83-ae8a96cc9266" providerId="ADAL" clId="{BAEAAE98-F6BB-46BD-80E2-CB2B1B05BFAA}" dt="2025-08-28T00:04:09.852" v="72" actId="478"/>
          <ac:picMkLst>
            <pc:docMk/>
            <pc:sldMk cId="2268744681" sldId="265"/>
            <ac:picMk id="11" creationId="{68EC0892-1249-646F-AF00-D2E9B8595255}"/>
          </ac:picMkLst>
        </pc:picChg>
        <pc:picChg chg="add mod ord">
          <ac:chgData name="Technol.Corp 櫻庭竜太" userId="f291aa17-b8e0-4fe2-8f83-ae8a96cc9266" providerId="ADAL" clId="{BAEAAE98-F6BB-46BD-80E2-CB2B1B05BFAA}" dt="2025-08-28T00:04:43.664" v="99" actId="1076"/>
          <ac:picMkLst>
            <pc:docMk/>
            <pc:sldMk cId="2268744681" sldId="265"/>
            <ac:picMk id="18" creationId="{445758AC-FB8C-B4BB-353D-B52DFEC97E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1BCECB-FFFC-4862-8722-35FA3A2B25B8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94DD17-5948-4BF8-BFD4-95739C400449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0C0C9-6EA8-4149-818D-FF5B501666D9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CD463B-70CE-43DA-B17C-D1D03AFA9FE8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6348-0DA6-464D-98B8-C2CC9A83B817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402A-0504-4CA1-8898-1418DEDA9E03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39A2E1-7E47-4C37-B46E-C6267C7A7321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D754A0-6745-4382-B01A-203FFBA0D45A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8D0200-3A20-4155-BF26-5820C1C76540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0979E-54B9-48A9-89B2-5C4A02998FD0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9360477-A07C-43AE-81F9-6D14579C1CEC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L2TP</a:t>
            </a:r>
            <a:r>
              <a:rPr lang="ja-JP" altLang="en-US"/>
              <a:t>リモートアクセス設定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L2TP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リモートアクセス設定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2867B95-32FE-6579-B04E-7E3ADE549C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</a:t>
            </a:r>
            <a:r>
              <a:rPr kumimoji="1" lang="en-US" altLang="ja-JP"/>
              <a:t>. L2TP</a:t>
            </a:r>
            <a:r>
              <a:rPr kumimoji="1" lang="ja-JP" altLang="en-US"/>
              <a:t>リモートアクセス設定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lang="ja-JP" altLang="en-US"/>
              <a:t>ログイン選択画面で「クラウドログイン」をクリックします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 MRB</a:t>
            </a:r>
            <a:r>
              <a:rPr lang="ja-JP" altLang="en-US"/>
              <a:t>番号（機器コード）、管理者ユーザ、パスワードを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L2TP</a:t>
            </a:r>
            <a:r>
              <a:rPr kumimoji="1" lang="ja-JP" altLang="en-US"/>
              <a:t>リモートアクセスの設定手順について説明します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1CA948-43C1-A165-C309-E320BC3388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図 7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4C2EF65D-5F4F-B640-C29E-667DC86D7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609C57-9679-ACF9-473E-F760068510BE}"/>
              </a:ext>
            </a:extLst>
          </p:cNvPr>
          <p:cNvSpPr/>
          <p:nvPr/>
        </p:nvSpPr>
        <p:spPr>
          <a:xfrm>
            <a:off x="3635360" y="3344578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CBD2888-C70A-55BE-B47A-3A99D3ADA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303582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FA2E16A-FA25-64DC-FAF2-1954FD5E10EA}"/>
              </a:ext>
            </a:extLst>
          </p:cNvPr>
          <p:cNvSpPr/>
          <p:nvPr/>
        </p:nvSpPr>
        <p:spPr>
          <a:xfrm>
            <a:off x="7419332" y="3274766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0D0015A-B745-2974-566F-6062C270B84B}"/>
              </a:ext>
            </a:extLst>
          </p:cNvPr>
          <p:cNvSpPr/>
          <p:nvPr/>
        </p:nvSpPr>
        <p:spPr>
          <a:xfrm>
            <a:off x="9509651" y="4374730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58B03-661E-BB65-4793-FA56917FA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45758AC-FB8C-B4BB-353D-B52DFEC97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90482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89642C6A-078F-45CC-3A5D-D7F846CB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07C1D2-0185-0ABB-EF94-F6B37050B5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F65FB0-7517-C5A6-220C-56AFBFE163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7BD6FA-0D46-51C3-699F-F74A3EC8EA2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11D23F1-E9F1-2E3F-EFEF-45BC4822C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「ダウンロード」をクリックします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64AA72-4387-574D-E10C-F93285EA94A2}"/>
              </a:ext>
            </a:extLst>
          </p:cNvPr>
          <p:cNvSpPr/>
          <p:nvPr/>
        </p:nvSpPr>
        <p:spPr>
          <a:xfrm>
            <a:off x="9948863" y="2728119"/>
            <a:ext cx="31194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7513ACA-653E-0AD9-6473-F4C2620B2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743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37A7D2A-1331-7250-0FB6-533FD23A0477}"/>
              </a:ext>
            </a:extLst>
          </p:cNvPr>
          <p:cNvSpPr/>
          <p:nvPr/>
        </p:nvSpPr>
        <p:spPr>
          <a:xfrm>
            <a:off x="4597824" y="16410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FEB57E1-1DDC-3FD9-A8A6-CF06488699AA}"/>
              </a:ext>
            </a:extLst>
          </p:cNvPr>
          <p:cNvSpPr/>
          <p:nvPr/>
        </p:nvSpPr>
        <p:spPr>
          <a:xfrm>
            <a:off x="1596496" y="32551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4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/>
              <a:t>⑥</a:t>
            </a:r>
            <a:r>
              <a:rPr kumimoji="1" lang="ja-JP" altLang="en-US"/>
              <a:t>　</a:t>
            </a:r>
            <a:r>
              <a:rPr lang="ja-JP" altLang="en-US"/>
              <a:t>リモートアクセス</a:t>
            </a:r>
            <a:r>
              <a:rPr kumimoji="1" lang="ja-JP" altLang="en-US"/>
              <a:t>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endParaRPr kumimoji="1" lang="en-US" altLang="ja-JP"/>
          </a:p>
          <a:p>
            <a:endParaRPr kumimoji="1" lang="en-US" altLang="ja-JP"/>
          </a:p>
          <a:p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上記の例をコンフィグに記載した場合、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L2TP/IPsec</a:t>
            </a:r>
            <a:r>
              <a:rPr kumimoji="1" lang="ja-JP" altLang="en-US">
                <a:solidFill>
                  <a:srgbClr val="FF0000"/>
                </a:solidFill>
              </a:rPr>
              <a:t>により事前共有鍵</a:t>
            </a:r>
            <a:r>
              <a:rPr kumimoji="1" lang="en-US" altLang="ja-JP">
                <a:solidFill>
                  <a:srgbClr val="FF0000"/>
                </a:solidFill>
              </a:rPr>
              <a:t>psktrtsecret1</a:t>
            </a:r>
            <a:r>
              <a:rPr kumimoji="1" lang="ja-JP" altLang="en-US">
                <a:solidFill>
                  <a:srgbClr val="FF0000"/>
                </a:solidFill>
              </a:rPr>
              <a:t>でアクセスが可能になり、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user1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trtpass11</a:t>
            </a:r>
            <a:r>
              <a:rPr kumimoji="1" lang="ja-JP" altLang="en-US">
                <a:solidFill>
                  <a:srgbClr val="FF0000"/>
                </a:solidFill>
              </a:rPr>
              <a:t>で、</a:t>
            </a:r>
            <a:r>
              <a:rPr kumimoji="1" lang="en-US" altLang="ja-JP">
                <a:solidFill>
                  <a:srgbClr val="FF0000"/>
                </a:solidFill>
              </a:rPr>
              <a:t>User2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trtpass22</a:t>
            </a:r>
            <a:r>
              <a:rPr kumimoji="1" lang="ja-JP" altLang="en-US">
                <a:solidFill>
                  <a:srgbClr val="FF0000"/>
                </a:solidFill>
              </a:rPr>
              <a:t>で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利用できるという設定が行われます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55090"/>
              </p:ext>
            </p:extLst>
          </p:nvPr>
        </p:nvGraphicFramePr>
        <p:xfrm>
          <a:off x="6613690" y="1612305"/>
          <a:ext cx="4464119" cy="34428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01120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2762999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設定例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設定の</a:t>
                      </a:r>
                      <a:r>
                        <a:rPr kumimoji="1" lang="en-US" altLang="ja-JP" sz="1050"/>
                        <a:t>ON</a:t>
                      </a:r>
                      <a:r>
                        <a:rPr kumimoji="1" lang="ja-JP" altLang="en-US" sz="1050"/>
                        <a:t>・</a:t>
                      </a:r>
                      <a:r>
                        <a:rPr kumimoji="1" lang="en-US" altLang="ja-JP" sz="1050"/>
                        <a:t>OFF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CONFIG=ON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リモートアクセス用</a:t>
                      </a:r>
                      <a:r>
                        <a:rPr kumimoji="1" lang="en-US" altLang="ja-JP" sz="1050"/>
                        <a:t>IP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IP=172.23.0.1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DHCP</a:t>
                      </a:r>
                      <a:r>
                        <a:rPr kumimoji="1" lang="ja-JP" altLang="en-US" sz="1050"/>
                        <a:t>範囲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CLIENT_RANGE=172.23.0.10-172.23.0.20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プライマリ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DNS=8.8.8.8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セカンダリ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DNS=8.8.4.4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26981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事前共有鍵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PSK=psktrtsecret1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00817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ユーザ</a:t>
                      </a:r>
                      <a:r>
                        <a:rPr kumimoji="1" lang="en-US" altLang="ja-JP" sz="1050"/>
                        <a:t>ID</a:t>
                      </a:r>
                      <a:r>
                        <a:rPr kumimoji="1" lang="ja-JP" altLang="en-US" sz="1050"/>
                        <a:t>　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USER=user1 trtpass11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936463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ユーザ複数登録の場合は、</a:t>
                      </a:r>
                      <a:endParaRPr kumimoji="1" lang="en-US" altLang="ja-JP" sz="105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改行して同様に記載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USER=user2 trtpass22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253870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7491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7E14BA-833D-45E3-89CC-8EBC82E18C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25C512C9-F2DB-333F-1ED5-78A81BA06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90482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⑧　「ファイルの選択」をクリックします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7434108" y="2733572"/>
            <a:ext cx="45973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1CA4AD-E65E-C666-B436-B30FCC83A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2" name="図 11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1D92D76-3BE3-FC4D-DFB1-FD3C4DDD0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743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3416301-9CA3-2A05-5608-6E40AA58D41B}"/>
              </a:ext>
            </a:extLst>
          </p:cNvPr>
          <p:cNvSpPr/>
          <p:nvPr/>
        </p:nvSpPr>
        <p:spPr>
          <a:xfrm>
            <a:off x="4597824" y="16410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AC42FB-CDFA-F4E6-BCAA-6A7B7A80ACFD}"/>
              </a:ext>
            </a:extLst>
          </p:cNvPr>
          <p:cNvSpPr/>
          <p:nvPr/>
        </p:nvSpPr>
        <p:spPr>
          <a:xfrm>
            <a:off x="1596496" y="32551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281A8AD-830D-F064-C4EC-752620168F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83688"/>
            <a:ext cx="3600000" cy="25864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951244" y="2738438"/>
            <a:ext cx="30956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7CE5CF-4FE6-855C-F3C5-7D7FA95001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CDFC2F58-1374-6839-A22B-40A83A61E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8464"/>
            <a:ext cx="3600000" cy="25496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⑪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892159" y="2627076"/>
            <a:ext cx="563159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7D7E67-EC8D-21EE-64BE-2DBF8FF232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742</TotalTime>
  <Words>401</Words>
  <Application>Microsoft Office PowerPoint</Application>
  <PresentationFormat>ワイド画面</PresentationFormat>
  <Paragraphs>56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L2TPリモートアクセス設定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2025-08-28T05:10:42Z</dcterms:modified>
</cp:coreProperties>
</file>