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2" r:id="rId9"/>
    <p:sldId id="264" r:id="rId10"/>
    <p:sldId id="265" r:id="rId11"/>
    <p:sldId id="266" r:id="rId12"/>
    <p:sldId id="267" r:id="rId13"/>
    <p:sldId id="289" r:id="rId14"/>
    <p:sldId id="268" r:id="rId15"/>
    <p:sldId id="269" r:id="rId16"/>
    <p:sldId id="270" r:id="rId17"/>
    <p:sldId id="271" r:id="rId18"/>
    <p:sldId id="272" r:id="rId19"/>
    <p:sldId id="273" r:id="rId20"/>
    <p:sldId id="290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1" r:id="rId29"/>
    <p:sldId id="281" r:id="rId30"/>
    <p:sldId id="282" r:id="rId31"/>
    <p:sldId id="283" r:id="rId32"/>
    <p:sldId id="284" r:id="rId33"/>
    <p:sldId id="285" r:id="rId34"/>
    <p:sldId id="292" r:id="rId35"/>
    <p:sldId id="286" r:id="rId36"/>
    <p:sldId id="28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EB2"/>
    <a:srgbClr val="F2F2F2"/>
    <a:srgbClr val="BBCDD2"/>
    <a:srgbClr val="FFFFFF"/>
    <a:srgbClr val="A6B6C9"/>
    <a:srgbClr val="B5C0CF"/>
    <a:srgbClr val="A3A4B2"/>
    <a:srgbClr val="693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6BDA16-8179-47F5-818B-953E523F6DE8}" v="208" dt="2025-08-27T23:41:21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7" autoAdjust="0"/>
    <p:restoredTop sz="95030" autoAdjust="0"/>
  </p:normalViewPr>
  <p:slideViewPr>
    <p:cSldViewPr snapToGrid="0">
      <p:cViewPr varScale="1">
        <p:scale>
          <a:sx n="101" d="100"/>
          <a:sy n="101" d="100"/>
        </p:scale>
        <p:origin x="762" y="114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E76BDA16-8179-47F5-818B-953E523F6DE8}"/>
    <pc:docChg chg="undo redo custSel addSld modSld">
      <pc:chgData name="Technol.Corp 櫻庭竜太" userId="f291aa17-b8e0-4fe2-8f83-ae8a96cc9266" providerId="ADAL" clId="{E76BDA16-8179-47F5-818B-953E523F6DE8}" dt="2025-08-28T05:11:28.120" v="1687" actId="20577"/>
      <pc:docMkLst>
        <pc:docMk/>
      </pc:docMkLst>
      <pc:sldChg chg="modSp mod">
        <pc:chgData name="Technol.Corp 櫻庭竜太" userId="f291aa17-b8e0-4fe2-8f83-ae8a96cc9266" providerId="ADAL" clId="{E76BDA16-8179-47F5-818B-953E523F6DE8}" dt="2025-08-28T05:11:28.120" v="1687" actId="20577"/>
        <pc:sldMkLst>
          <pc:docMk/>
          <pc:sldMk cId="1907053450" sldId="257"/>
        </pc:sldMkLst>
        <pc:spChg chg="mod">
          <ac:chgData name="Technol.Corp 櫻庭竜太" userId="f291aa17-b8e0-4fe2-8f83-ae8a96cc9266" providerId="ADAL" clId="{E76BDA16-8179-47F5-818B-953E523F6DE8}" dt="2025-08-28T05:11:28.120" v="1687" actId="20577"/>
          <ac:spMkLst>
            <pc:docMk/>
            <pc:sldMk cId="1907053450" sldId="257"/>
            <ac:spMk id="7" creationId="{D7EEB5AD-7D57-D7D5-3A4F-840BACE6815A}"/>
          </ac:spMkLst>
        </pc:spChg>
      </pc:sldChg>
      <pc:sldChg chg="addSp delSp modSp mod">
        <pc:chgData name="Technol.Corp 櫻庭竜太" userId="f291aa17-b8e0-4fe2-8f83-ae8a96cc9266" providerId="ADAL" clId="{E76BDA16-8179-47F5-818B-953E523F6DE8}" dt="2025-08-25T07:37:10.746" v="4" actId="1076"/>
        <pc:sldMkLst>
          <pc:docMk/>
          <pc:sldMk cId="410890104" sldId="260"/>
        </pc:sldMkLst>
        <pc:spChg chg="mod">
          <ac:chgData name="Technol.Corp 櫻庭竜太" userId="f291aa17-b8e0-4fe2-8f83-ae8a96cc9266" providerId="ADAL" clId="{E76BDA16-8179-47F5-818B-953E523F6DE8}" dt="2025-08-25T07:36:50.042" v="1"/>
          <ac:spMkLst>
            <pc:docMk/>
            <pc:sldMk cId="410890104" sldId="260"/>
            <ac:spMk id="6" creationId="{D3E3894D-A4CE-AFC0-7B63-C186747088B9}"/>
          </ac:spMkLst>
        </pc:spChg>
        <pc:spChg chg="add mod">
          <ac:chgData name="Technol.Corp 櫻庭竜太" userId="f291aa17-b8e0-4fe2-8f83-ae8a96cc9266" providerId="ADAL" clId="{E76BDA16-8179-47F5-818B-953E523F6DE8}" dt="2025-08-25T07:37:10.746" v="4" actId="1076"/>
          <ac:spMkLst>
            <pc:docMk/>
            <pc:sldMk cId="410890104" sldId="260"/>
            <ac:spMk id="9" creationId="{9FEFED1C-1B35-5E2F-419D-E6DD47B6965A}"/>
          </ac:spMkLst>
        </pc:spChg>
        <pc:picChg chg="add mod">
          <ac:chgData name="Technol.Corp 櫻庭竜太" userId="f291aa17-b8e0-4fe2-8f83-ae8a96cc9266" providerId="ADAL" clId="{E76BDA16-8179-47F5-818B-953E523F6DE8}" dt="2025-08-25T07:37:10.746" v="4" actId="1076"/>
          <ac:picMkLst>
            <pc:docMk/>
            <pc:sldMk cId="410890104" sldId="260"/>
            <ac:picMk id="7" creationId="{D472EB28-E165-2B4B-0179-7D3D2935B254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1:53:53.877" v="777" actId="478"/>
        <pc:sldMkLst>
          <pc:docMk/>
          <pc:sldMk cId="1325936216" sldId="261"/>
        </pc:sldMkLst>
        <pc:spChg chg="mod">
          <ac:chgData name="Technol.Corp 櫻庭竜太" userId="f291aa17-b8e0-4fe2-8f83-ae8a96cc9266" providerId="ADAL" clId="{E76BDA16-8179-47F5-818B-953E523F6DE8}" dt="2025-08-25T07:38:30.787" v="27"/>
          <ac:spMkLst>
            <pc:docMk/>
            <pc:sldMk cId="1325936216" sldId="261"/>
            <ac:spMk id="3" creationId="{2405214E-BDFA-5EAA-7817-482AFF655F22}"/>
          </ac:spMkLst>
        </pc:spChg>
        <pc:spChg chg="mod">
          <ac:chgData name="Technol.Corp 櫻庭竜太" userId="f291aa17-b8e0-4fe2-8f83-ae8a96cc9266" providerId="ADAL" clId="{E76BDA16-8179-47F5-818B-953E523F6DE8}" dt="2025-08-25T07:38:40.783" v="36"/>
          <ac:spMkLst>
            <pc:docMk/>
            <pc:sldMk cId="1325936216" sldId="261"/>
            <ac:spMk id="6" creationId="{D6B296A3-A8DA-61A5-4597-A9A1069404C3}"/>
          </ac:spMkLst>
        </pc:spChg>
        <pc:spChg chg="mod">
          <ac:chgData name="Technol.Corp 櫻庭竜太" userId="f291aa17-b8e0-4fe2-8f83-ae8a96cc9266" providerId="ADAL" clId="{E76BDA16-8179-47F5-818B-953E523F6DE8}" dt="2025-08-27T01:10:41.303" v="319" actId="14100"/>
          <ac:spMkLst>
            <pc:docMk/>
            <pc:sldMk cId="1325936216" sldId="261"/>
            <ac:spMk id="11" creationId="{477E4236-CF0D-377C-8D3E-5557E867AE00}"/>
          </ac:spMkLst>
        </pc:spChg>
        <pc:spChg chg="mod">
          <ac:chgData name="Technol.Corp 櫻庭竜太" userId="f291aa17-b8e0-4fe2-8f83-ae8a96cc9266" providerId="ADAL" clId="{E76BDA16-8179-47F5-818B-953E523F6DE8}" dt="2025-08-27T01:11:49.258" v="335" actId="14100"/>
          <ac:spMkLst>
            <pc:docMk/>
            <pc:sldMk cId="1325936216" sldId="261"/>
            <ac:spMk id="12" creationId="{87B5A4AA-8BA7-4665-C7E5-ED4A4FB8B2C8}"/>
          </ac:spMkLst>
        </pc:spChg>
        <pc:spChg chg="mod">
          <ac:chgData name="Technol.Corp 櫻庭竜太" userId="f291aa17-b8e0-4fe2-8f83-ae8a96cc9266" providerId="ADAL" clId="{E76BDA16-8179-47F5-818B-953E523F6DE8}" dt="2025-08-27T01:12:05.607" v="337" actId="14100"/>
          <ac:spMkLst>
            <pc:docMk/>
            <pc:sldMk cId="1325936216" sldId="261"/>
            <ac:spMk id="13" creationId="{812F4967-DE01-8F02-1BA0-984106C0FB72}"/>
          </ac:spMkLst>
        </pc:spChg>
        <pc:spChg chg="add del mod">
          <ac:chgData name="Technol.Corp 櫻庭竜太" userId="f291aa17-b8e0-4fe2-8f83-ae8a96cc9266" providerId="ADAL" clId="{E76BDA16-8179-47F5-818B-953E523F6DE8}" dt="2025-08-27T01:53:53.877" v="777" actId="478"/>
          <ac:spMkLst>
            <pc:docMk/>
            <pc:sldMk cId="1325936216" sldId="261"/>
            <ac:spMk id="16" creationId="{EDB96605-CA09-6871-FB37-151605D91750}"/>
          </ac:spMkLst>
        </pc:spChg>
        <pc:picChg chg="del">
          <ac:chgData name="Technol.Corp 櫻庭竜太" userId="f291aa17-b8e0-4fe2-8f83-ae8a96cc9266" providerId="ADAL" clId="{E76BDA16-8179-47F5-818B-953E523F6DE8}" dt="2025-08-27T01:09:58.175" v="306" actId="478"/>
          <ac:picMkLst>
            <pc:docMk/>
            <pc:sldMk cId="1325936216" sldId="261"/>
            <ac:picMk id="8" creationId="{1582777E-29DF-193E-1558-DF051DD4906B}"/>
          </ac:picMkLst>
        </pc:picChg>
        <pc:picChg chg="add mod ord">
          <ac:chgData name="Technol.Corp 櫻庭竜太" userId="f291aa17-b8e0-4fe2-8f83-ae8a96cc9266" providerId="ADAL" clId="{E76BDA16-8179-47F5-818B-953E523F6DE8}" dt="2025-08-27T01:52:54.864" v="769" actId="1076"/>
          <ac:picMkLst>
            <pc:docMk/>
            <pc:sldMk cId="1325936216" sldId="261"/>
            <ac:picMk id="9" creationId="{FEBD1F98-65F8-659F-4E12-1D52B9615204}"/>
          </ac:picMkLst>
        </pc:picChg>
        <pc:picChg chg="del">
          <ac:chgData name="Technol.Corp 櫻庭竜太" userId="f291aa17-b8e0-4fe2-8f83-ae8a96cc9266" providerId="ADAL" clId="{E76BDA16-8179-47F5-818B-953E523F6DE8}" dt="2025-08-27T01:11:18.375" v="325" actId="478"/>
          <ac:picMkLst>
            <pc:docMk/>
            <pc:sldMk cId="1325936216" sldId="261"/>
            <ac:picMk id="10" creationId="{63A77CC7-AEA0-2AD8-7FFB-4403DCBA6FE0}"/>
          </ac:picMkLst>
        </pc:picChg>
        <pc:picChg chg="add mod ord">
          <ac:chgData name="Technol.Corp 櫻庭竜太" userId="f291aa17-b8e0-4fe2-8f83-ae8a96cc9266" providerId="ADAL" clId="{E76BDA16-8179-47F5-818B-953E523F6DE8}" dt="2025-08-27T01:11:39.865" v="333" actId="1076"/>
          <ac:picMkLst>
            <pc:docMk/>
            <pc:sldMk cId="1325936216" sldId="261"/>
            <ac:picMk id="15" creationId="{F390C605-6E22-5A96-3322-4590F7642DC0}"/>
          </ac:picMkLst>
        </pc:picChg>
        <pc:picChg chg="add mod">
          <ac:chgData name="Technol.Corp 櫻庭竜太" userId="f291aa17-b8e0-4fe2-8f83-ae8a96cc9266" providerId="ADAL" clId="{E76BDA16-8179-47F5-818B-953E523F6DE8}" dt="2025-08-27T01:52:03.272" v="765" actId="1076"/>
          <ac:picMkLst>
            <pc:docMk/>
            <pc:sldMk cId="1325936216" sldId="261"/>
            <ac:picMk id="18" creationId="{B7606C93-EEB1-CA49-8A05-68CDD6B9FD8A}"/>
          </ac:picMkLst>
        </pc:picChg>
        <pc:picChg chg="add mod">
          <ac:chgData name="Technol.Corp 櫻庭竜太" userId="f291aa17-b8e0-4fe2-8f83-ae8a96cc9266" providerId="ADAL" clId="{E76BDA16-8179-47F5-818B-953E523F6DE8}" dt="2025-08-27T01:53:05.953" v="772" actId="1076"/>
          <ac:picMkLst>
            <pc:docMk/>
            <pc:sldMk cId="1325936216" sldId="261"/>
            <ac:picMk id="19" creationId="{712BAE9D-A7BE-D4E2-D237-ADB04C8DFD73}"/>
          </ac:picMkLst>
        </pc:picChg>
        <pc:picChg chg="add mod">
          <ac:chgData name="Technol.Corp 櫻庭竜太" userId="f291aa17-b8e0-4fe2-8f83-ae8a96cc9266" providerId="ADAL" clId="{E76BDA16-8179-47F5-818B-953E523F6DE8}" dt="2025-08-27T01:53:32.267" v="776" actId="1076"/>
          <ac:picMkLst>
            <pc:docMk/>
            <pc:sldMk cId="1325936216" sldId="261"/>
            <ac:picMk id="20" creationId="{11FF0A02-C695-B71E-43BA-C6C17ABDFF5E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3:47:40.233" v="839" actId="478"/>
        <pc:sldMkLst>
          <pc:docMk/>
          <pc:sldMk cId="3321675128" sldId="262"/>
        </pc:sldMkLst>
        <pc:spChg chg="mod">
          <ac:chgData name="Technol.Corp 櫻庭竜太" userId="f291aa17-b8e0-4fe2-8f83-ae8a96cc9266" providerId="ADAL" clId="{E76BDA16-8179-47F5-818B-953E523F6DE8}" dt="2025-08-25T07:38:46.819" v="41"/>
          <ac:spMkLst>
            <pc:docMk/>
            <pc:sldMk cId="3321675128" sldId="262"/>
            <ac:spMk id="3" creationId="{2D08D20E-CDE4-B2FF-E68C-0EB2873310A0}"/>
          </ac:spMkLst>
        </pc:spChg>
        <pc:spChg chg="mod">
          <ac:chgData name="Technol.Corp 櫻庭竜太" userId="f291aa17-b8e0-4fe2-8f83-ae8a96cc9266" providerId="ADAL" clId="{E76BDA16-8179-47F5-818B-953E523F6DE8}" dt="2025-08-25T07:38:51.233" v="48"/>
          <ac:spMkLst>
            <pc:docMk/>
            <pc:sldMk cId="3321675128" sldId="262"/>
            <ac:spMk id="6" creationId="{5A1A5CA0-14F6-69D2-7829-B204E3F22C79}"/>
          </ac:spMkLst>
        </pc:spChg>
        <pc:spChg chg="mod">
          <ac:chgData name="Technol.Corp 櫻庭竜太" userId="f291aa17-b8e0-4fe2-8f83-ae8a96cc9266" providerId="ADAL" clId="{E76BDA16-8179-47F5-818B-953E523F6DE8}" dt="2025-08-27T01:14:11.707" v="353" actId="14100"/>
          <ac:spMkLst>
            <pc:docMk/>
            <pc:sldMk cId="3321675128" sldId="262"/>
            <ac:spMk id="7" creationId="{D09F0D97-D402-D35B-AFBA-709C43F5E52E}"/>
          </ac:spMkLst>
        </pc:spChg>
        <pc:spChg chg="mod">
          <ac:chgData name="Technol.Corp 櫻庭竜太" userId="f291aa17-b8e0-4fe2-8f83-ae8a96cc9266" providerId="ADAL" clId="{E76BDA16-8179-47F5-818B-953E523F6DE8}" dt="2025-08-27T01:15:18.647" v="382" actId="14100"/>
          <ac:spMkLst>
            <pc:docMk/>
            <pc:sldMk cId="3321675128" sldId="262"/>
            <ac:spMk id="9" creationId="{15CD6350-5F0B-20A0-5A8C-ABBA770D0A44}"/>
          </ac:spMkLst>
        </pc:spChg>
        <pc:spChg chg="add mod">
          <ac:chgData name="Technol.Corp 櫻庭竜太" userId="f291aa17-b8e0-4fe2-8f83-ae8a96cc9266" providerId="ADAL" clId="{E76BDA16-8179-47F5-818B-953E523F6DE8}" dt="2025-08-27T01:54:52.013" v="783" actId="1076"/>
          <ac:spMkLst>
            <pc:docMk/>
            <pc:sldMk cId="3321675128" sldId="262"/>
            <ac:spMk id="15" creationId="{64DEAC98-EFDB-2D9C-B08D-DE27CEFE2D4D}"/>
          </ac:spMkLst>
        </pc:spChg>
        <pc:spChg chg="add del mod">
          <ac:chgData name="Technol.Corp 櫻庭竜太" userId="f291aa17-b8e0-4fe2-8f83-ae8a96cc9266" providerId="ADAL" clId="{E76BDA16-8179-47F5-818B-953E523F6DE8}" dt="2025-08-27T03:47:40.233" v="839" actId="478"/>
          <ac:spMkLst>
            <pc:docMk/>
            <pc:sldMk cId="3321675128" sldId="262"/>
            <ac:spMk id="21" creationId="{F660BDDA-5B7E-D690-15B6-A81DA7CD9ABD}"/>
          </ac:spMkLst>
        </pc:spChg>
        <pc:picChg chg="del">
          <ac:chgData name="Technol.Corp 櫻庭竜太" userId="f291aa17-b8e0-4fe2-8f83-ae8a96cc9266" providerId="ADAL" clId="{E76BDA16-8179-47F5-818B-953E523F6DE8}" dt="2025-08-27T01:13:37.763" v="343" actId="478"/>
          <ac:picMkLst>
            <pc:docMk/>
            <pc:sldMk cId="3321675128" sldId="262"/>
            <ac:picMk id="8" creationId="{C89CD310-DEB1-4A01-AA88-661B6FC8FFFB}"/>
          </ac:picMkLst>
        </pc:picChg>
        <pc:picChg chg="del">
          <ac:chgData name="Technol.Corp 櫻庭竜太" userId="f291aa17-b8e0-4fe2-8f83-ae8a96cc9266" providerId="ADAL" clId="{E76BDA16-8179-47F5-818B-953E523F6DE8}" dt="2025-08-27T01:14:39.783" v="359" actId="478"/>
          <ac:picMkLst>
            <pc:docMk/>
            <pc:sldMk cId="3321675128" sldId="262"/>
            <ac:picMk id="10" creationId="{1AC0DF5C-F584-9762-B1DF-414EE8194F17}"/>
          </ac:picMkLst>
        </pc:picChg>
        <pc:picChg chg="add mod ord">
          <ac:chgData name="Technol.Corp 櫻庭竜太" userId="f291aa17-b8e0-4fe2-8f83-ae8a96cc9266" providerId="ADAL" clId="{E76BDA16-8179-47F5-818B-953E523F6DE8}" dt="2025-08-27T01:13:55.674" v="349" actId="1076"/>
          <ac:picMkLst>
            <pc:docMk/>
            <pc:sldMk cId="3321675128" sldId="262"/>
            <ac:picMk id="12" creationId="{8B7BE8DC-BB85-6A67-5CD2-B9FF897753D8}"/>
          </ac:picMkLst>
        </pc:picChg>
        <pc:picChg chg="add mod ord">
          <ac:chgData name="Technol.Corp 櫻庭竜太" userId="f291aa17-b8e0-4fe2-8f83-ae8a96cc9266" providerId="ADAL" clId="{E76BDA16-8179-47F5-818B-953E523F6DE8}" dt="2025-08-27T01:14:59.156" v="379" actId="1076"/>
          <ac:picMkLst>
            <pc:docMk/>
            <pc:sldMk cId="3321675128" sldId="262"/>
            <ac:picMk id="14" creationId="{BA2A8D4C-D9CE-4463-3276-C8ECABD2848D}"/>
          </ac:picMkLst>
        </pc:picChg>
        <pc:picChg chg="add mod">
          <ac:chgData name="Technol.Corp 櫻庭竜太" userId="f291aa17-b8e0-4fe2-8f83-ae8a96cc9266" providerId="ADAL" clId="{E76BDA16-8179-47F5-818B-953E523F6DE8}" dt="2025-08-27T01:56:12.439" v="793" actId="14100"/>
          <ac:picMkLst>
            <pc:docMk/>
            <pc:sldMk cId="3321675128" sldId="262"/>
            <ac:picMk id="16" creationId="{2F86921F-FAD2-9914-5EB4-C6807037C012}"/>
          </ac:picMkLst>
        </pc:picChg>
        <pc:picChg chg="add mod">
          <ac:chgData name="Technol.Corp 櫻庭竜太" userId="f291aa17-b8e0-4fe2-8f83-ae8a96cc9266" providerId="ADAL" clId="{E76BDA16-8179-47F5-818B-953E523F6DE8}" dt="2025-08-27T01:56:22.322" v="795" actId="1076"/>
          <ac:picMkLst>
            <pc:docMk/>
            <pc:sldMk cId="3321675128" sldId="262"/>
            <ac:picMk id="17" creationId="{FC52DD30-2A2F-FF51-05D7-65EC21B4E689}"/>
          </ac:picMkLst>
        </pc:picChg>
        <pc:picChg chg="add mod">
          <ac:chgData name="Technol.Corp 櫻庭竜太" userId="f291aa17-b8e0-4fe2-8f83-ae8a96cc9266" providerId="ADAL" clId="{E76BDA16-8179-47F5-818B-953E523F6DE8}" dt="2025-08-27T01:56:03.812" v="792" actId="1076"/>
          <ac:picMkLst>
            <pc:docMk/>
            <pc:sldMk cId="3321675128" sldId="262"/>
            <ac:picMk id="18" creationId="{F407547F-B91A-649A-1913-04812D89218F}"/>
          </ac:picMkLst>
        </pc:picChg>
        <pc:picChg chg="add del mod">
          <ac:chgData name="Technol.Corp 櫻庭竜太" userId="f291aa17-b8e0-4fe2-8f83-ae8a96cc9266" providerId="ADAL" clId="{E76BDA16-8179-47F5-818B-953E523F6DE8}" dt="2025-08-27T03:45:39.201" v="799" actId="478"/>
          <ac:picMkLst>
            <pc:docMk/>
            <pc:sldMk cId="3321675128" sldId="262"/>
            <ac:picMk id="19" creationId="{A88B7FA7-ECB7-3979-96FB-0E0B68C8B0DB}"/>
          </ac:picMkLst>
        </pc:picChg>
        <pc:picChg chg="add del mod">
          <ac:chgData name="Technol.Corp 櫻庭竜太" userId="f291aa17-b8e0-4fe2-8f83-ae8a96cc9266" providerId="ADAL" clId="{E76BDA16-8179-47F5-818B-953E523F6DE8}" dt="2025-08-27T03:45:48.093" v="801" actId="478"/>
          <ac:picMkLst>
            <pc:docMk/>
            <pc:sldMk cId="3321675128" sldId="262"/>
            <ac:picMk id="20" creationId="{16768E3D-BA7B-17D7-9823-E49C32F262D8}"/>
          </ac:picMkLst>
        </pc:picChg>
        <pc:picChg chg="add mod">
          <ac:chgData name="Technol.Corp 櫻庭竜太" userId="f291aa17-b8e0-4fe2-8f83-ae8a96cc9266" providerId="ADAL" clId="{E76BDA16-8179-47F5-818B-953E523F6DE8}" dt="2025-08-27T03:47:38.454" v="838" actId="1076"/>
          <ac:picMkLst>
            <pc:docMk/>
            <pc:sldMk cId="3321675128" sldId="262"/>
            <ac:picMk id="23" creationId="{F68F1D59-5875-9E33-EC80-D7E729E9D313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1:56:38.965" v="796" actId="478"/>
        <pc:sldMkLst>
          <pc:docMk/>
          <pc:sldMk cId="2163893066" sldId="264"/>
        </pc:sldMkLst>
        <pc:spChg chg="mod">
          <ac:chgData name="Technol.Corp 櫻庭竜太" userId="f291aa17-b8e0-4fe2-8f83-ae8a96cc9266" providerId="ADAL" clId="{E76BDA16-8179-47F5-818B-953E523F6DE8}" dt="2025-08-27T01:22:08.916" v="423" actId="20577"/>
          <ac:spMkLst>
            <pc:docMk/>
            <pc:sldMk cId="2163893066" sldId="264"/>
            <ac:spMk id="3" creationId="{D3E98E47-0D10-F7BD-9A9F-61A172D6ED49}"/>
          </ac:spMkLst>
        </pc:spChg>
        <pc:spChg chg="mod">
          <ac:chgData name="Technol.Corp 櫻庭竜太" userId="f291aa17-b8e0-4fe2-8f83-ae8a96cc9266" providerId="ADAL" clId="{E76BDA16-8179-47F5-818B-953E523F6DE8}" dt="2025-08-27T01:19:16.171" v="409" actId="14100"/>
          <ac:spMkLst>
            <pc:docMk/>
            <pc:sldMk cId="2163893066" sldId="264"/>
            <ac:spMk id="7" creationId="{4A3EC5E4-5516-116B-DA27-61F260B412F1}"/>
          </ac:spMkLst>
        </pc:spChg>
        <pc:spChg chg="mod">
          <ac:chgData name="Technol.Corp 櫻庭竜太" userId="f291aa17-b8e0-4fe2-8f83-ae8a96cc9266" providerId="ADAL" clId="{E76BDA16-8179-47F5-818B-953E523F6DE8}" dt="2025-08-27T01:19:00.007" v="407" actId="14100"/>
          <ac:spMkLst>
            <pc:docMk/>
            <pc:sldMk cId="2163893066" sldId="264"/>
            <ac:spMk id="10" creationId="{97473D01-9273-2DFC-616E-FC8E9900050F}"/>
          </ac:spMkLst>
        </pc:spChg>
        <pc:spChg chg="mod">
          <ac:chgData name="Technol.Corp 櫻庭竜太" userId="f291aa17-b8e0-4fe2-8f83-ae8a96cc9266" providerId="ADAL" clId="{E76BDA16-8179-47F5-818B-953E523F6DE8}" dt="2025-08-27T01:16:51.697" v="405" actId="14100"/>
          <ac:spMkLst>
            <pc:docMk/>
            <pc:sldMk cId="2163893066" sldId="264"/>
            <ac:spMk id="11" creationId="{FDB4C37C-BED2-C76B-73AE-708EC3CF6C95}"/>
          </ac:spMkLst>
        </pc:spChg>
        <pc:spChg chg="add del mod">
          <ac:chgData name="Technol.Corp 櫻庭竜太" userId="f291aa17-b8e0-4fe2-8f83-ae8a96cc9266" providerId="ADAL" clId="{E76BDA16-8179-47F5-818B-953E523F6DE8}" dt="2025-08-27T01:22:12.203" v="425"/>
          <ac:spMkLst>
            <pc:docMk/>
            <pc:sldMk cId="2163893066" sldId="264"/>
            <ac:spMk id="29" creationId="{AD8FEB03-737A-1481-B5D7-9A4C8E6FB76F}"/>
          </ac:spMkLst>
        </pc:spChg>
        <pc:spChg chg="add del mod">
          <ac:chgData name="Technol.Corp 櫻庭竜太" userId="f291aa17-b8e0-4fe2-8f83-ae8a96cc9266" providerId="ADAL" clId="{E76BDA16-8179-47F5-818B-953E523F6DE8}" dt="2025-08-27T01:22:41.284" v="429"/>
          <ac:spMkLst>
            <pc:docMk/>
            <pc:sldMk cId="2163893066" sldId="264"/>
            <ac:spMk id="30" creationId="{A0AE3A4D-54DB-0D97-5B72-BC9F134413EB}"/>
          </ac:spMkLst>
        </pc:spChg>
        <pc:spChg chg="add del mod">
          <ac:chgData name="Technol.Corp 櫻庭竜太" userId="f291aa17-b8e0-4fe2-8f83-ae8a96cc9266" providerId="ADAL" clId="{E76BDA16-8179-47F5-818B-953E523F6DE8}" dt="2025-08-27T01:22:41.284" v="431"/>
          <ac:spMkLst>
            <pc:docMk/>
            <pc:sldMk cId="2163893066" sldId="264"/>
            <ac:spMk id="31" creationId="{AF30BE21-F7A6-722A-F67D-5935B959FDCF}"/>
          </ac:spMkLst>
        </pc:spChg>
        <pc:spChg chg="add del mod">
          <ac:chgData name="Technol.Corp 櫻庭竜太" userId="f291aa17-b8e0-4fe2-8f83-ae8a96cc9266" providerId="ADAL" clId="{E76BDA16-8179-47F5-818B-953E523F6DE8}" dt="2025-08-27T01:25:41.074" v="472" actId="478"/>
          <ac:spMkLst>
            <pc:docMk/>
            <pc:sldMk cId="2163893066" sldId="264"/>
            <ac:spMk id="32" creationId="{490D1BD6-C96D-EFE6-8B57-6A34988F42C4}"/>
          </ac:spMkLst>
        </pc:spChg>
        <pc:spChg chg="add del mod">
          <ac:chgData name="Technol.Corp 櫻庭竜太" userId="f291aa17-b8e0-4fe2-8f83-ae8a96cc9266" providerId="ADAL" clId="{E76BDA16-8179-47F5-818B-953E523F6DE8}" dt="2025-08-27T01:41:34.732" v="656" actId="478"/>
          <ac:spMkLst>
            <pc:docMk/>
            <pc:sldMk cId="2163893066" sldId="264"/>
            <ac:spMk id="37" creationId="{D337A8CC-9AD1-6726-C799-322D230C178B}"/>
          </ac:spMkLst>
        </pc:spChg>
        <pc:spChg chg="add del mod">
          <ac:chgData name="Technol.Corp 櫻庭竜太" userId="f291aa17-b8e0-4fe2-8f83-ae8a96cc9266" providerId="ADAL" clId="{E76BDA16-8179-47F5-818B-953E523F6DE8}" dt="2025-08-27T01:41:04.817" v="654" actId="478"/>
          <ac:spMkLst>
            <pc:docMk/>
            <pc:sldMk cId="2163893066" sldId="264"/>
            <ac:spMk id="42" creationId="{4830DB03-DC7D-A64D-22D5-DB7D19FEC627}"/>
          </ac:spMkLst>
        </pc:spChg>
        <pc:spChg chg="add del mod">
          <ac:chgData name="Technol.Corp 櫻庭竜太" userId="f291aa17-b8e0-4fe2-8f83-ae8a96cc9266" providerId="ADAL" clId="{E76BDA16-8179-47F5-818B-953E523F6DE8}" dt="2025-08-27T01:56:38.965" v="796" actId="478"/>
          <ac:spMkLst>
            <pc:docMk/>
            <pc:sldMk cId="2163893066" sldId="264"/>
            <ac:spMk id="47" creationId="{AD8D9F32-6E4C-384A-0602-CC3FAFB019D1}"/>
          </ac:spMkLst>
        </pc:spChg>
        <pc:picChg chg="del">
          <ac:chgData name="Technol.Corp 櫻庭竜太" userId="f291aa17-b8e0-4fe2-8f83-ae8a96cc9266" providerId="ADAL" clId="{E76BDA16-8179-47F5-818B-953E523F6DE8}" dt="2025-08-27T01:16:14.092" v="390" actId="478"/>
          <ac:picMkLst>
            <pc:docMk/>
            <pc:sldMk cId="2163893066" sldId="264"/>
            <ac:picMk id="6" creationId="{64E347FC-7616-814B-A3CF-53D69792A582}"/>
          </ac:picMkLst>
        </pc:picChg>
        <pc:picChg chg="ord">
          <ac:chgData name="Technol.Corp 櫻庭竜太" userId="f291aa17-b8e0-4fe2-8f83-ae8a96cc9266" providerId="ADAL" clId="{E76BDA16-8179-47F5-818B-953E523F6DE8}" dt="2025-08-27T01:40:35.443" v="652" actId="167"/>
          <ac:picMkLst>
            <pc:docMk/>
            <pc:sldMk cId="2163893066" sldId="264"/>
            <ac:picMk id="8" creationId="{C86C24B5-BBED-48AE-1215-777F28A2FB7D}"/>
          </ac:picMkLst>
        </pc:picChg>
        <pc:picChg chg="add mod ord">
          <ac:chgData name="Technol.Corp 櫻庭竜太" userId="f291aa17-b8e0-4fe2-8f83-ae8a96cc9266" providerId="ADAL" clId="{E76BDA16-8179-47F5-818B-953E523F6DE8}" dt="2025-08-27T01:16:33.108" v="403" actId="1076"/>
          <ac:picMkLst>
            <pc:docMk/>
            <pc:sldMk cId="2163893066" sldId="264"/>
            <ac:picMk id="15" creationId="{1D46461A-0775-9EE3-8EB2-7367FFDA7036}"/>
          </ac:picMkLst>
        </pc:picChg>
        <pc:picChg chg="add del mod">
          <ac:chgData name="Technol.Corp 櫻庭竜太" userId="f291aa17-b8e0-4fe2-8f83-ae8a96cc9266" providerId="ADAL" clId="{E76BDA16-8179-47F5-818B-953E523F6DE8}" dt="2025-08-27T01:26:29.808" v="479" actId="478"/>
          <ac:picMkLst>
            <pc:docMk/>
            <pc:sldMk cId="2163893066" sldId="264"/>
            <ac:picMk id="34" creationId="{F4C316EE-F047-06CA-25F6-0727A323D7D5}"/>
          </ac:picMkLst>
        </pc:picChg>
        <pc:picChg chg="add mod">
          <ac:chgData name="Technol.Corp 櫻庭竜太" userId="f291aa17-b8e0-4fe2-8f83-ae8a96cc9266" providerId="ADAL" clId="{E76BDA16-8179-47F5-818B-953E523F6DE8}" dt="2025-08-27T01:28:13.359" v="493" actId="14100"/>
          <ac:picMkLst>
            <pc:docMk/>
            <pc:sldMk cId="2163893066" sldId="264"/>
            <ac:picMk id="36" creationId="{46C767F2-6355-2FC0-B6CC-4C1E3B074CD9}"/>
          </ac:picMkLst>
        </pc:picChg>
        <pc:picChg chg="add mod">
          <ac:chgData name="Technol.Corp 櫻庭竜太" userId="f291aa17-b8e0-4fe2-8f83-ae8a96cc9266" providerId="ADAL" clId="{E76BDA16-8179-47F5-818B-953E523F6DE8}" dt="2025-08-27T01:33:38.604" v="565" actId="1076"/>
          <ac:picMkLst>
            <pc:docMk/>
            <pc:sldMk cId="2163893066" sldId="264"/>
            <ac:picMk id="39" creationId="{FF9C1971-0439-6116-F801-3AB5671B0337}"/>
          </ac:picMkLst>
        </pc:picChg>
        <pc:picChg chg="add mod">
          <ac:chgData name="Technol.Corp 櫻庭竜太" userId="f291aa17-b8e0-4fe2-8f83-ae8a96cc9266" providerId="ADAL" clId="{E76BDA16-8179-47F5-818B-953E523F6DE8}" dt="2025-08-27T01:33:32.889" v="564" actId="1076"/>
          <ac:picMkLst>
            <pc:docMk/>
            <pc:sldMk cId="2163893066" sldId="264"/>
            <ac:picMk id="41" creationId="{9EC9A3A2-66F4-6444-42B3-20F3E5AC108D}"/>
          </ac:picMkLst>
        </pc:picChg>
        <pc:picChg chg="add del mod ord">
          <ac:chgData name="Technol.Corp 櫻庭竜太" userId="f291aa17-b8e0-4fe2-8f83-ae8a96cc9266" providerId="ADAL" clId="{E76BDA16-8179-47F5-818B-953E523F6DE8}" dt="2025-08-27T01:40:03.002" v="646" actId="478"/>
          <ac:picMkLst>
            <pc:docMk/>
            <pc:sldMk cId="2163893066" sldId="264"/>
            <ac:picMk id="44" creationId="{2EEE84B6-7CE8-6E79-FEAE-0C41DC083AAB}"/>
          </ac:picMkLst>
        </pc:picChg>
        <pc:picChg chg="add mod ord">
          <ac:chgData name="Technol.Corp 櫻庭竜太" userId="f291aa17-b8e0-4fe2-8f83-ae8a96cc9266" providerId="ADAL" clId="{E76BDA16-8179-47F5-818B-953E523F6DE8}" dt="2025-08-27T01:40:54.027" v="653" actId="1076"/>
          <ac:picMkLst>
            <pc:docMk/>
            <pc:sldMk cId="2163893066" sldId="264"/>
            <ac:picMk id="46" creationId="{94DF4DD9-D303-4F64-AA90-203EFDCEB4DD}"/>
          </ac:picMkLst>
        </pc:picChg>
        <pc:picChg chg="add mod">
          <ac:chgData name="Technol.Corp 櫻庭竜太" userId="f291aa17-b8e0-4fe2-8f83-ae8a96cc9266" providerId="ADAL" clId="{E76BDA16-8179-47F5-818B-953E523F6DE8}" dt="2025-08-27T01:48:36.296" v="745" actId="1076"/>
          <ac:picMkLst>
            <pc:docMk/>
            <pc:sldMk cId="2163893066" sldId="264"/>
            <ac:picMk id="49" creationId="{726951E2-9809-8F57-9B23-CE72054A5BD9}"/>
          </ac:picMkLst>
        </pc:picChg>
        <pc:cxnChg chg="mod">
          <ac:chgData name="Technol.Corp 櫻庭竜太" userId="f291aa17-b8e0-4fe2-8f83-ae8a96cc9266" providerId="ADAL" clId="{E76BDA16-8179-47F5-818B-953E523F6DE8}" dt="2025-08-27T01:20:19.943" v="416" actId="14100"/>
          <ac:cxnSpMkLst>
            <pc:docMk/>
            <pc:sldMk cId="2163893066" sldId="264"/>
            <ac:cxnSpMk id="13" creationId="{95CF5854-83D7-FFF9-1A7F-9CFA3E6FFE07}"/>
          </ac:cxnSpMkLst>
        </pc:cxnChg>
        <pc:cxnChg chg="mod">
          <ac:chgData name="Technol.Corp 櫻庭竜太" userId="f291aa17-b8e0-4fe2-8f83-ae8a96cc9266" providerId="ADAL" clId="{E76BDA16-8179-47F5-818B-953E523F6DE8}" dt="2025-08-27T01:20:34.330" v="417" actId="14100"/>
          <ac:cxnSpMkLst>
            <pc:docMk/>
            <pc:sldMk cId="2163893066" sldId="264"/>
            <ac:cxnSpMk id="14" creationId="{D2C7E497-5B94-5DC6-20A2-01FABC8581BE}"/>
          </ac:cxnSpMkLst>
        </pc:cxnChg>
        <pc:cxnChg chg="mod">
          <ac:chgData name="Technol.Corp 櫻庭竜太" userId="f291aa17-b8e0-4fe2-8f83-ae8a96cc9266" providerId="ADAL" clId="{E76BDA16-8179-47F5-818B-953E523F6DE8}" dt="2025-08-27T01:20:11.995" v="415" actId="14100"/>
          <ac:cxnSpMkLst>
            <pc:docMk/>
            <pc:sldMk cId="2163893066" sldId="264"/>
            <ac:cxnSpMk id="21" creationId="{DD65BFB2-9787-6F92-C9B7-D0820F878701}"/>
          </ac:cxnSpMkLst>
        </pc:cxnChg>
        <pc:cxnChg chg="mod">
          <ac:chgData name="Technol.Corp 櫻庭竜太" userId="f291aa17-b8e0-4fe2-8f83-ae8a96cc9266" providerId="ADAL" clId="{E76BDA16-8179-47F5-818B-953E523F6DE8}" dt="2025-08-27T01:19:56.747" v="414" actId="14100"/>
          <ac:cxnSpMkLst>
            <pc:docMk/>
            <pc:sldMk cId="2163893066" sldId="264"/>
            <ac:cxnSpMk id="27" creationId="{56DFC293-7025-03F0-8C2A-A081FCB6EE07}"/>
          </ac:cxnSpMkLst>
        </pc:cxnChg>
      </pc:sldChg>
      <pc:sldChg chg="modSp mod">
        <pc:chgData name="Technol.Corp 櫻庭竜太" userId="f291aa17-b8e0-4fe2-8f83-ae8a96cc9266" providerId="ADAL" clId="{E76BDA16-8179-47F5-818B-953E523F6DE8}" dt="2025-08-25T07:39:08.738" v="60"/>
        <pc:sldMkLst>
          <pc:docMk/>
          <pc:sldMk cId="4203230658" sldId="265"/>
        </pc:sldMkLst>
        <pc:spChg chg="mod">
          <ac:chgData name="Technol.Corp 櫻庭竜太" userId="f291aa17-b8e0-4fe2-8f83-ae8a96cc9266" providerId="ADAL" clId="{E76BDA16-8179-47F5-818B-953E523F6DE8}" dt="2025-08-25T07:39:08.738" v="60"/>
          <ac:spMkLst>
            <pc:docMk/>
            <pc:sldMk cId="4203230658" sldId="265"/>
            <ac:spMk id="3" creationId="{12EF8FA4-A2DF-5563-09D6-419FDCD78119}"/>
          </ac:spMkLst>
        </pc:spChg>
      </pc:sldChg>
      <pc:sldChg chg="addSp delSp modSp mod">
        <pc:chgData name="Technol.Corp 櫻庭竜太" userId="f291aa17-b8e0-4fe2-8f83-ae8a96cc9266" providerId="ADAL" clId="{E76BDA16-8179-47F5-818B-953E523F6DE8}" dt="2025-08-25T07:40:10.184" v="65" actId="1076"/>
        <pc:sldMkLst>
          <pc:docMk/>
          <pc:sldMk cId="2713084468" sldId="267"/>
        </pc:sldMkLst>
        <pc:spChg chg="mod">
          <ac:chgData name="Technol.Corp 櫻庭竜太" userId="f291aa17-b8e0-4fe2-8f83-ae8a96cc9266" providerId="ADAL" clId="{E76BDA16-8179-47F5-818B-953E523F6DE8}" dt="2025-08-25T07:39:44.732" v="62"/>
          <ac:spMkLst>
            <pc:docMk/>
            <pc:sldMk cId="2713084468" sldId="267"/>
            <ac:spMk id="6" creationId="{F33E1BF0-2C15-97D2-43A3-7D51D999B4AF}"/>
          </ac:spMkLst>
        </pc:spChg>
        <pc:picChg chg="add mod">
          <ac:chgData name="Technol.Corp 櫻庭竜太" userId="f291aa17-b8e0-4fe2-8f83-ae8a96cc9266" providerId="ADAL" clId="{E76BDA16-8179-47F5-818B-953E523F6DE8}" dt="2025-08-25T07:40:10.184" v="65" actId="1076"/>
          <ac:picMkLst>
            <pc:docMk/>
            <pc:sldMk cId="2713084468" sldId="267"/>
            <ac:picMk id="9" creationId="{D11DE0EF-1F36-8070-9015-F1EC91B220AC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4:13:10.721" v="890" actId="14100"/>
        <pc:sldMkLst>
          <pc:docMk/>
          <pc:sldMk cId="2026820172" sldId="268"/>
        </pc:sldMkLst>
        <pc:spChg chg="mod">
          <ac:chgData name="Technol.Corp 櫻庭竜太" userId="f291aa17-b8e0-4fe2-8f83-ae8a96cc9266" providerId="ADAL" clId="{E76BDA16-8179-47F5-818B-953E523F6DE8}" dt="2025-08-25T07:41:01.571" v="85"/>
          <ac:spMkLst>
            <pc:docMk/>
            <pc:sldMk cId="2026820172" sldId="268"/>
            <ac:spMk id="3" creationId="{BE38F089-5B7A-12C1-25DE-31A20BEDB137}"/>
          </ac:spMkLst>
        </pc:spChg>
        <pc:spChg chg="mod">
          <ac:chgData name="Technol.Corp 櫻庭竜太" userId="f291aa17-b8e0-4fe2-8f83-ae8a96cc9266" providerId="ADAL" clId="{E76BDA16-8179-47F5-818B-953E523F6DE8}" dt="2025-08-25T07:41:04.293" v="90"/>
          <ac:spMkLst>
            <pc:docMk/>
            <pc:sldMk cId="2026820172" sldId="268"/>
            <ac:spMk id="6" creationId="{137A0DB8-72B5-BC91-6B1E-A2415AE7E7C3}"/>
          </ac:spMkLst>
        </pc:spChg>
        <pc:spChg chg="add del">
          <ac:chgData name="Technol.Corp 櫻庭竜太" userId="f291aa17-b8e0-4fe2-8f83-ae8a96cc9266" providerId="ADAL" clId="{E76BDA16-8179-47F5-818B-953E523F6DE8}" dt="2025-08-27T04:11:00.279" v="876" actId="478"/>
          <ac:spMkLst>
            <pc:docMk/>
            <pc:sldMk cId="2026820172" sldId="268"/>
            <ac:spMk id="12" creationId="{A5E127B6-E503-0309-068E-2BCB219DDB54}"/>
          </ac:spMkLst>
        </pc:spChg>
        <pc:spChg chg="add del">
          <ac:chgData name="Technol.Corp 櫻庭竜太" userId="f291aa17-b8e0-4fe2-8f83-ae8a96cc9266" providerId="ADAL" clId="{E76BDA16-8179-47F5-818B-953E523F6DE8}" dt="2025-08-27T04:11:03.018" v="877" actId="478"/>
          <ac:spMkLst>
            <pc:docMk/>
            <pc:sldMk cId="2026820172" sldId="268"/>
            <ac:spMk id="13" creationId="{D62F826B-4DD7-09FE-2622-0E33AFD8A135}"/>
          </ac:spMkLst>
        </pc:spChg>
        <pc:spChg chg="add mod">
          <ac:chgData name="Technol.Corp 櫻庭竜太" userId="f291aa17-b8e0-4fe2-8f83-ae8a96cc9266" providerId="ADAL" clId="{E76BDA16-8179-47F5-818B-953E523F6DE8}" dt="2025-08-27T04:08:23.013" v="865"/>
          <ac:spMkLst>
            <pc:docMk/>
            <pc:sldMk cId="2026820172" sldId="268"/>
            <ac:spMk id="14" creationId="{061D36A4-BB6E-A398-FEB8-81C8CCF4B012}"/>
          </ac:spMkLst>
        </pc:spChg>
        <pc:spChg chg="add mod">
          <ac:chgData name="Technol.Corp 櫻庭竜太" userId="f291aa17-b8e0-4fe2-8f83-ae8a96cc9266" providerId="ADAL" clId="{E76BDA16-8179-47F5-818B-953E523F6DE8}" dt="2025-08-27T04:09:17.411" v="872"/>
          <ac:spMkLst>
            <pc:docMk/>
            <pc:sldMk cId="2026820172" sldId="268"/>
            <ac:spMk id="19" creationId="{C4FD00A6-8335-FB3F-95D1-A0C68A9820F2}"/>
          </ac:spMkLst>
        </pc:spChg>
        <pc:spChg chg="add mod">
          <ac:chgData name="Technol.Corp 櫻庭竜太" userId="f291aa17-b8e0-4fe2-8f83-ae8a96cc9266" providerId="ADAL" clId="{E76BDA16-8179-47F5-818B-953E523F6DE8}" dt="2025-08-27T04:09:17.411" v="872"/>
          <ac:spMkLst>
            <pc:docMk/>
            <pc:sldMk cId="2026820172" sldId="268"/>
            <ac:spMk id="20" creationId="{57AD96FA-BA08-38A9-A652-CAE3FCBFDF5E}"/>
          </ac:spMkLst>
        </pc:spChg>
        <pc:spChg chg="add mod ord">
          <ac:chgData name="Technol.Corp 櫻庭竜太" userId="f291aa17-b8e0-4fe2-8f83-ae8a96cc9266" providerId="ADAL" clId="{E76BDA16-8179-47F5-818B-953E523F6DE8}" dt="2025-08-27T04:10:54.683" v="875" actId="167"/>
          <ac:spMkLst>
            <pc:docMk/>
            <pc:sldMk cId="2026820172" sldId="268"/>
            <ac:spMk id="23" creationId="{ED11D20A-2D54-0B40-D0B1-897E482D3E3C}"/>
          </ac:spMkLst>
        </pc:spChg>
        <pc:spChg chg="add mod ord">
          <ac:chgData name="Technol.Corp 櫻庭竜太" userId="f291aa17-b8e0-4fe2-8f83-ae8a96cc9266" providerId="ADAL" clId="{E76BDA16-8179-47F5-818B-953E523F6DE8}" dt="2025-08-27T04:10:54.683" v="875" actId="167"/>
          <ac:spMkLst>
            <pc:docMk/>
            <pc:sldMk cId="2026820172" sldId="268"/>
            <ac:spMk id="24" creationId="{0182C54F-4539-046F-09A5-CF4939C9107E}"/>
          </ac:spMkLst>
        </pc:spChg>
        <pc:picChg chg="add mod">
          <ac:chgData name="Technol.Corp 櫻庭竜太" userId="f291aa17-b8e0-4fe2-8f83-ae8a96cc9266" providerId="ADAL" clId="{E76BDA16-8179-47F5-818B-953E523F6DE8}" dt="2025-08-27T04:08:23.013" v="865"/>
          <ac:picMkLst>
            <pc:docMk/>
            <pc:sldMk cId="2026820172" sldId="268"/>
            <ac:picMk id="7" creationId="{6663667A-2B6D-EEB7-6B10-6DA73FE494F2}"/>
          </ac:picMkLst>
        </pc:picChg>
        <pc:picChg chg="del">
          <ac:chgData name="Technol.Corp 櫻庭竜太" userId="f291aa17-b8e0-4fe2-8f83-ae8a96cc9266" providerId="ADAL" clId="{E76BDA16-8179-47F5-818B-953E523F6DE8}" dt="2025-08-27T04:08:26.101" v="866" actId="478"/>
          <ac:picMkLst>
            <pc:docMk/>
            <pc:sldMk cId="2026820172" sldId="268"/>
            <ac:picMk id="8" creationId="{2DF881A4-1503-729E-FA97-F711661C35E5}"/>
          </ac:picMkLst>
        </pc:picChg>
        <pc:picChg chg="add del mod">
          <ac:chgData name="Technol.Corp 櫻庭竜太" userId="f291aa17-b8e0-4fe2-8f83-ae8a96cc9266" providerId="ADAL" clId="{E76BDA16-8179-47F5-818B-953E523F6DE8}" dt="2025-08-27T04:13:10.721" v="890" actId="14100"/>
          <ac:picMkLst>
            <pc:docMk/>
            <pc:sldMk cId="2026820172" sldId="268"/>
            <ac:picMk id="9" creationId="{EE199B3A-5796-69A8-3618-24193F0747D3}"/>
          </ac:picMkLst>
        </pc:picChg>
        <pc:picChg chg="add del">
          <ac:chgData name="Technol.Corp 櫻庭竜太" userId="f291aa17-b8e0-4fe2-8f83-ae8a96cc9266" providerId="ADAL" clId="{E76BDA16-8179-47F5-818B-953E523F6DE8}" dt="2025-08-27T04:09:08.345" v="870" actId="478"/>
          <ac:picMkLst>
            <pc:docMk/>
            <pc:sldMk cId="2026820172" sldId="268"/>
            <ac:picMk id="10" creationId="{27DE8EA1-3557-02CD-9B21-C8C91386175A}"/>
          </ac:picMkLst>
        </pc:picChg>
        <pc:picChg chg="add mod">
          <ac:chgData name="Technol.Corp 櫻庭竜太" userId="f291aa17-b8e0-4fe2-8f83-ae8a96cc9266" providerId="ADAL" clId="{E76BDA16-8179-47F5-818B-953E523F6DE8}" dt="2025-08-27T04:08:23.013" v="865"/>
          <ac:picMkLst>
            <pc:docMk/>
            <pc:sldMk cId="2026820172" sldId="268"/>
            <ac:picMk id="15" creationId="{D2255D58-0FA8-5856-8E80-6BEA47F96A30}"/>
          </ac:picMkLst>
        </pc:picChg>
        <pc:picChg chg="add mod">
          <ac:chgData name="Technol.Corp 櫻庭竜太" userId="f291aa17-b8e0-4fe2-8f83-ae8a96cc9266" providerId="ADAL" clId="{E76BDA16-8179-47F5-818B-953E523F6DE8}" dt="2025-08-27T04:08:23.013" v="865"/>
          <ac:picMkLst>
            <pc:docMk/>
            <pc:sldMk cId="2026820172" sldId="268"/>
            <ac:picMk id="16" creationId="{68011423-7A98-C364-9535-8083617E034E}"/>
          </ac:picMkLst>
        </pc:picChg>
        <pc:picChg chg="add mod">
          <ac:chgData name="Technol.Corp 櫻庭竜太" userId="f291aa17-b8e0-4fe2-8f83-ae8a96cc9266" providerId="ADAL" clId="{E76BDA16-8179-47F5-818B-953E523F6DE8}" dt="2025-08-27T04:08:44.606" v="868"/>
          <ac:picMkLst>
            <pc:docMk/>
            <pc:sldMk cId="2026820172" sldId="268"/>
            <ac:picMk id="17" creationId="{871CF767-1801-51EE-F040-4F7E468C0DEB}"/>
          </ac:picMkLst>
        </pc:picChg>
        <pc:picChg chg="add mod">
          <ac:chgData name="Technol.Corp 櫻庭竜太" userId="f291aa17-b8e0-4fe2-8f83-ae8a96cc9266" providerId="ADAL" clId="{E76BDA16-8179-47F5-818B-953E523F6DE8}" dt="2025-08-27T04:09:17.411" v="872"/>
          <ac:picMkLst>
            <pc:docMk/>
            <pc:sldMk cId="2026820172" sldId="268"/>
            <ac:picMk id="18" creationId="{76CCEA68-FA59-966B-9042-862467D7ECB2}"/>
          </ac:picMkLst>
        </pc:picChg>
        <pc:picChg chg="add mod">
          <ac:chgData name="Technol.Corp 櫻庭竜太" userId="f291aa17-b8e0-4fe2-8f83-ae8a96cc9266" providerId="ADAL" clId="{E76BDA16-8179-47F5-818B-953E523F6DE8}" dt="2025-08-27T04:09:17.411" v="872"/>
          <ac:picMkLst>
            <pc:docMk/>
            <pc:sldMk cId="2026820172" sldId="268"/>
            <ac:picMk id="21" creationId="{108CA9E8-FDF3-87FB-F73D-C15BD37E5864}"/>
          </ac:picMkLst>
        </pc:picChg>
        <pc:picChg chg="add mod ord">
          <ac:chgData name="Technol.Corp 櫻庭竜太" userId="f291aa17-b8e0-4fe2-8f83-ae8a96cc9266" providerId="ADAL" clId="{E76BDA16-8179-47F5-818B-953E523F6DE8}" dt="2025-08-27T04:10:54.683" v="875" actId="167"/>
          <ac:picMkLst>
            <pc:docMk/>
            <pc:sldMk cId="2026820172" sldId="268"/>
            <ac:picMk id="22" creationId="{BE08C7E2-1B0B-05E1-08B0-83C9FDAA76F8}"/>
          </ac:picMkLst>
        </pc:picChg>
        <pc:picChg chg="add del mod ord">
          <ac:chgData name="Technol.Corp 櫻庭竜太" userId="f291aa17-b8e0-4fe2-8f83-ae8a96cc9266" providerId="ADAL" clId="{E76BDA16-8179-47F5-818B-953E523F6DE8}" dt="2025-08-27T04:12:05.730" v="879" actId="478"/>
          <ac:picMkLst>
            <pc:docMk/>
            <pc:sldMk cId="2026820172" sldId="268"/>
            <ac:picMk id="25" creationId="{0278FA0E-BAE1-E3E0-31E2-789D5281212D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4:23:16.811" v="984" actId="478"/>
        <pc:sldMkLst>
          <pc:docMk/>
          <pc:sldMk cId="3799774982" sldId="269"/>
        </pc:sldMkLst>
        <pc:spChg chg="mod">
          <ac:chgData name="Technol.Corp 櫻庭竜太" userId="f291aa17-b8e0-4fe2-8f83-ae8a96cc9266" providerId="ADAL" clId="{E76BDA16-8179-47F5-818B-953E523F6DE8}" dt="2025-08-25T07:41:08.381" v="95"/>
          <ac:spMkLst>
            <pc:docMk/>
            <pc:sldMk cId="3799774982" sldId="269"/>
            <ac:spMk id="3" creationId="{372505BF-7869-6723-A276-5750288D3A6E}"/>
          </ac:spMkLst>
        </pc:spChg>
        <pc:spChg chg="mod">
          <ac:chgData name="Technol.Corp 櫻庭竜太" userId="f291aa17-b8e0-4fe2-8f83-ae8a96cc9266" providerId="ADAL" clId="{E76BDA16-8179-47F5-818B-953E523F6DE8}" dt="2025-08-25T07:41:15.701" v="107"/>
          <ac:spMkLst>
            <pc:docMk/>
            <pc:sldMk cId="3799774982" sldId="269"/>
            <ac:spMk id="6" creationId="{C257F707-3966-5132-5697-C468F4E23452}"/>
          </ac:spMkLst>
        </pc:spChg>
        <pc:spChg chg="del">
          <ac:chgData name="Technol.Corp 櫻庭竜太" userId="f291aa17-b8e0-4fe2-8f83-ae8a96cc9266" providerId="ADAL" clId="{E76BDA16-8179-47F5-818B-953E523F6DE8}" dt="2025-08-27T04:17:25.791" v="896" actId="478"/>
          <ac:spMkLst>
            <pc:docMk/>
            <pc:sldMk cId="3799774982" sldId="269"/>
            <ac:spMk id="7" creationId="{4CCC3521-C7D1-8CDE-167C-350EAEDF87F4}"/>
          </ac:spMkLst>
        </pc:spChg>
        <pc:spChg chg="del">
          <ac:chgData name="Technol.Corp 櫻庭竜太" userId="f291aa17-b8e0-4fe2-8f83-ae8a96cc9266" providerId="ADAL" clId="{E76BDA16-8179-47F5-818B-953E523F6DE8}" dt="2025-08-27T04:19:12.705" v="901" actId="478"/>
          <ac:spMkLst>
            <pc:docMk/>
            <pc:sldMk cId="3799774982" sldId="269"/>
            <ac:spMk id="9" creationId="{1C0728A6-706C-9E04-CCA4-DC0B0A549C05}"/>
          </ac:spMkLst>
        </pc:spChg>
        <pc:spChg chg="add mod ord">
          <ac:chgData name="Technol.Corp 櫻庭竜太" userId="f291aa17-b8e0-4fe2-8f83-ae8a96cc9266" providerId="ADAL" clId="{E76BDA16-8179-47F5-818B-953E523F6DE8}" dt="2025-08-27T04:17:09.303" v="893" actId="167"/>
          <ac:spMkLst>
            <pc:docMk/>
            <pc:sldMk cId="3799774982" sldId="269"/>
            <ac:spMk id="13" creationId="{F3AA1CD8-3432-E393-9E15-F2977184151A}"/>
          </ac:spMkLst>
        </pc:spChg>
        <pc:spChg chg="add del mod ord">
          <ac:chgData name="Technol.Corp 櫻庭竜太" userId="f291aa17-b8e0-4fe2-8f83-ae8a96cc9266" providerId="ADAL" clId="{E76BDA16-8179-47F5-818B-953E523F6DE8}" dt="2025-08-27T04:17:24.860" v="895" actId="478"/>
          <ac:spMkLst>
            <pc:docMk/>
            <pc:sldMk cId="3799774982" sldId="269"/>
            <ac:spMk id="15" creationId="{A8770EAE-19A1-E48A-3E8E-55ABE85AD8AE}"/>
          </ac:spMkLst>
        </pc:spChg>
        <pc:spChg chg="add mod">
          <ac:chgData name="Technol.Corp 櫻庭竜太" userId="f291aa17-b8e0-4fe2-8f83-ae8a96cc9266" providerId="ADAL" clId="{E76BDA16-8179-47F5-818B-953E523F6DE8}" dt="2025-08-27T04:19:13.579" v="902"/>
          <ac:spMkLst>
            <pc:docMk/>
            <pc:sldMk cId="3799774982" sldId="269"/>
            <ac:spMk id="17" creationId="{A659D8F4-F506-2099-A795-74C2E8AE19D8}"/>
          </ac:spMkLst>
        </pc:spChg>
        <pc:spChg chg="add del mod">
          <ac:chgData name="Technol.Corp 櫻庭竜太" userId="f291aa17-b8e0-4fe2-8f83-ae8a96cc9266" providerId="ADAL" clId="{E76BDA16-8179-47F5-818B-953E523F6DE8}" dt="2025-08-27T04:23:16.811" v="984" actId="478"/>
          <ac:spMkLst>
            <pc:docMk/>
            <pc:sldMk cId="3799774982" sldId="269"/>
            <ac:spMk id="22" creationId="{8000F079-C91D-62FF-F850-108CA1930D55}"/>
          </ac:spMkLst>
        </pc:spChg>
        <pc:picChg chg="del">
          <ac:chgData name="Technol.Corp 櫻庭竜太" userId="f291aa17-b8e0-4fe2-8f83-ae8a96cc9266" providerId="ADAL" clId="{E76BDA16-8179-47F5-818B-953E523F6DE8}" dt="2025-08-27T04:17:01.513" v="891" actId="478"/>
          <ac:picMkLst>
            <pc:docMk/>
            <pc:sldMk cId="3799774982" sldId="269"/>
            <ac:picMk id="8" creationId="{95BD849C-6DE6-0E06-018C-E86934FB7927}"/>
          </ac:picMkLst>
        </pc:picChg>
        <pc:picChg chg="del">
          <ac:chgData name="Technol.Corp 櫻庭竜太" userId="f291aa17-b8e0-4fe2-8f83-ae8a96cc9266" providerId="ADAL" clId="{E76BDA16-8179-47F5-818B-953E523F6DE8}" dt="2025-08-27T04:19:12.705" v="901" actId="478"/>
          <ac:picMkLst>
            <pc:docMk/>
            <pc:sldMk cId="3799774982" sldId="269"/>
            <ac:picMk id="10" creationId="{1564095B-5C30-F5E6-5308-143CDC3EC45A}"/>
          </ac:picMkLst>
        </pc:picChg>
        <pc:picChg chg="add mod ord">
          <ac:chgData name="Technol.Corp 櫻庭竜太" userId="f291aa17-b8e0-4fe2-8f83-ae8a96cc9266" providerId="ADAL" clId="{E76BDA16-8179-47F5-818B-953E523F6DE8}" dt="2025-08-27T04:17:09.303" v="893" actId="167"/>
          <ac:picMkLst>
            <pc:docMk/>
            <pc:sldMk cId="3799774982" sldId="269"/>
            <ac:picMk id="11" creationId="{DB53ACD6-3CCF-D789-0B97-71CD915B849F}"/>
          </ac:picMkLst>
        </pc:picChg>
        <pc:picChg chg="mod">
          <ac:chgData name="Technol.Corp 櫻庭竜太" userId="f291aa17-b8e0-4fe2-8f83-ae8a96cc9266" providerId="ADAL" clId="{E76BDA16-8179-47F5-818B-953E523F6DE8}" dt="2025-08-27T04:17:56.292" v="899" actId="1076"/>
          <ac:picMkLst>
            <pc:docMk/>
            <pc:sldMk cId="3799774982" sldId="269"/>
            <ac:picMk id="12" creationId="{2754E390-23E5-A925-0D11-763A49C54AE4}"/>
          </ac:picMkLst>
        </pc:picChg>
        <pc:picChg chg="del mod ord">
          <ac:chgData name="Technol.Corp 櫻庭竜太" userId="f291aa17-b8e0-4fe2-8f83-ae8a96cc9266" providerId="ADAL" clId="{E76BDA16-8179-47F5-818B-953E523F6DE8}" dt="2025-08-27T04:21:52.290" v="972" actId="478"/>
          <ac:picMkLst>
            <pc:docMk/>
            <pc:sldMk cId="3799774982" sldId="269"/>
            <ac:picMk id="14" creationId="{523D9C5A-3421-0403-A47E-774B074E3622}"/>
          </ac:picMkLst>
        </pc:picChg>
        <pc:picChg chg="add mod">
          <ac:chgData name="Technol.Corp 櫻庭竜太" userId="f291aa17-b8e0-4fe2-8f83-ae8a96cc9266" providerId="ADAL" clId="{E76BDA16-8179-47F5-818B-953E523F6DE8}" dt="2025-08-27T04:19:13.579" v="902"/>
          <ac:picMkLst>
            <pc:docMk/>
            <pc:sldMk cId="3799774982" sldId="269"/>
            <ac:picMk id="16" creationId="{17070F66-EE5A-FB5D-A5BE-31B422C7D967}"/>
          </ac:picMkLst>
        </pc:picChg>
        <pc:picChg chg="add mod">
          <ac:chgData name="Technol.Corp 櫻庭竜太" userId="f291aa17-b8e0-4fe2-8f83-ae8a96cc9266" providerId="ADAL" clId="{E76BDA16-8179-47F5-818B-953E523F6DE8}" dt="2025-08-27T04:19:13.579" v="902"/>
          <ac:picMkLst>
            <pc:docMk/>
            <pc:sldMk cId="3799774982" sldId="269"/>
            <ac:picMk id="18" creationId="{A68A3DE9-7049-5DF6-6A9F-A79CD6C1E2FF}"/>
          </ac:picMkLst>
        </pc:picChg>
        <pc:picChg chg="add mod">
          <ac:chgData name="Technol.Corp 櫻庭竜太" userId="f291aa17-b8e0-4fe2-8f83-ae8a96cc9266" providerId="ADAL" clId="{E76BDA16-8179-47F5-818B-953E523F6DE8}" dt="2025-08-27T04:19:13.579" v="902"/>
          <ac:picMkLst>
            <pc:docMk/>
            <pc:sldMk cId="3799774982" sldId="269"/>
            <ac:picMk id="19" creationId="{ECAA6CD7-4F3E-EC0B-8EB3-FA75DF6D6E9A}"/>
          </ac:picMkLst>
        </pc:picChg>
        <pc:picChg chg="add del mod">
          <ac:chgData name="Technol.Corp 櫻庭竜太" userId="f291aa17-b8e0-4fe2-8f83-ae8a96cc9266" providerId="ADAL" clId="{E76BDA16-8179-47F5-818B-953E523F6DE8}" dt="2025-08-27T04:20:21.643" v="906" actId="478"/>
          <ac:picMkLst>
            <pc:docMk/>
            <pc:sldMk cId="3799774982" sldId="269"/>
            <ac:picMk id="20" creationId="{B6E7476A-A107-A2F8-5808-C0B331F0219F}"/>
          </ac:picMkLst>
        </pc:picChg>
        <pc:picChg chg="add mod">
          <ac:chgData name="Technol.Corp 櫻庭竜太" userId="f291aa17-b8e0-4fe2-8f83-ae8a96cc9266" providerId="ADAL" clId="{E76BDA16-8179-47F5-818B-953E523F6DE8}" dt="2025-08-27T04:19:13.579" v="902"/>
          <ac:picMkLst>
            <pc:docMk/>
            <pc:sldMk cId="3799774982" sldId="269"/>
            <ac:picMk id="21" creationId="{B9D48E6E-962A-5DC0-ACD6-2AD2DE0D3583}"/>
          </ac:picMkLst>
        </pc:picChg>
        <pc:picChg chg="add mod">
          <ac:chgData name="Technol.Corp 櫻庭竜太" userId="f291aa17-b8e0-4fe2-8f83-ae8a96cc9266" providerId="ADAL" clId="{E76BDA16-8179-47F5-818B-953E523F6DE8}" dt="2025-08-27T04:23:14.866" v="983" actId="1076"/>
          <ac:picMkLst>
            <pc:docMk/>
            <pc:sldMk cId="3799774982" sldId="269"/>
            <ac:picMk id="24" creationId="{E8262950-2EF8-A641-F179-D0FDBE95AEAC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7:36:48.179" v="1008" actId="166"/>
        <pc:sldMkLst>
          <pc:docMk/>
          <pc:sldMk cId="285638481" sldId="270"/>
        </pc:sldMkLst>
        <pc:spChg chg="mod">
          <ac:chgData name="Technol.Corp 櫻庭竜太" userId="f291aa17-b8e0-4fe2-8f83-ae8a96cc9266" providerId="ADAL" clId="{E76BDA16-8179-47F5-818B-953E523F6DE8}" dt="2025-08-25T07:41:22.881" v="113"/>
          <ac:spMkLst>
            <pc:docMk/>
            <pc:sldMk cId="285638481" sldId="270"/>
            <ac:spMk id="3" creationId="{6A8B56C5-3BCA-1020-095D-25CF7C3B9710}"/>
          </ac:spMkLst>
        </pc:spChg>
        <pc:spChg chg="del">
          <ac:chgData name="Technol.Corp 櫻庭竜太" userId="f291aa17-b8e0-4fe2-8f83-ae8a96cc9266" providerId="ADAL" clId="{E76BDA16-8179-47F5-818B-953E523F6DE8}" dt="2025-08-27T05:50:28.812" v="988" actId="478"/>
          <ac:spMkLst>
            <pc:docMk/>
            <pc:sldMk cId="285638481" sldId="270"/>
            <ac:spMk id="7" creationId="{F9282B2D-8850-8409-FC76-BB7EE68D13A4}"/>
          </ac:spMkLst>
        </pc:spChg>
        <pc:spChg chg="add mod ord">
          <ac:chgData name="Technol.Corp 櫻庭竜太" userId="f291aa17-b8e0-4fe2-8f83-ae8a96cc9266" providerId="ADAL" clId="{E76BDA16-8179-47F5-818B-953E523F6DE8}" dt="2025-08-27T05:50:24.450" v="987" actId="167"/>
          <ac:spMkLst>
            <pc:docMk/>
            <pc:sldMk cId="285638481" sldId="270"/>
            <ac:spMk id="9" creationId="{0AB508A5-8E27-EE42-0374-863789D40110}"/>
          </ac:spMkLst>
        </pc:spChg>
        <pc:spChg chg="del">
          <ac:chgData name="Technol.Corp 櫻庭竜太" userId="f291aa17-b8e0-4fe2-8f83-ae8a96cc9266" providerId="ADAL" clId="{E76BDA16-8179-47F5-818B-953E523F6DE8}" dt="2025-08-27T05:50:30.878" v="989" actId="478"/>
          <ac:spMkLst>
            <pc:docMk/>
            <pc:sldMk cId="285638481" sldId="270"/>
            <ac:spMk id="10" creationId="{00355388-A5F5-31B0-3984-CB563E77A16D}"/>
          </ac:spMkLst>
        </pc:spChg>
        <pc:spChg chg="del">
          <ac:chgData name="Technol.Corp 櫻庭竜太" userId="f291aa17-b8e0-4fe2-8f83-ae8a96cc9266" providerId="ADAL" clId="{E76BDA16-8179-47F5-818B-953E523F6DE8}" dt="2025-08-27T07:34:37.882" v="996" actId="478"/>
          <ac:spMkLst>
            <pc:docMk/>
            <pc:sldMk cId="285638481" sldId="270"/>
            <ac:spMk id="11" creationId="{FE06C40E-6E75-9EBB-4E4C-1F253572BEB9}"/>
          </ac:spMkLst>
        </pc:spChg>
        <pc:spChg chg="add mod ord">
          <ac:chgData name="Technol.Corp 櫻庭竜太" userId="f291aa17-b8e0-4fe2-8f83-ae8a96cc9266" providerId="ADAL" clId="{E76BDA16-8179-47F5-818B-953E523F6DE8}" dt="2025-08-27T05:50:24.450" v="987" actId="167"/>
          <ac:spMkLst>
            <pc:docMk/>
            <pc:sldMk cId="285638481" sldId="270"/>
            <ac:spMk id="15" creationId="{57B64DB7-6A77-34B1-74B9-98576136AB99}"/>
          </ac:spMkLst>
        </pc:spChg>
        <pc:spChg chg="add mod ord">
          <ac:chgData name="Technol.Corp 櫻庭竜太" userId="f291aa17-b8e0-4fe2-8f83-ae8a96cc9266" providerId="ADAL" clId="{E76BDA16-8179-47F5-818B-953E523F6DE8}" dt="2025-08-27T05:50:24.450" v="987" actId="167"/>
          <ac:spMkLst>
            <pc:docMk/>
            <pc:sldMk cId="285638481" sldId="270"/>
            <ac:spMk id="16" creationId="{D525A414-78FE-8944-298F-3C5FAC0A4B74}"/>
          </ac:spMkLst>
        </pc:spChg>
        <pc:picChg chg="del">
          <ac:chgData name="Technol.Corp 櫻庭竜太" userId="f291aa17-b8e0-4fe2-8f83-ae8a96cc9266" providerId="ADAL" clId="{E76BDA16-8179-47F5-818B-953E523F6DE8}" dt="2025-08-27T05:50:17.014" v="985" actId="478"/>
          <ac:picMkLst>
            <pc:docMk/>
            <pc:sldMk cId="285638481" sldId="270"/>
            <ac:picMk id="6" creationId="{54B6400B-BC7E-717A-4DB5-F28352AA83DF}"/>
          </ac:picMkLst>
        </pc:picChg>
        <pc:picChg chg="add mod ord">
          <ac:chgData name="Technol.Corp 櫻庭竜太" userId="f291aa17-b8e0-4fe2-8f83-ae8a96cc9266" providerId="ADAL" clId="{E76BDA16-8179-47F5-818B-953E523F6DE8}" dt="2025-08-27T05:50:24.450" v="987" actId="167"/>
          <ac:picMkLst>
            <pc:docMk/>
            <pc:sldMk cId="285638481" sldId="270"/>
            <ac:picMk id="8" creationId="{5CBAF51F-0728-E7CF-E3A1-63C86CA37DD0}"/>
          </ac:picMkLst>
        </pc:picChg>
        <pc:picChg chg="add mod ord">
          <ac:chgData name="Technol.Corp 櫻庭竜太" userId="f291aa17-b8e0-4fe2-8f83-ae8a96cc9266" providerId="ADAL" clId="{E76BDA16-8179-47F5-818B-953E523F6DE8}" dt="2025-08-27T05:50:24.450" v="987" actId="167"/>
          <ac:picMkLst>
            <pc:docMk/>
            <pc:sldMk cId="285638481" sldId="270"/>
            <ac:picMk id="18" creationId="{2455CB42-5F6A-4F3D-A9F6-967349AA3FD8}"/>
          </ac:picMkLst>
        </pc:picChg>
        <pc:picChg chg="mod">
          <ac:chgData name="Technol.Corp 櫻庭竜太" userId="f291aa17-b8e0-4fe2-8f83-ae8a96cc9266" providerId="ADAL" clId="{E76BDA16-8179-47F5-818B-953E523F6DE8}" dt="2025-08-27T05:52:03.939" v="994" actId="14100"/>
          <ac:picMkLst>
            <pc:docMk/>
            <pc:sldMk cId="285638481" sldId="270"/>
            <ac:picMk id="19" creationId="{2BBF4AB6-8EAF-5763-864A-0D0F10A99736}"/>
          </ac:picMkLst>
        </pc:picChg>
        <pc:picChg chg="add mod ord">
          <ac:chgData name="Technol.Corp 櫻庭竜太" userId="f291aa17-b8e0-4fe2-8f83-ae8a96cc9266" providerId="ADAL" clId="{E76BDA16-8179-47F5-818B-953E523F6DE8}" dt="2025-08-27T05:50:24.450" v="987" actId="167"/>
          <ac:picMkLst>
            <pc:docMk/>
            <pc:sldMk cId="285638481" sldId="270"/>
            <ac:picMk id="20" creationId="{D122B121-0580-FB8F-8EF2-C2D75F07AB33}"/>
          </ac:picMkLst>
        </pc:picChg>
        <pc:picChg chg="mod">
          <ac:chgData name="Technol.Corp 櫻庭竜太" userId="f291aa17-b8e0-4fe2-8f83-ae8a96cc9266" providerId="ADAL" clId="{E76BDA16-8179-47F5-818B-953E523F6DE8}" dt="2025-08-27T05:52:09.699" v="995" actId="14100"/>
          <ac:picMkLst>
            <pc:docMk/>
            <pc:sldMk cId="285638481" sldId="270"/>
            <ac:picMk id="22" creationId="{5B438133-011E-2B24-3FFA-21FAD60DD020}"/>
          </ac:picMkLst>
        </pc:picChg>
        <pc:picChg chg="add mod ord">
          <ac:chgData name="Technol.Corp 櫻庭竜太" userId="f291aa17-b8e0-4fe2-8f83-ae8a96cc9266" providerId="ADAL" clId="{E76BDA16-8179-47F5-818B-953E523F6DE8}" dt="2025-08-27T05:50:24.450" v="987" actId="167"/>
          <ac:picMkLst>
            <pc:docMk/>
            <pc:sldMk cId="285638481" sldId="270"/>
            <ac:picMk id="23" creationId="{70A77039-C81D-6402-489D-59320129016B}"/>
          </ac:picMkLst>
        </pc:picChg>
        <pc:picChg chg="mod">
          <ac:chgData name="Technol.Corp 櫻庭竜太" userId="f291aa17-b8e0-4fe2-8f83-ae8a96cc9266" providerId="ADAL" clId="{E76BDA16-8179-47F5-818B-953E523F6DE8}" dt="2025-08-27T05:50:43.507" v="990" actId="1076"/>
          <ac:picMkLst>
            <pc:docMk/>
            <pc:sldMk cId="285638481" sldId="270"/>
            <ac:picMk id="24" creationId="{C4FB2966-94C2-C7F6-FA95-CF91DDCAECA7}"/>
          </ac:picMkLst>
        </pc:picChg>
        <pc:picChg chg="add mod ord">
          <ac:chgData name="Technol.Corp 櫻庭竜太" userId="f291aa17-b8e0-4fe2-8f83-ae8a96cc9266" providerId="ADAL" clId="{E76BDA16-8179-47F5-818B-953E523F6DE8}" dt="2025-08-27T05:50:24.450" v="987" actId="167"/>
          <ac:picMkLst>
            <pc:docMk/>
            <pc:sldMk cId="285638481" sldId="270"/>
            <ac:picMk id="25" creationId="{B8064930-C8B8-189A-8586-41FF74047FD6}"/>
          </ac:picMkLst>
        </pc:picChg>
        <pc:picChg chg="add mod">
          <ac:chgData name="Technol.Corp 櫻庭竜太" userId="f291aa17-b8e0-4fe2-8f83-ae8a96cc9266" providerId="ADAL" clId="{E76BDA16-8179-47F5-818B-953E523F6DE8}" dt="2025-08-27T07:36:39.519" v="1007" actId="1076"/>
          <ac:picMkLst>
            <pc:docMk/>
            <pc:sldMk cId="285638481" sldId="270"/>
            <ac:picMk id="33" creationId="{7F5097A0-F1AB-CE11-3635-BF78A7D1FB47}"/>
          </ac:picMkLst>
        </pc:picChg>
        <pc:cxnChg chg="mod ord">
          <ac:chgData name="Technol.Corp 櫻庭竜太" userId="f291aa17-b8e0-4fe2-8f83-ae8a96cc9266" providerId="ADAL" clId="{E76BDA16-8179-47F5-818B-953E523F6DE8}" dt="2025-08-27T07:36:23.025" v="1005" actId="166"/>
          <ac:cxnSpMkLst>
            <pc:docMk/>
            <pc:sldMk cId="285638481" sldId="270"/>
            <ac:cxnSpMk id="13" creationId="{22222EF5-6EE7-5128-E416-D2EAFFC26B5F}"/>
          </ac:cxnSpMkLst>
        </pc:cxnChg>
        <pc:cxnChg chg="mod ord">
          <ac:chgData name="Technol.Corp 櫻庭竜太" userId="f291aa17-b8e0-4fe2-8f83-ae8a96cc9266" providerId="ADAL" clId="{E76BDA16-8179-47F5-818B-953E523F6DE8}" dt="2025-08-27T07:36:26.103" v="1006" actId="166"/>
          <ac:cxnSpMkLst>
            <pc:docMk/>
            <pc:sldMk cId="285638481" sldId="270"/>
            <ac:cxnSpMk id="14" creationId="{BD8E7445-E88F-F919-7FD5-B9F43888A400}"/>
          </ac:cxnSpMkLst>
        </pc:cxnChg>
        <pc:cxnChg chg="add mod ord">
          <ac:chgData name="Technol.Corp 櫻庭竜太" userId="f291aa17-b8e0-4fe2-8f83-ae8a96cc9266" providerId="ADAL" clId="{E76BDA16-8179-47F5-818B-953E523F6DE8}" dt="2025-08-27T05:50:24.450" v="987" actId="167"/>
          <ac:cxnSpMkLst>
            <pc:docMk/>
            <pc:sldMk cId="285638481" sldId="270"/>
            <ac:cxnSpMk id="17" creationId="{FAE9B00B-9078-E79B-36E2-136840D07979}"/>
          </ac:cxnSpMkLst>
        </pc:cxnChg>
        <pc:cxnChg chg="mod ord">
          <ac:chgData name="Technol.Corp 櫻庭竜太" userId="f291aa17-b8e0-4fe2-8f83-ae8a96cc9266" providerId="ADAL" clId="{E76BDA16-8179-47F5-818B-953E523F6DE8}" dt="2025-08-27T07:36:48.179" v="1008" actId="166"/>
          <ac:cxnSpMkLst>
            <pc:docMk/>
            <pc:sldMk cId="285638481" sldId="270"/>
            <ac:cxnSpMk id="21" creationId="{01996BEC-6CF1-5044-042C-1168CFB36435}"/>
          </ac:cxnSpMkLst>
        </pc:cxnChg>
        <pc:cxnChg chg="del mod">
          <ac:chgData name="Technol.Corp 櫻庭竜太" userId="f291aa17-b8e0-4fe2-8f83-ae8a96cc9266" providerId="ADAL" clId="{E76BDA16-8179-47F5-818B-953E523F6DE8}" dt="2025-08-27T07:34:38.851" v="997" actId="478"/>
          <ac:cxnSpMkLst>
            <pc:docMk/>
            <pc:sldMk cId="285638481" sldId="270"/>
            <ac:cxnSpMk id="27" creationId="{84F9A782-0B4C-411C-3809-EAB6AEBB66FB}"/>
          </ac:cxnSpMkLst>
        </pc:cxnChg>
      </pc:sldChg>
      <pc:sldChg chg="modSp mod">
        <pc:chgData name="Technol.Corp 櫻庭竜太" userId="f291aa17-b8e0-4fe2-8f83-ae8a96cc9266" providerId="ADAL" clId="{E76BDA16-8179-47F5-818B-953E523F6DE8}" dt="2025-08-25T07:41:31.359" v="119"/>
        <pc:sldMkLst>
          <pc:docMk/>
          <pc:sldMk cId="617920316" sldId="271"/>
        </pc:sldMkLst>
        <pc:spChg chg="mod">
          <ac:chgData name="Technol.Corp 櫻庭竜太" userId="f291aa17-b8e0-4fe2-8f83-ae8a96cc9266" providerId="ADAL" clId="{E76BDA16-8179-47F5-818B-953E523F6DE8}" dt="2025-08-25T07:41:31.359" v="119"/>
          <ac:spMkLst>
            <pc:docMk/>
            <pc:sldMk cId="617920316" sldId="271"/>
            <ac:spMk id="3" creationId="{C71597E0-77CA-21B1-6429-E829879144E5}"/>
          </ac:spMkLst>
        </pc:spChg>
      </pc:sldChg>
      <pc:sldChg chg="addSp delSp modSp mod">
        <pc:chgData name="Technol.Corp 櫻庭竜太" userId="f291aa17-b8e0-4fe2-8f83-ae8a96cc9266" providerId="ADAL" clId="{E76BDA16-8179-47F5-818B-953E523F6DE8}" dt="2025-08-27T07:38:53.919" v="1009"/>
        <pc:sldMkLst>
          <pc:docMk/>
          <pc:sldMk cId="142740373" sldId="273"/>
        </pc:sldMkLst>
        <pc:spChg chg="mod">
          <ac:chgData name="Technol.Corp 櫻庭竜太" userId="f291aa17-b8e0-4fe2-8f83-ae8a96cc9266" providerId="ADAL" clId="{E76BDA16-8179-47F5-818B-953E523F6DE8}" dt="2025-08-27T07:38:53.919" v="1009"/>
          <ac:spMkLst>
            <pc:docMk/>
            <pc:sldMk cId="142740373" sldId="273"/>
            <ac:spMk id="6" creationId="{3E1CEE72-DF3D-5321-7DC5-E6510B82E492}"/>
          </ac:spMkLst>
        </pc:spChg>
        <pc:picChg chg="add mod">
          <ac:chgData name="Technol.Corp 櫻庭竜太" userId="f291aa17-b8e0-4fe2-8f83-ae8a96cc9266" providerId="ADAL" clId="{E76BDA16-8179-47F5-818B-953E523F6DE8}" dt="2025-08-25T07:44:04.215" v="132" actId="1076"/>
          <ac:picMkLst>
            <pc:docMk/>
            <pc:sldMk cId="142740373" sldId="273"/>
            <ac:picMk id="15" creationId="{31D975C5-C31C-A8D3-BB88-4AAC85ABFC08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7:43:37.989" v="1033" actId="14100"/>
        <pc:sldMkLst>
          <pc:docMk/>
          <pc:sldMk cId="1306002353" sldId="274"/>
        </pc:sldMkLst>
        <pc:spChg chg="mod">
          <ac:chgData name="Technol.Corp 櫻庭竜太" userId="f291aa17-b8e0-4fe2-8f83-ae8a96cc9266" providerId="ADAL" clId="{E76BDA16-8179-47F5-818B-953E523F6DE8}" dt="2025-08-25T07:44:54.185" v="152"/>
          <ac:spMkLst>
            <pc:docMk/>
            <pc:sldMk cId="1306002353" sldId="274"/>
            <ac:spMk id="3" creationId="{AC99F079-9BE4-D645-2347-6DD1C9EB239F}"/>
          </ac:spMkLst>
        </pc:spChg>
        <pc:spChg chg="mod">
          <ac:chgData name="Technol.Corp 櫻庭竜太" userId="f291aa17-b8e0-4fe2-8f83-ae8a96cc9266" providerId="ADAL" clId="{E76BDA16-8179-47F5-818B-953E523F6DE8}" dt="2025-08-25T07:44:57.389" v="157"/>
          <ac:spMkLst>
            <pc:docMk/>
            <pc:sldMk cId="1306002353" sldId="274"/>
            <ac:spMk id="6" creationId="{1ABA70D7-18FC-67AE-53F3-D7BE9E8F6B5B}"/>
          </ac:spMkLst>
        </pc:spChg>
        <pc:spChg chg="add mod">
          <ac:chgData name="Technol.Corp 櫻庭竜太" userId="f291aa17-b8e0-4fe2-8f83-ae8a96cc9266" providerId="ADAL" clId="{E76BDA16-8179-47F5-818B-953E523F6DE8}" dt="2025-08-27T07:40:31.316" v="1014"/>
          <ac:spMkLst>
            <pc:docMk/>
            <pc:sldMk cId="1306002353" sldId="274"/>
            <ac:spMk id="7" creationId="{2CDB77EF-8DCF-7768-81A5-382D23ADD140}"/>
          </ac:spMkLst>
        </pc:spChg>
        <pc:spChg chg="del">
          <ac:chgData name="Technol.Corp 櫻庭竜太" userId="f291aa17-b8e0-4fe2-8f83-ae8a96cc9266" providerId="ADAL" clId="{E76BDA16-8179-47F5-818B-953E523F6DE8}" dt="2025-08-27T07:40:30.892" v="1013" actId="478"/>
          <ac:spMkLst>
            <pc:docMk/>
            <pc:sldMk cId="1306002353" sldId="274"/>
            <ac:spMk id="11" creationId="{E3E0F135-DE95-D888-9BCF-29DA62554AF7}"/>
          </ac:spMkLst>
        </pc:spChg>
        <pc:spChg chg="del">
          <ac:chgData name="Technol.Corp 櫻庭竜太" userId="f291aa17-b8e0-4fe2-8f83-ae8a96cc9266" providerId="ADAL" clId="{E76BDA16-8179-47F5-818B-953E523F6DE8}" dt="2025-08-27T07:40:56.990" v="1015" actId="478"/>
          <ac:spMkLst>
            <pc:docMk/>
            <pc:sldMk cId="1306002353" sldId="274"/>
            <ac:spMk id="12" creationId="{BC18869D-A187-D53A-0A6B-DDD92AF7C7B9}"/>
          </ac:spMkLst>
        </pc:spChg>
        <pc:spChg chg="del">
          <ac:chgData name="Technol.Corp 櫻庭竜太" userId="f291aa17-b8e0-4fe2-8f83-ae8a96cc9266" providerId="ADAL" clId="{E76BDA16-8179-47F5-818B-953E523F6DE8}" dt="2025-08-27T07:40:56.990" v="1015" actId="478"/>
          <ac:spMkLst>
            <pc:docMk/>
            <pc:sldMk cId="1306002353" sldId="274"/>
            <ac:spMk id="13" creationId="{29C8517A-38CF-0615-8FB2-C7E6CDEF83D1}"/>
          </ac:spMkLst>
        </pc:spChg>
        <pc:spChg chg="add mod">
          <ac:chgData name="Technol.Corp 櫻庭竜太" userId="f291aa17-b8e0-4fe2-8f83-ae8a96cc9266" providerId="ADAL" clId="{E76BDA16-8179-47F5-818B-953E523F6DE8}" dt="2025-08-27T07:40:31.316" v="1014"/>
          <ac:spMkLst>
            <pc:docMk/>
            <pc:sldMk cId="1306002353" sldId="274"/>
            <ac:spMk id="17" creationId="{88E655DA-61DA-E1AD-757E-7A06834CFACC}"/>
          </ac:spMkLst>
        </pc:spChg>
        <pc:spChg chg="add mod">
          <ac:chgData name="Technol.Corp 櫻庭竜太" userId="f291aa17-b8e0-4fe2-8f83-ae8a96cc9266" providerId="ADAL" clId="{E76BDA16-8179-47F5-818B-953E523F6DE8}" dt="2025-08-27T07:40:57.394" v="1016"/>
          <ac:spMkLst>
            <pc:docMk/>
            <pc:sldMk cId="1306002353" sldId="274"/>
            <ac:spMk id="21" creationId="{1F26218E-D8CC-5471-A32C-18F052E5C269}"/>
          </ac:spMkLst>
        </pc:spChg>
        <pc:spChg chg="add mod">
          <ac:chgData name="Technol.Corp 櫻庭竜太" userId="f291aa17-b8e0-4fe2-8f83-ae8a96cc9266" providerId="ADAL" clId="{E76BDA16-8179-47F5-818B-953E523F6DE8}" dt="2025-08-27T07:40:57.394" v="1016"/>
          <ac:spMkLst>
            <pc:docMk/>
            <pc:sldMk cId="1306002353" sldId="274"/>
            <ac:spMk id="22" creationId="{35BE8065-7344-B27E-DCC0-F99A1AB2AB20}"/>
          </ac:spMkLst>
        </pc:spChg>
        <pc:picChg chg="del">
          <ac:chgData name="Technol.Corp 櫻庭竜太" userId="f291aa17-b8e0-4fe2-8f83-ae8a96cc9266" providerId="ADAL" clId="{E76BDA16-8179-47F5-818B-953E523F6DE8}" dt="2025-08-27T07:40:30.892" v="1013" actId="478"/>
          <ac:picMkLst>
            <pc:docMk/>
            <pc:sldMk cId="1306002353" sldId="274"/>
            <ac:picMk id="8" creationId="{C8C4ED08-3888-917B-09D1-62DF4F44B0F7}"/>
          </ac:picMkLst>
        </pc:picChg>
        <pc:picChg chg="del">
          <ac:chgData name="Technol.Corp 櫻庭竜太" userId="f291aa17-b8e0-4fe2-8f83-ae8a96cc9266" providerId="ADAL" clId="{E76BDA16-8179-47F5-818B-953E523F6DE8}" dt="2025-08-27T07:40:56.990" v="1015" actId="478"/>
          <ac:picMkLst>
            <pc:docMk/>
            <pc:sldMk cId="1306002353" sldId="274"/>
            <ac:picMk id="9" creationId="{EE6BA204-726C-67FD-DE79-9CB4ACFF1C24}"/>
          </ac:picMkLst>
        </pc:picChg>
        <pc:picChg chg="del">
          <ac:chgData name="Technol.Corp 櫻庭竜太" userId="f291aa17-b8e0-4fe2-8f83-ae8a96cc9266" providerId="ADAL" clId="{E76BDA16-8179-47F5-818B-953E523F6DE8}" dt="2025-08-27T07:40:56.990" v="1015" actId="478"/>
          <ac:picMkLst>
            <pc:docMk/>
            <pc:sldMk cId="1306002353" sldId="274"/>
            <ac:picMk id="10" creationId="{D6E97880-9099-3A1A-85D4-A4686D5C2E6E}"/>
          </ac:picMkLst>
        </pc:picChg>
        <pc:picChg chg="del">
          <ac:chgData name="Technol.Corp 櫻庭竜太" userId="f291aa17-b8e0-4fe2-8f83-ae8a96cc9266" providerId="ADAL" clId="{E76BDA16-8179-47F5-818B-953E523F6DE8}" dt="2025-08-27T07:40:30.892" v="1013" actId="478"/>
          <ac:picMkLst>
            <pc:docMk/>
            <pc:sldMk cId="1306002353" sldId="274"/>
            <ac:picMk id="14" creationId="{73E73B0E-03C2-9DE5-7830-8F24E59A9A40}"/>
          </ac:picMkLst>
        </pc:picChg>
        <pc:picChg chg="add mod">
          <ac:chgData name="Technol.Corp 櫻庭竜太" userId="f291aa17-b8e0-4fe2-8f83-ae8a96cc9266" providerId="ADAL" clId="{E76BDA16-8179-47F5-818B-953E523F6DE8}" dt="2025-08-27T07:40:31.316" v="1014"/>
          <ac:picMkLst>
            <pc:docMk/>
            <pc:sldMk cId="1306002353" sldId="274"/>
            <ac:picMk id="15" creationId="{0F8FA4EC-8F40-B6CA-69FE-6587078AF2B1}"/>
          </ac:picMkLst>
        </pc:picChg>
        <pc:picChg chg="del">
          <ac:chgData name="Technol.Corp 櫻庭竜太" userId="f291aa17-b8e0-4fe2-8f83-ae8a96cc9266" providerId="ADAL" clId="{E76BDA16-8179-47F5-818B-953E523F6DE8}" dt="2025-08-27T07:40:56.990" v="1015" actId="478"/>
          <ac:picMkLst>
            <pc:docMk/>
            <pc:sldMk cId="1306002353" sldId="274"/>
            <ac:picMk id="16" creationId="{21200548-9412-2E57-264F-8FF8AB19B82D}"/>
          </ac:picMkLst>
        </pc:picChg>
        <pc:picChg chg="add mod">
          <ac:chgData name="Technol.Corp 櫻庭竜太" userId="f291aa17-b8e0-4fe2-8f83-ae8a96cc9266" providerId="ADAL" clId="{E76BDA16-8179-47F5-818B-953E523F6DE8}" dt="2025-08-27T07:40:31.316" v="1014"/>
          <ac:picMkLst>
            <pc:docMk/>
            <pc:sldMk cId="1306002353" sldId="274"/>
            <ac:picMk id="18" creationId="{52C28432-211B-562A-7CBF-C835854AF425}"/>
          </ac:picMkLst>
        </pc:picChg>
        <pc:picChg chg="add mod">
          <ac:chgData name="Technol.Corp 櫻庭竜太" userId="f291aa17-b8e0-4fe2-8f83-ae8a96cc9266" providerId="ADAL" clId="{E76BDA16-8179-47F5-818B-953E523F6DE8}" dt="2025-08-27T07:40:31.316" v="1014"/>
          <ac:picMkLst>
            <pc:docMk/>
            <pc:sldMk cId="1306002353" sldId="274"/>
            <ac:picMk id="19" creationId="{7B635BDA-B5E4-228C-C15D-668713B99840}"/>
          </ac:picMkLst>
        </pc:picChg>
        <pc:picChg chg="add mod">
          <ac:chgData name="Technol.Corp 櫻庭竜太" userId="f291aa17-b8e0-4fe2-8f83-ae8a96cc9266" providerId="ADAL" clId="{E76BDA16-8179-47F5-818B-953E523F6DE8}" dt="2025-08-27T07:42:57.472" v="1028" actId="1076"/>
          <ac:picMkLst>
            <pc:docMk/>
            <pc:sldMk cId="1306002353" sldId="274"/>
            <ac:picMk id="20" creationId="{7EC78876-CF78-6805-33F9-EA7BA228D10A}"/>
          </ac:picMkLst>
        </pc:picChg>
        <pc:picChg chg="add del mod">
          <ac:chgData name="Technol.Corp 櫻庭竜太" userId="f291aa17-b8e0-4fe2-8f83-ae8a96cc9266" providerId="ADAL" clId="{E76BDA16-8179-47F5-818B-953E523F6DE8}" dt="2025-08-27T07:42:45.049" v="1025" actId="478"/>
          <ac:picMkLst>
            <pc:docMk/>
            <pc:sldMk cId="1306002353" sldId="274"/>
            <ac:picMk id="23" creationId="{2A1A9CF2-8BCE-066A-AEB6-76B9AE88031B}"/>
          </ac:picMkLst>
        </pc:picChg>
        <pc:picChg chg="add mod">
          <ac:chgData name="Technol.Corp 櫻庭竜太" userId="f291aa17-b8e0-4fe2-8f83-ae8a96cc9266" providerId="ADAL" clId="{E76BDA16-8179-47F5-818B-953E523F6DE8}" dt="2025-08-27T07:43:37.989" v="1033" actId="14100"/>
          <ac:picMkLst>
            <pc:docMk/>
            <pc:sldMk cId="1306002353" sldId="274"/>
            <ac:picMk id="25" creationId="{292E6DC0-56AA-BBDC-A1BB-F9D133495E48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7:51:54.643" v="1122" actId="14100"/>
        <pc:sldMkLst>
          <pc:docMk/>
          <pc:sldMk cId="1123059727" sldId="275"/>
        </pc:sldMkLst>
        <pc:spChg chg="mod">
          <ac:chgData name="Technol.Corp 櫻庭竜太" userId="f291aa17-b8e0-4fe2-8f83-ae8a96cc9266" providerId="ADAL" clId="{E76BDA16-8179-47F5-818B-953E523F6DE8}" dt="2025-08-25T07:45:37.110" v="162"/>
          <ac:spMkLst>
            <pc:docMk/>
            <pc:sldMk cId="1123059727" sldId="275"/>
            <ac:spMk id="3" creationId="{D82194C7-C6E8-F663-2B69-701233F6BB22}"/>
          </ac:spMkLst>
        </pc:spChg>
        <pc:spChg chg="mod">
          <ac:chgData name="Technol.Corp 櫻庭竜太" userId="f291aa17-b8e0-4fe2-8f83-ae8a96cc9266" providerId="ADAL" clId="{E76BDA16-8179-47F5-818B-953E523F6DE8}" dt="2025-08-25T07:45:40.533" v="168"/>
          <ac:spMkLst>
            <pc:docMk/>
            <pc:sldMk cId="1123059727" sldId="275"/>
            <ac:spMk id="6" creationId="{F786AAC6-2664-0807-EDF5-9359C1208502}"/>
          </ac:spMkLst>
        </pc:spChg>
        <pc:spChg chg="del">
          <ac:chgData name="Technol.Corp 櫻庭竜太" userId="f291aa17-b8e0-4fe2-8f83-ae8a96cc9266" providerId="ADAL" clId="{E76BDA16-8179-47F5-818B-953E523F6DE8}" dt="2025-08-27T07:44:09.159" v="1034" actId="478"/>
          <ac:spMkLst>
            <pc:docMk/>
            <pc:sldMk cId="1123059727" sldId="275"/>
            <ac:spMk id="7" creationId="{1099CB5C-66DD-44F2-F943-35EB415168C2}"/>
          </ac:spMkLst>
        </pc:spChg>
        <pc:spChg chg="del">
          <ac:chgData name="Technol.Corp 櫻庭竜太" userId="f291aa17-b8e0-4fe2-8f83-ae8a96cc9266" providerId="ADAL" clId="{E76BDA16-8179-47F5-818B-953E523F6DE8}" dt="2025-08-27T07:45:46.735" v="1040" actId="478"/>
          <ac:spMkLst>
            <pc:docMk/>
            <pc:sldMk cId="1123059727" sldId="275"/>
            <ac:spMk id="9" creationId="{229FD82E-E4E1-1759-AC15-4AC7299CC56F}"/>
          </ac:spMkLst>
        </pc:spChg>
        <pc:spChg chg="add mod">
          <ac:chgData name="Technol.Corp 櫻庭竜太" userId="f291aa17-b8e0-4fe2-8f83-ae8a96cc9266" providerId="ADAL" clId="{E76BDA16-8179-47F5-818B-953E523F6DE8}" dt="2025-08-27T07:44:09.541" v="1035"/>
          <ac:spMkLst>
            <pc:docMk/>
            <pc:sldMk cId="1123059727" sldId="275"/>
            <ac:spMk id="15" creationId="{BA8239BF-5749-6E67-5A97-8E3FF767BAD1}"/>
          </ac:spMkLst>
        </pc:spChg>
        <pc:spChg chg="add mod">
          <ac:chgData name="Technol.Corp 櫻庭竜太" userId="f291aa17-b8e0-4fe2-8f83-ae8a96cc9266" providerId="ADAL" clId="{E76BDA16-8179-47F5-818B-953E523F6DE8}" dt="2025-08-27T07:51:54.643" v="1122" actId="14100"/>
          <ac:spMkLst>
            <pc:docMk/>
            <pc:sldMk cId="1123059727" sldId="275"/>
            <ac:spMk id="20" creationId="{F9F502D6-F27A-78FC-0AAF-07D1F864B0F6}"/>
          </ac:spMkLst>
        </pc:spChg>
        <pc:spChg chg="add del mod">
          <ac:chgData name="Technol.Corp 櫻庭竜太" userId="f291aa17-b8e0-4fe2-8f83-ae8a96cc9266" providerId="ADAL" clId="{E76BDA16-8179-47F5-818B-953E523F6DE8}" dt="2025-08-27T07:50:22.616" v="1119" actId="478"/>
          <ac:spMkLst>
            <pc:docMk/>
            <pc:sldMk cId="1123059727" sldId="275"/>
            <ac:spMk id="25" creationId="{28A3D5CA-91D7-D6C5-CAF2-55BDF0F0B0D3}"/>
          </ac:spMkLst>
        </pc:spChg>
        <pc:picChg chg="del">
          <ac:chgData name="Technol.Corp 櫻庭竜太" userId="f291aa17-b8e0-4fe2-8f83-ae8a96cc9266" providerId="ADAL" clId="{E76BDA16-8179-47F5-818B-953E523F6DE8}" dt="2025-08-27T07:44:09.159" v="1034" actId="478"/>
          <ac:picMkLst>
            <pc:docMk/>
            <pc:sldMk cId="1123059727" sldId="275"/>
            <ac:picMk id="8" creationId="{435E7571-B9ED-A806-4F7B-53DAE674230F}"/>
          </ac:picMkLst>
        </pc:picChg>
        <pc:picChg chg="del">
          <ac:chgData name="Technol.Corp 櫻庭竜太" userId="f291aa17-b8e0-4fe2-8f83-ae8a96cc9266" providerId="ADAL" clId="{E76BDA16-8179-47F5-818B-953E523F6DE8}" dt="2025-08-27T07:45:46.735" v="1040" actId="478"/>
          <ac:picMkLst>
            <pc:docMk/>
            <pc:sldMk cId="1123059727" sldId="275"/>
            <ac:picMk id="10" creationId="{B5B850AD-9EBD-49E8-D494-CA1568D43635}"/>
          </ac:picMkLst>
        </pc:picChg>
        <pc:picChg chg="add mod">
          <ac:chgData name="Technol.Corp 櫻庭竜太" userId="f291aa17-b8e0-4fe2-8f83-ae8a96cc9266" providerId="ADAL" clId="{E76BDA16-8179-47F5-818B-953E523F6DE8}" dt="2025-08-27T07:44:09.541" v="1035"/>
          <ac:picMkLst>
            <pc:docMk/>
            <pc:sldMk cId="1123059727" sldId="275"/>
            <ac:picMk id="11" creationId="{5B03E4F2-B34F-72E2-CBE2-1CA697BD2B38}"/>
          </ac:picMkLst>
        </pc:picChg>
        <pc:picChg chg="del">
          <ac:chgData name="Technol.Corp 櫻庭竜太" userId="f291aa17-b8e0-4fe2-8f83-ae8a96cc9266" providerId="ADAL" clId="{E76BDA16-8179-47F5-818B-953E523F6DE8}" dt="2025-08-27T07:44:09.159" v="1034" actId="478"/>
          <ac:picMkLst>
            <pc:docMk/>
            <pc:sldMk cId="1123059727" sldId="275"/>
            <ac:picMk id="12" creationId="{3AFA65D1-0200-77B3-70E7-ADD84CA28D01}"/>
          </ac:picMkLst>
        </pc:picChg>
        <pc:picChg chg="del">
          <ac:chgData name="Technol.Corp 櫻庭竜太" userId="f291aa17-b8e0-4fe2-8f83-ae8a96cc9266" providerId="ADAL" clId="{E76BDA16-8179-47F5-818B-953E523F6DE8}" dt="2025-08-27T07:44:09.159" v="1034" actId="478"/>
          <ac:picMkLst>
            <pc:docMk/>
            <pc:sldMk cId="1123059727" sldId="275"/>
            <ac:picMk id="13" creationId="{4601BB30-EDBC-556E-7F3E-140DF304C1DB}"/>
          </ac:picMkLst>
        </pc:picChg>
        <pc:picChg chg="del">
          <ac:chgData name="Technol.Corp 櫻庭竜太" userId="f291aa17-b8e0-4fe2-8f83-ae8a96cc9266" providerId="ADAL" clId="{E76BDA16-8179-47F5-818B-953E523F6DE8}" dt="2025-08-27T07:45:46.735" v="1040" actId="478"/>
          <ac:picMkLst>
            <pc:docMk/>
            <pc:sldMk cId="1123059727" sldId="275"/>
            <ac:picMk id="14" creationId="{968B2FF5-A295-05DC-5EE6-AD91034EB4A9}"/>
          </ac:picMkLst>
        </pc:picChg>
        <pc:picChg chg="del">
          <ac:chgData name="Technol.Corp 櫻庭竜太" userId="f291aa17-b8e0-4fe2-8f83-ae8a96cc9266" providerId="ADAL" clId="{E76BDA16-8179-47F5-818B-953E523F6DE8}" dt="2025-08-27T07:45:46.735" v="1040" actId="478"/>
          <ac:picMkLst>
            <pc:docMk/>
            <pc:sldMk cId="1123059727" sldId="275"/>
            <ac:picMk id="16" creationId="{E7D02B6A-C717-52E0-19D9-61CDB88902E8}"/>
          </ac:picMkLst>
        </pc:picChg>
        <pc:picChg chg="add del mod">
          <ac:chgData name="Technol.Corp 櫻庭竜太" userId="f291aa17-b8e0-4fe2-8f83-ae8a96cc9266" providerId="ADAL" clId="{E76BDA16-8179-47F5-818B-953E523F6DE8}" dt="2025-08-27T07:44:13.569" v="1036" actId="478"/>
          <ac:picMkLst>
            <pc:docMk/>
            <pc:sldMk cId="1123059727" sldId="275"/>
            <ac:picMk id="17" creationId="{38F45D24-E64D-8AB0-C8C4-D9941A9B4EA6}"/>
          </ac:picMkLst>
        </pc:picChg>
        <pc:picChg chg="add mod">
          <ac:chgData name="Technol.Corp 櫻庭竜太" userId="f291aa17-b8e0-4fe2-8f83-ae8a96cc9266" providerId="ADAL" clId="{E76BDA16-8179-47F5-818B-953E523F6DE8}" dt="2025-08-27T07:44:30.879" v="1039" actId="1076"/>
          <ac:picMkLst>
            <pc:docMk/>
            <pc:sldMk cId="1123059727" sldId="275"/>
            <ac:picMk id="18" creationId="{86FF2C9C-82B8-965E-AAC9-F4226C4AC732}"/>
          </ac:picMkLst>
        </pc:picChg>
        <pc:picChg chg="add mod">
          <ac:chgData name="Technol.Corp 櫻庭竜太" userId="f291aa17-b8e0-4fe2-8f83-ae8a96cc9266" providerId="ADAL" clId="{E76BDA16-8179-47F5-818B-953E523F6DE8}" dt="2025-08-27T07:45:47.997" v="1041"/>
          <ac:picMkLst>
            <pc:docMk/>
            <pc:sldMk cId="1123059727" sldId="275"/>
            <ac:picMk id="19" creationId="{9E33EDE8-323F-4F18-0372-368793CDED22}"/>
          </ac:picMkLst>
        </pc:picChg>
        <pc:picChg chg="add mod">
          <ac:chgData name="Technol.Corp 櫻庭竜太" userId="f291aa17-b8e0-4fe2-8f83-ae8a96cc9266" providerId="ADAL" clId="{E76BDA16-8179-47F5-818B-953E523F6DE8}" dt="2025-08-27T07:45:47.997" v="1041"/>
          <ac:picMkLst>
            <pc:docMk/>
            <pc:sldMk cId="1123059727" sldId="275"/>
            <ac:picMk id="21" creationId="{590BDDCE-D043-0058-E587-2C3EAE79B22F}"/>
          </ac:picMkLst>
        </pc:picChg>
        <pc:picChg chg="add mod">
          <ac:chgData name="Technol.Corp 櫻庭竜太" userId="f291aa17-b8e0-4fe2-8f83-ae8a96cc9266" providerId="ADAL" clId="{E76BDA16-8179-47F5-818B-953E523F6DE8}" dt="2025-08-27T07:45:47.997" v="1041"/>
          <ac:picMkLst>
            <pc:docMk/>
            <pc:sldMk cId="1123059727" sldId="275"/>
            <ac:picMk id="22" creationId="{1E5FA22D-9788-B270-941E-A8023131ECEB}"/>
          </ac:picMkLst>
        </pc:picChg>
        <pc:picChg chg="add mod">
          <ac:chgData name="Technol.Corp 櫻庭竜太" userId="f291aa17-b8e0-4fe2-8f83-ae8a96cc9266" providerId="ADAL" clId="{E76BDA16-8179-47F5-818B-953E523F6DE8}" dt="2025-08-27T07:45:47.997" v="1041"/>
          <ac:picMkLst>
            <pc:docMk/>
            <pc:sldMk cId="1123059727" sldId="275"/>
            <ac:picMk id="23" creationId="{929E0F0C-71B5-4173-3411-694CA4F842C5}"/>
          </ac:picMkLst>
        </pc:picChg>
        <pc:picChg chg="add del mod">
          <ac:chgData name="Technol.Corp 櫻庭竜太" userId="f291aa17-b8e0-4fe2-8f83-ae8a96cc9266" providerId="ADAL" clId="{E76BDA16-8179-47F5-818B-953E523F6DE8}" dt="2025-08-27T07:46:41.204" v="1043" actId="478"/>
          <ac:picMkLst>
            <pc:docMk/>
            <pc:sldMk cId="1123059727" sldId="275"/>
            <ac:picMk id="24" creationId="{36448EAC-BFCA-A6E4-20B7-85AD160C7DE8}"/>
          </ac:picMkLst>
        </pc:picChg>
        <pc:picChg chg="add mod">
          <ac:chgData name="Technol.Corp 櫻庭竜太" userId="f291aa17-b8e0-4fe2-8f83-ae8a96cc9266" providerId="ADAL" clId="{E76BDA16-8179-47F5-818B-953E523F6DE8}" dt="2025-08-27T07:49:52.379" v="1116" actId="14100"/>
          <ac:picMkLst>
            <pc:docMk/>
            <pc:sldMk cId="1123059727" sldId="275"/>
            <ac:picMk id="27" creationId="{B9CC46AE-F687-C1EE-AB9A-AF26781AE033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7:55:00.420" v="1167" actId="478"/>
        <pc:sldMkLst>
          <pc:docMk/>
          <pc:sldMk cId="1689344372" sldId="276"/>
        </pc:sldMkLst>
        <pc:spChg chg="mod">
          <ac:chgData name="Technol.Corp 櫻庭竜太" userId="f291aa17-b8e0-4fe2-8f83-ae8a96cc9266" providerId="ADAL" clId="{E76BDA16-8179-47F5-818B-953E523F6DE8}" dt="2025-08-25T07:45:45.035" v="174"/>
          <ac:spMkLst>
            <pc:docMk/>
            <pc:sldMk cId="1689344372" sldId="276"/>
            <ac:spMk id="3" creationId="{334460E9-5FD5-A293-28F4-C5FBEDC7D41F}"/>
          </ac:spMkLst>
        </pc:spChg>
        <pc:spChg chg="mod">
          <ac:chgData name="Technol.Corp 櫻庭竜太" userId="f291aa17-b8e0-4fe2-8f83-ae8a96cc9266" providerId="ADAL" clId="{E76BDA16-8179-47F5-818B-953E523F6DE8}" dt="2025-08-27T07:52:48.393" v="1130" actId="14100"/>
          <ac:spMkLst>
            <pc:docMk/>
            <pc:sldMk cId="1689344372" sldId="276"/>
            <ac:spMk id="11" creationId="{E61E5EA4-8C76-4D0E-9272-9D1ADFDC996D}"/>
          </ac:spMkLst>
        </pc:spChg>
        <pc:spChg chg="add mod ord">
          <ac:chgData name="Technol.Corp 櫻庭竜太" userId="f291aa17-b8e0-4fe2-8f83-ae8a96cc9266" providerId="ADAL" clId="{E76BDA16-8179-47F5-818B-953E523F6DE8}" dt="2025-08-27T07:52:22.472" v="1127" actId="167"/>
          <ac:spMkLst>
            <pc:docMk/>
            <pc:sldMk cId="1689344372" sldId="276"/>
            <ac:spMk id="12" creationId="{5397BE79-CDC0-70E3-FA14-83732B06B69E}"/>
          </ac:spMkLst>
        </pc:spChg>
        <pc:spChg chg="add del mod">
          <ac:chgData name="Technol.Corp 櫻庭竜太" userId="f291aa17-b8e0-4fe2-8f83-ae8a96cc9266" providerId="ADAL" clId="{E76BDA16-8179-47F5-818B-953E523F6DE8}" dt="2025-08-27T07:55:00.420" v="1167" actId="478"/>
          <ac:spMkLst>
            <pc:docMk/>
            <pc:sldMk cId="1689344372" sldId="276"/>
            <ac:spMk id="23" creationId="{FE3E17F8-E831-166C-F3AD-AACEE3E794CD}"/>
          </ac:spMkLst>
        </pc:spChg>
        <pc:picChg chg="add del mod">
          <ac:chgData name="Technol.Corp 櫻庭竜太" userId="f291aa17-b8e0-4fe2-8f83-ae8a96cc9266" providerId="ADAL" clId="{E76BDA16-8179-47F5-818B-953E523F6DE8}" dt="2025-08-27T07:52:11.889" v="1125" actId="478"/>
          <ac:picMkLst>
            <pc:docMk/>
            <pc:sldMk cId="1689344372" sldId="276"/>
            <ac:picMk id="7" creationId="{2AC5606C-869A-A8CC-15EA-949C52496387}"/>
          </ac:picMkLst>
        </pc:picChg>
        <pc:picChg chg="del">
          <ac:chgData name="Technol.Corp 櫻庭竜太" userId="f291aa17-b8e0-4fe2-8f83-ae8a96cc9266" providerId="ADAL" clId="{E76BDA16-8179-47F5-818B-953E523F6DE8}" dt="2025-08-27T07:52:06.293" v="1123" actId="478"/>
          <ac:picMkLst>
            <pc:docMk/>
            <pc:sldMk cId="1689344372" sldId="276"/>
            <ac:picMk id="9" creationId="{96EBFFD2-A011-6228-13C9-AFEDBBB4F3AD}"/>
          </ac:picMkLst>
        </pc:picChg>
        <pc:picChg chg="add mod ord">
          <ac:chgData name="Technol.Corp 櫻庭竜太" userId="f291aa17-b8e0-4fe2-8f83-ae8a96cc9266" providerId="ADAL" clId="{E76BDA16-8179-47F5-818B-953E523F6DE8}" dt="2025-08-27T07:52:22.472" v="1127" actId="167"/>
          <ac:picMkLst>
            <pc:docMk/>
            <pc:sldMk cId="1689344372" sldId="276"/>
            <ac:picMk id="10" creationId="{1633760E-CD9C-86C0-907D-2380E9836509}"/>
          </ac:picMkLst>
        </pc:picChg>
        <pc:picChg chg="add mod ord">
          <ac:chgData name="Technol.Corp 櫻庭竜太" userId="f291aa17-b8e0-4fe2-8f83-ae8a96cc9266" providerId="ADAL" clId="{E76BDA16-8179-47F5-818B-953E523F6DE8}" dt="2025-08-27T07:52:22.472" v="1127" actId="167"/>
          <ac:picMkLst>
            <pc:docMk/>
            <pc:sldMk cId="1689344372" sldId="276"/>
            <ac:picMk id="13" creationId="{FAFEBDD5-B733-7CCC-B165-FD1801720878}"/>
          </ac:picMkLst>
        </pc:picChg>
        <pc:picChg chg="add mod ord">
          <ac:chgData name="Technol.Corp 櫻庭竜太" userId="f291aa17-b8e0-4fe2-8f83-ae8a96cc9266" providerId="ADAL" clId="{E76BDA16-8179-47F5-818B-953E523F6DE8}" dt="2025-08-27T07:52:22.472" v="1127" actId="167"/>
          <ac:picMkLst>
            <pc:docMk/>
            <pc:sldMk cId="1689344372" sldId="276"/>
            <ac:picMk id="14" creationId="{3B326A18-6B8A-FCFE-166D-15699B2EE093}"/>
          </ac:picMkLst>
        </pc:picChg>
        <pc:picChg chg="add mod ord">
          <ac:chgData name="Technol.Corp 櫻庭竜太" userId="f291aa17-b8e0-4fe2-8f83-ae8a96cc9266" providerId="ADAL" clId="{E76BDA16-8179-47F5-818B-953E523F6DE8}" dt="2025-08-27T07:52:22.472" v="1127" actId="167"/>
          <ac:picMkLst>
            <pc:docMk/>
            <pc:sldMk cId="1689344372" sldId="276"/>
            <ac:picMk id="15" creationId="{DD817380-EE1A-9176-61AE-BF4DE795D2E4}"/>
          </ac:picMkLst>
        </pc:picChg>
        <pc:picChg chg="add mod ord">
          <ac:chgData name="Technol.Corp 櫻庭竜太" userId="f291aa17-b8e0-4fe2-8f83-ae8a96cc9266" providerId="ADAL" clId="{E76BDA16-8179-47F5-818B-953E523F6DE8}" dt="2025-08-27T07:52:22.472" v="1127" actId="167"/>
          <ac:picMkLst>
            <pc:docMk/>
            <pc:sldMk cId="1689344372" sldId="276"/>
            <ac:picMk id="16" creationId="{79A69FE6-C52A-9621-62F9-ED56C484510E}"/>
          </ac:picMkLst>
        </pc:picChg>
        <pc:picChg chg="add mod">
          <ac:chgData name="Technol.Corp 櫻庭竜太" userId="f291aa17-b8e0-4fe2-8f83-ae8a96cc9266" providerId="ADAL" clId="{E76BDA16-8179-47F5-818B-953E523F6DE8}" dt="2025-08-27T07:54:55.640" v="1166" actId="1076"/>
          <ac:picMkLst>
            <pc:docMk/>
            <pc:sldMk cId="1689344372" sldId="276"/>
            <ac:picMk id="26" creationId="{FACC25C5-4E5E-B600-4DFE-EC39BA566B7F}"/>
          </ac:picMkLst>
        </pc:picChg>
        <pc:cxnChg chg="mod">
          <ac:chgData name="Technol.Corp 櫻庭竜太" userId="f291aa17-b8e0-4fe2-8f83-ae8a96cc9266" providerId="ADAL" clId="{E76BDA16-8179-47F5-818B-953E523F6DE8}" dt="2025-08-27T07:52:56.251" v="1131" actId="14100"/>
          <ac:cxnSpMkLst>
            <pc:docMk/>
            <pc:sldMk cId="1689344372" sldId="276"/>
            <ac:cxnSpMk id="25" creationId="{55B5A66D-A51E-AFC9-FCBA-52DDC7D79A93}"/>
          </ac:cxnSpMkLst>
        </pc:cxnChg>
      </pc:sldChg>
      <pc:sldChg chg="addSp delSp modSp mod">
        <pc:chgData name="Technol.Corp 櫻庭竜太" userId="f291aa17-b8e0-4fe2-8f83-ae8a96cc9266" providerId="ADAL" clId="{E76BDA16-8179-47F5-818B-953E523F6DE8}" dt="2025-08-27T08:05:13.068" v="1316" actId="478"/>
        <pc:sldMkLst>
          <pc:docMk/>
          <pc:sldMk cId="3125027711" sldId="277"/>
        </pc:sldMkLst>
        <pc:spChg chg="mod">
          <ac:chgData name="Technol.Corp 櫻庭竜太" userId="f291aa17-b8e0-4fe2-8f83-ae8a96cc9266" providerId="ADAL" clId="{E76BDA16-8179-47F5-818B-953E523F6DE8}" dt="2025-08-25T07:45:49.135" v="180"/>
          <ac:spMkLst>
            <pc:docMk/>
            <pc:sldMk cId="3125027711" sldId="277"/>
            <ac:spMk id="3" creationId="{EB6345B0-1D0A-998F-450E-A66C041A9CCB}"/>
          </ac:spMkLst>
        </pc:spChg>
        <pc:spChg chg="mod">
          <ac:chgData name="Technol.Corp 櫻庭竜太" userId="f291aa17-b8e0-4fe2-8f83-ae8a96cc9266" providerId="ADAL" clId="{E76BDA16-8179-47F5-818B-953E523F6DE8}" dt="2025-08-27T07:56:53.257" v="1177" actId="14100"/>
          <ac:spMkLst>
            <pc:docMk/>
            <pc:sldMk cId="3125027711" sldId="277"/>
            <ac:spMk id="7" creationId="{EA59D2BC-CEE1-BBF0-8B94-1519A6924F2B}"/>
          </ac:spMkLst>
        </pc:spChg>
        <pc:spChg chg="mod">
          <ac:chgData name="Technol.Corp 櫻庭竜太" userId="f291aa17-b8e0-4fe2-8f83-ae8a96cc9266" providerId="ADAL" clId="{E76BDA16-8179-47F5-818B-953E523F6DE8}" dt="2025-08-27T07:57:01.099" v="1179" actId="14100"/>
          <ac:spMkLst>
            <pc:docMk/>
            <pc:sldMk cId="3125027711" sldId="277"/>
            <ac:spMk id="10" creationId="{51C4D152-C668-A674-7824-045110733750}"/>
          </ac:spMkLst>
        </pc:spChg>
        <pc:spChg chg="add del mod">
          <ac:chgData name="Technol.Corp 櫻庭竜太" userId="f291aa17-b8e0-4fe2-8f83-ae8a96cc9266" providerId="ADAL" clId="{E76BDA16-8179-47F5-818B-953E523F6DE8}" dt="2025-08-27T07:58:33.935" v="1191" actId="478"/>
          <ac:spMkLst>
            <pc:docMk/>
            <pc:sldMk cId="3125027711" sldId="277"/>
            <ac:spMk id="11" creationId="{7DD3275A-6B6A-3FC3-5C5A-D7C2902287F1}"/>
          </ac:spMkLst>
        </pc:spChg>
        <pc:spChg chg="add del mod">
          <ac:chgData name="Technol.Corp 櫻庭竜太" userId="f291aa17-b8e0-4fe2-8f83-ae8a96cc9266" providerId="ADAL" clId="{E76BDA16-8179-47F5-818B-953E523F6DE8}" dt="2025-08-27T07:58:32.888" v="1190" actId="478"/>
          <ac:spMkLst>
            <pc:docMk/>
            <pc:sldMk cId="3125027711" sldId="277"/>
            <ac:spMk id="21" creationId="{CEA77607-7272-A55A-9E50-0DC34C1BBD65}"/>
          </ac:spMkLst>
        </pc:spChg>
        <pc:spChg chg="add del mod">
          <ac:chgData name="Technol.Corp 櫻庭竜太" userId="f291aa17-b8e0-4fe2-8f83-ae8a96cc9266" providerId="ADAL" clId="{E76BDA16-8179-47F5-818B-953E523F6DE8}" dt="2025-08-27T08:05:13.068" v="1316" actId="478"/>
          <ac:spMkLst>
            <pc:docMk/>
            <pc:sldMk cId="3125027711" sldId="277"/>
            <ac:spMk id="26" creationId="{1CC2294F-B0F1-D812-1F06-383B207FF0CB}"/>
          </ac:spMkLst>
        </pc:spChg>
        <pc:picChg chg="add del mod ord">
          <ac:chgData name="Technol.Corp 櫻庭竜太" userId="f291aa17-b8e0-4fe2-8f83-ae8a96cc9266" providerId="ADAL" clId="{E76BDA16-8179-47F5-818B-953E523F6DE8}" dt="2025-08-27T07:57:44.115" v="1182" actId="478"/>
          <ac:picMkLst>
            <pc:docMk/>
            <pc:sldMk cId="3125027711" sldId="277"/>
            <ac:picMk id="6" creationId="{6A8D9814-A5B2-9725-DACD-3D0A967498BD}"/>
          </ac:picMkLst>
        </pc:picChg>
        <pc:picChg chg="mod">
          <ac:chgData name="Technol.Corp 櫻庭竜太" userId="f291aa17-b8e0-4fe2-8f83-ae8a96cc9266" providerId="ADAL" clId="{E76BDA16-8179-47F5-818B-953E523F6DE8}" dt="2025-08-27T08:05:06.942" v="1315" actId="1076"/>
          <ac:picMkLst>
            <pc:docMk/>
            <pc:sldMk cId="3125027711" sldId="277"/>
            <ac:picMk id="8" creationId="{9C490419-4498-8C41-8BF7-47440ABC15BD}"/>
          </ac:picMkLst>
        </pc:picChg>
        <pc:picChg chg="add del mod">
          <ac:chgData name="Technol.Corp 櫻庭竜太" userId="f291aa17-b8e0-4fe2-8f83-ae8a96cc9266" providerId="ADAL" clId="{E76BDA16-8179-47F5-818B-953E523F6DE8}" dt="2025-08-27T07:58:03.990" v="1186" actId="1076"/>
          <ac:picMkLst>
            <pc:docMk/>
            <pc:sldMk cId="3125027711" sldId="277"/>
            <ac:picMk id="12" creationId="{32683868-E1AD-E02E-B751-E5F29E06D040}"/>
          </ac:picMkLst>
        </pc:picChg>
        <pc:picChg chg="del">
          <ac:chgData name="Technol.Corp 櫻庭竜太" userId="f291aa17-b8e0-4fe2-8f83-ae8a96cc9266" providerId="ADAL" clId="{E76BDA16-8179-47F5-818B-953E523F6DE8}" dt="2025-08-27T07:56:10.751" v="1170" actId="478"/>
          <ac:picMkLst>
            <pc:docMk/>
            <pc:sldMk cId="3125027711" sldId="277"/>
            <ac:picMk id="17" creationId="{5065FB17-00B6-4135-5C6C-A9285A068E07}"/>
          </ac:picMkLst>
        </pc:picChg>
        <pc:picChg chg="add mod">
          <ac:chgData name="Technol.Corp 櫻庭竜太" userId="f291aa17-b8e0-4fe2-8f83-ae8a96cc9266" providerId="ADAL" clId="{E76BDA16-8179-47F5-818B-953E523F6DE8}" dt="2025-08-27T07:58:08.968" v="1187" actId="1076"/>
          <ac:picMkLst>
            <pc:docMk/>
            <pc:sldMk cId="3125027711" sldId="277"/>
            <ac:picMk id="18" creationId="{7C4DFD29-E60D-11D9-65BA-E32BD6A9C6EC}"/>
          </ac:picMkLst>
        </pc:picChg>
        <pc:picChg chg="add mod">
          <ac:chgData name="Technol.Corp 櫻庭竜太" userId="f291aa17-b8e0-4fe2-8f83-ae8a96cc9266" providerId="ADAL" clId="{E76BDA16-8179-47F5-818B-953E523F6DE8}" dt="2025-08-27T07:58:31.016" v="1189" actId="1076"/>
          <ac:picMkLst>
            <pc:docMk/>
            <pc:sldMk cId="3125027711" sldId="277"/>
            <ac:picMk id="19" creationId="{E712746A-5B45-57EB-3AAC-8B16E2C55253}"/>
          </ac:picMkLst>
        </pc:picChg>
        <pc:picChg chg="add mod">
          <ac:chgData name="Technol.Corp 櫻庭竜太" userId="f291aa17-b8e0-4fe2-8f83-ae8a96cc9266" providerId="ADAL" clId="{E76BDA16-8179-47F5-818B-953E523F6DE8}" dt="2025-08-27T07:58:37.053" v="1192" actId="1076"/>
          <ac:picMkLst>
            <pc:docMk/>
            <pc:sldMk cId="3125027711" sldId="277"/>
            <ac:picMk id="20" creationId="{817220CF-3F01-AEFC-DE26-FEA6A969367B}"/>
          </ac:picMkLst>
        </pc:picChg>
        <pc:picChg chg="add mod">
          <ac:chgData name="Technol.Corp 櫻庭竜太" userId="f291aa17-b8e0-4fe2-8f83-ae8a96cc9266" providerId="ADAL" clId="{E76BDA16-8179-47F5-818B-953E523F6DE8}" dt="2025-08-27T08:03:35.833" v="1281" actId="1076"/>
          <ac:picMkLst>
            <pc:docMk/>
            <pc:sldMk cId="3125027711" sldId="277"/>
            <ac:picMk id="29" creationId="{76008110-3F97-0912-92AF-B6EF7E6C7452}"/>
          </ac:picMkLst>
        </pc:picChg>
        <pc:picChg chg="add mod">
          <ac:chgData name="Technol.Corp 櫻庭竜太" userId="f291aa17-b8e0-4fe2-8f83-ae8a96cc9266" providerId="ADAL" clId="{E76BDA16-8179-47F5-818B-953E523F6DE8}" dt="2025-08-27T08:05:02.836" v="1313" actId="14100"/>
          <ac:picMkLst>
            <pc:docMk/>
            <pc:sldMk cId="3125027711" sldId="277"/>
            <ac:picMk id="31" creationId="{0FC52867-658A-68BB-A569-66B6752C8E5D}"/>
          </ac:picMkLst>
        </pc:picChg>
        <pc:cxnChg chg="mod">
          <ac:chgData name="Technol.Corp 櫻庭竜太" userId="f291aa17-b8e0-4fe2-8f83-ae8a96cc9266" providerId="ADAL" clId="{E76BDA16-8179-47F5-818B-953E523F6DE8}" dt="2025-08-27T07:57:01.099" v="1179" actId="14100"/>
          <ac:cxnSpMkLst>
            <pc:docMk/>
            <pc:sldMk cId="3125027711" sldId="277"/>
            <ac:cxnSpMk id="13" creationId="{DA0E19E7-706F-1BFF-7F41-07E191A77282}"/>
          </ac:cxnSpMkLst>
        </pc:cxnChg>
        <pc:cxnChg chg="mod">
          <ac:chgData name="Technol.Corp 櫻庭竜太" userId="f291aa17-b8e0-4fe2-8f83-ae8a96cc9266" providerId="ADAL" clId="{E76BDA16-8179-47F5-818B-953E523F6DE8}" dt="2025-08-27T07:56:53.257" v="1177" actId="14100"/>
          <ac:cxnSpMkLst>
            <pc:docMk/>
            <pc:sldMk cId="3125027711" sldId="277"/>
            <ac:cxnSpMk id="14" creationId="{91485808-3AFD-EE68-EB3F-CDE6D271C61E}"/>
          </ac:cxnSpMkLst>
        </pc:cxnChg>
      </pc:sldChg>
      <pc:sldChg chg="modSp mod">
        <pc:chgData name="Technol.Corp 櫻庭竜太" userId="f291aa17-b8e0-4fe2-8f83-ae8a96cc9266" providerId="ADAL" clId="{E76BDA16-8179-47F5-818B-953E523F6DE8}" dt="2025-08-25T07:46:00.916" v="194"/>
        <pc:sldMkLst>
          <pc:docMk/>
          <pc:sldMk cId="1479193844" sldId="278"/>
        </pc:sldMkLst>
        <pc:spChg chg="mod">
          <ac:chgData name="Technol.Corp 櫻庭竜太" userId="f291aa17-b8e0-4fe2-8f83-ae8a96cc9266" providerId="ADAL" clId="{E76BDA16-8179-47F5-818B-953E523F6DE8}" dt="2025-08-25T07:45:55.652" v="187"/>
          <ac:spMkLst>
            <pc:docMk/>
            <pc:sldMk cId="1479193844" sldId="278"/>
            <ac:spMk id="3" creationId="{D37C30DC-2179-92BC-3924-EB04ECCCE54C}"/>
          </ac:spMkLst>
        </pc:spChg>
        <pc:spChg chg="mod">
          <ac:chgData name="Technol.Corp 櫻庭竜太" userId="f291aa17-b8e0-4fe2-8f83-ae8a96cc9266" providerId="ADAL" clId="{E76BDA16-8179-47F5-818B-953E523F6DE8}" dt="2025-08-25T07:46:00.916" v="194"/>
          <ac:spMkLst>
            <pc:docMk/>
            <pc:sldMk cId="1479193844" sldId="278"/>
            <ac:spMk id="6" creationId="{0FEE358C-7F8F-04C5-A175-029183BE7473}"/>
          </ac:spMkLst>
        </pc:spChg>
      </pc:sldChg>
      <pc:sldChg chg="addSp delSp modSp mod">
        <pc:chgData name="Technol.Corp 櫻庭竜太" userId="f291aa17-b8e0-4fe2-8f83-ae8a96cc9266" providerId="ADAL" clId="{E76BDA16-8179-47F5-818B-953E523F6DE8}" dt="2025-08-25T07:47:49.783" v="199" actId="1076"/>
        <pc:sldMkLst>
          <pc:docMk/>
          <pc:sldMk cId="585014301" sldId="280"/>
        </pc:sldMkLst>
        <pc:spChg chg="mod">
          <ac:chgData name="Technol.Corp 櫻庭竜太" userId="f291aa17-b8e0-4fe2-8f83-ae8a96cc9266" providerId="ADAL" clId="{E76BDA16-8179-47F5-818B-953E523F6DE8}" dt="2025-08-25T07:47:32.079" v="196"/>
          <ac:spMkLst>
            <pc:docMk/>
            <pc:sldMk cId="585014301" sldId="280"/>
            <ac:spMk id="6" creationId="{E9CABDC7-3158-13D1-4FDA-27CA973A48C9}"/>
          </ac:spMkLst>
        </pc:spChg>
        <pc:picChg chg="add mod">
          <ac:chgData name="Technol.Corp 櫻庭竜太" userId="f291aa17-b8e0-4fe2-8f83-ae8a96cc9266" providerId="ADAL" clId="{E76BDA16-8179-47F5-818B-953E523F6DE8}" dt="2025-08-25T07:47:49.783" v="199" actId="1076"/>
          <ac:picMkLst>
            <pc:docMk/>
            <pc:sldMk cId="585014301" sldId="280"/>
            <ac:picMk id="12" creationId="{B8D84DCF-FB75-D764-6C25-E3780CA7034C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8:10:45.307" v="1339" actId="14100"/>
        <pc:sldMkLst>
          <pc:docMk/>
          <pc:sldMk cId="144645248" sldId="281"/>
        </pc:sldMkLst>
        <pc:spChg chg="mod">
          <ac:chgData name="Technol.Corp 櫻庭竜太" userId="f291aa17-b8e0-4fe2-8f83-ae8a96cc9266" providerId="ADAL" clId="{E76BDA16-8179-47F5-818B-953E523F6DE8}" dt="2025-08-25T07:48:43.027" v="218"/>
          <ac:spMkLst>
            <pc:docMk/>
            <pc:sldMk cId="144645248" sldId="281"/>
            <ac:spMk id="3" creationId="{0CA6AA3D-01F7-0326-7A11-3E1D47EC77C1}"/>
          </ac:spMkLst>
        </pc:spChg>
        <pc:spChg chg="mod">
          <ac:chgData name="Technol.Corp 櫻庭竜太" userId="f291aa17-b8e0-4fe2-8f83-ae8a96cc9266" providerId="ADAL" clId="{E76BDA16-8179-47F5-818B-953E523F6DE8}" dt="2025-08-25T07:48:46.929" v="223"/>
          <ac:spMkLst>
            <pc:docMk/>
            <pc:sldMk cId="144645248" sldId="281"/>
            <ac:spMk id="6" creationId="{2F9C616B-29A1-96DE-A1B3-FF2215DF1131}"/>
          </ac:spMkLst>
        </pc:spChg>
        <pc:spChg chg="add mod">
          <ac:chgData name="Technol.Corp 櫻庭竜太" userId="f291aa17-b8e0-4fe2-8f83-ae8a96cc9266" providerId="ADAL" clId="{E76BDA16-8179-47F5-818B-953E523F6DE8}" dt="2025-08-27T08:07:47.063" v="1322"/>
          <ac:spMkLst>
            <pc:docMk/>
            <pc:sldMk cId="144645248" sldId="281"/>
            <ac:spMk id="7" creationId="{1DB488C1-AC66-3485-8AB4-01312A781443}"/>
          </ac:spMkLst>
        </pc:spChg>
        <pc:spChg chg="del">
          <ac:chgData name="Technol.Corp 櫻庭竜太" userId="f291aa17-b8e0-4fe2-8f83-ae8a96cc9266" providerId="ADAL" clId="{E76BDA16-8179-47F5-818B-953E523F6DE8}" dt="2025-08-27T08:07:46.432" v="1321" actId="478"/>
          <ac:spMkLst>
            <pc:docMk/>
            <pc:sldMk cId="144645248" sldId="281"/>
            <ac:spMk id="11" creationId="{76F59D5C-A4D5-9C15-D328-5BB8A5E2F705}"/>
          </ac:spMkLst>
        </pc:spChg>
        <pc:spChg chg="del">
          <ac:chgData name="Technol.Corp 櫻庭竜太" userId="f291aa17-b8e0-4fe2-8f83-ae8a96cc9266" providerId="ADAL" clId="{E76BDA16-8179-47F5-818B-953E523F6DE8}" dt="2025-08-27T08:08:44.225" v="1324" actId="478"/>
          <ac:spMkLst>
            <pc:docMk/>
            <pc:sldMk cId="144645248" sldId="281"/>
            <ac:spMk id="12" creationId="{4527A086-715C-D1FF-E8C5-8F8485F4E2E7}"/>
          </ac:spMkLst>
        </pc:spChg>
        <pc:spChg chg="del">
          <ac:chgData name="Technol.Corp 櫻庭竜太" userId="f291aa17-b8e0-4fe2-8f83-ae8a96cc9266" providerId="ADAL" clId="{E76BDA16-8179-47F5-818B-953E523F6DE8}" dt="2025-08-27T08:08:44.225" v="1324" actId="478"/>
          <ac:spMkLst>
            <pc:docMk/>
            <pc:sldMk cId="144645248" sldId="281"/>
            <ac:spMk id="13" creationId="{1A298757-5C07-3AA7-8797-250D23A7C648}"/>
          </ac:spMkLst>
        </pc:spChg>
        <pc:spChg chg="add mod">
          <ac:chgData name="Technol.Corp 櫻庭竜太" userId="f291aa17-b8e0-4fe2-8f83-ae8a96cc9266" providerId="ADAL" clId="{E76BDA16-8179-47F5-818B-953E523F6DE8}" dt="2025-08-27T08:07:47.063" v="1322"/>
          <ac:spMkLst>
            <pc:docMk/>
            <pc:sldMk cId="144645248" sldId="281"/>
            <ac:spMk id="16" creationId="{BD8D4716-8B9E-6F09-C015-002738263D14}"/>
          </ac:spMkLst>
        </pc:spChg>
        <pc:spChg chg="add mod">
          <ac:chgData name="Technol.Corp 櫻庭竜太" userId="f291aa17-b8e0-4fe2-8f83-ae8a96cc9266" providerId="ADAL" clId="{E76BDA16-8179-47F5-818B-953E523F6DE8}" dt="2025-08-27T08:07:47.063" v="1322"/>
          <ac:spMkLst>
            <pc:docMk/>
            <pc:sldMk cId="144645248" sldId="281"/>
            <ac:spMk id="17" creationId="{BE934A52-D2B2-0239-2C0A-E96EC077F89A}"/>
          </ac:spMkLst>
        </pc:spChg>
        <pc:spChg chg="add mod">
          <ac:chgData name="Technol.Corp 櫻庭竜太" userId="f291aa17-b8e0-4fe2-8f83-ae8a96cc9266" providerId="ADAL" clId="{E76BDA16-8179-47F5-818B-953E523F6DE8}" dt="2025-08-27T08:08:02.739" v="1323"/>
          <ac:spMkLst>
            <pc:docMk/>
            <pc:sldMk cId="144645248" sldId="281"/>
            <ac:spMk id="19" creationId="{ACA5554B-5EA7-2901-6D15-4B4AF6BE1108}"/>
          </ac:spMkLst>
        </pc:spChg>
        <pc:spChg chg="add mod">
          <ac:chgData name="Technol.Corp 櫻庭竜太" userId="f291aa17-b8e0-4fe2-8f83-ae8a96cc9266" providerId="ADAL" clId="{E76BDA16-8179-47F5-818B-953E523F6DE8}" dt="2025-08-27T08:08:02.739" v="1323"/>
          <ac:spMkLst>
            <pc:docMk/>
            <pc:sldMk cId="144645248" sldId="281"/>
            <ac:spMk id="21" creationId="{63F35520-18D4-5A0E-4F62-456A19C4A9FC}"/>
          </ac:spMkLst>
        </pc:spChg>
        <pc:spChg chg="add mod">
          <ac:chgData name="Technol.Corp 櫻庭竜太" userId="f291aa17-b8e0-4fe2-8f83-ae8a96cc9266" providerId="ADAL" clId="{E76BDA16-8179-47F5-818B-953E523F6DE8}" dt="2025-08-27T08:08:44.739" v="1325"/>
          <ac:spMkLst>
            <pc:docMk/>
            <pc:sldMk cId="144645248" sldId="281"/>
            <ac:spMk id="25" creationId="{5DFC66AA-2F54-B997-DED6-A27EAAC2854B}"/>
          </ac:spMkLst>
        </pc:spChg>
        <pc:spChg chg="add mod">
          <ac:chgData name="Technol.Corp 櫻庭竜太" userId="f291aa17-b8e0-4fe2-8f83-ae8a96cc9266" providerId="ADAL" clId="{E76BDA16-8179-47F5-818B-953E523F6DE8}" dt="2025-08-27T08:08:44.739" v="1325"/>
          <ac:spMkLst>
            <pc:docMk/>
            <pc:sldMk cId="144645248" sldId="281"/>
            <ac:spMk id="26" creationId="{2921F01C-1753-0A61-0039-5FBA62B790B4}"/>
          </ac:spMkLst>
        </pc:spChg>
        <pc:picChg chg="del">
          <ac:chgData name="Technol.Corp 櫻庭竜太" userId="f291aa17-b8e0-4fe2-8f83-ae8a96cc9266" providerId="ADAL" clId="{E76BDA16-8179-47F5-818B-953E523F6DE8}" dt="2025-08-27T08:07:46.432" v="1321" actId="478"/>
          <ac:picMkLst>
            <pc:docMk/>
            <pc:sldMk cId="144645248" sldId="281"/>
            <ac:picMk id="8" creationId="{843074D0-E460-8E95-6032-33B10341C8D5}"/>
          </ac:picMkLst>
        </pc:picChg>
        <pc:picChg chg="add mod">
          <ac:chgData name="Technol.Corp 櫻庭竜太" userId="f291aa17-b8e0-4fe2-8f83-ae8a96cc9266" providerId="ADAL" clId="{E76BDA16-8179-47F5-818B-953E523F6DE8}" dt="2025-08-27T08:07:47.063" v="1322"/>
          <ac:picMkLst>
            <pc:docMk/>
            <pc:sldMk cId="144645248" sldId="281"/>
            <ac:picMk id="9" creationId="{D5B96FDC-9480-0FA6-B75A-6BE85429A5DB}"/>
          </ac:picMkLst>
        </pc:picChg>
        <pc:picChg chg="del">
          <ac:chgData name="Technol.Corp 櫻庭竜太" userId="f291aa17-b8e0-4fe2-8f83-ae8a96cc9266" providerId="ADAL" clId="{E76BDA16-8179-47F5-818B-953E523F6DE8}" dt="2025-08-27T08:08:44.225" v="1324" actId="478"/>
          <ac:picMkLst>
            <pc:docMk/>
            <pc:sldMk cId="144645248" sldId="281"/>
            <ac:picMk id="10" creationId="{32D384A6-B2B2-29F7-6E8C-4EED5175D761}"/>
          </ac:picMkLst>
        </pc:picChg>
        <pc:picChg chg="del">
          <ac:chgData name="Technol.Corp 櫻庭竜太" userId="f291aa17-b8e0-4fe2-8f83-ae8a96cc9266" providerId="ADAL" clId="{E76BDA16-8179-47F5-818B-953E523F6DE8}" dt="2025-08-27T08:07:46.432" v="1321" actId="478"/>
          <ac:picMkLst>
            <pc:docMk/>
            <pc:sldMk cId="144645248" sldId="281"/>
            <ac:picMk id="14" creationId="{7C712A5C-A2B6-2D72-80A3-DEF82703F748}"/>
          </ac:picMkLst>
        </pc:picChg>
        <pc:picChg chg="del">
          <ac:chgData name="Technol.Corp 櫻庭竜太" userId="f291aa17-b8e0-4fe2-8f83-ae8a96cc9266" providerId="ADAL" clId="{E76BDA16-8179-47F5-818B-953E523F6DE8}" dt="2025-08-27T08:07:46.432" v="1321" actId="478"/>
          <ac:picMkLst>
            <pc:docMk/>
            <pc:sldMk cId="144645248" sldId="281"/>
            <ac:picMk id="15" creationId="{C3AE8F2F-7231-A88A-879B-162CC28522F4}"/>
          </ac:picMkLst>
        </pc:picChg>
        <pc:picChg chg="del">
          <ac:chgData name="Technol.Corp 櫻庭竜太" userId="f291aa17-b8e0-4fe2-8f83-ae8a96cc9266" providerId="ADAL" clId="{E76BDA16-8179-47F5-818B-953E523F6DE8}" dt="2025-08-27T08:08:44.225" v="1324" actId="478"/>
          <ac:picMkLst>
            <pc:docMk/>
            <pc:sldMk cId="144645248" sldId="281"/>
            <ac:picMk id="18" creationId="{C24654B7-D6E6-873C-5739-D255D789C944}"/>
          </ac:picMkLst>
        </pc:picChg>
        <pc:picChg chg="add mod">
          <ac:chgData name="Technol.Corp 櫻庭竜太" userId="f291aa17-b8e0-4fe2-8f83-ae8a96cc9266" providerId="ADAL" clId="{E76BDA16-8179-47F5-818B-953E523F6DE8}" dt="2025-08-27T08:08:02.739" v="1323"/>
          <ac:picMkLst>
            <pc:docMk/>
            <pc:sldMk cId="144645248" sldId="281"/>
            <ac:picMk id="20" creationId="{530C6637-D1A4-D555-59B7-9933E87DD65C}"/>
          </ac:picMkLst>
        </pc:picChg>
        <pc:picChg chg="add mod">
          <ac:chgData name="Technol.Corp 櫻庭竜太" userId="f291aa17-b8e0-4fe2-8f83-ae8a96cc9266" providerId="ADAL" clId="{E76BDA16-8179-47F5-818B-953E523F6DE8}" dt="2025-08-27T08:08:02.739" v="1323"/>
          <ac:picMkLst>
            <pc:docMk/>
            <pc:sldMk cId="144645248" sldId="281"/>
            <ac:picMk id="22" creationId="{771C3B9A-6B49-4892-A646-49420B425B07}"/>
          </ac:picMkLst>
        </pc:picChg>
        <pc:picChg chg="add mod">
          <ac:chgData name="Technol.Corp 櫻庭竜太" userId="f291aa17-b8e0-4fe2-8f83-ae8a96cc9266" providerId="ADAL" clId="{E76BDA16-8179-47F5-818B-953E523F6DE8}" dt="2025-08-27T08:08:02.739" v="1323"/>
          <ac:picMkLst>
            <pc:docMk/>
            <pc:sldMk cId="144645248" sldId="281"/>
            <ac:picMk id="23" creationId="{D29968B3-00E1-0293-3C69-10F7D447765A}"/>
          </ac:picMkLst>
        </pc:picChg>
        <pc:picChg chg="add mod">
          <ac:chgData name="Technol.Corp 櫻庭竜太" userId="f291aa17-b8e0-4fe2-8f83-ae8a96cc9266" providerId="ADAL" clId="{E76BDA16-8179-47F5-818B-953E523F6DE8}" dt="2025-08-27T08:10:25.406" v="1335" actId="1076"/>
          <ac:picMkLst>
            <pc:docMk/>
            <pc:sldMk cId="144645248" sldId="281"/>
            <ac:picMk id="24" creationId="{1757C943-C5FA-1703-A5AC-E70BD63E6262}"/>
          </ac:picMkLst>
        </pc:picChg>
        <pc:picChg chg="add del mod">
          <ac:chgData name="Technol.Corp 櫻庭竜太" userId="f291aa17-b8e0-4fe2-8f83-ae8a96cc9266" providerId="ADAL" clId="{E76BDA16-8179-47F5-818B-953E523F6DE8}" dt="2025-08-27T08:09:06.445" v="1326" actId="478"/>
          <ac:picMkLst>
            <pc:docMk/>
            <pc:sldMk cId="144645248" sldId="281"/>
            <ac:picMk id="27" creationId="{3E39A9D1-E529-4A8A-2C70-34C426716B9A}"/>
          </ac:picMkLst>
        </pc:picChg>
        <pc:picChg chg="add mod">
          <ac:chgData name="Technol.Corp 櫻庭竜太" userId="f291aa17-b8e0-4fe2-8f83-ae8a96cc9266" providerId="ADAL" clId="{E76BDA16-8179-47F5-818B-953E523F6DE8}" dt="2025-08-27T08:10:45.307" v="1339" actId="14100"/>
          <ac:picMkLst>
            <pc:docMk/>
            <pc:sldMk cId="144645248" sldId="281"/>
            <ac:picMk id="29" creationId="{E0F3E00C-4223-2A42-71D9-7B378E1389C3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8:18:04.234" v="1434" actId="478"/>
        <pc:sldMkLst>
          <pc:docMk/>
          <pc:sldMk cId="779235283" sldId="282"/>
        </pc:sldMkLst>
        <pc:spChg chg="mod">
          <ac:chgData name="Technol.Corp 櫻庭竜太" userId="f291aa17-b8e0-4fe2-8f83-ae8a96cc9266" providerId="ADAL" clId="{E76BDA16-8179-47F5-818B-953E523F6DE8}" dt="2025-08-25T07:49:05.686" v="228"/>
          <ac:spMkLst>
            <pc:docMk/>
            <pc:sldMk cId="779235283" sldId="282"/>
            <ac:spMk id="3" creationId="{A00146BD-6C84-1DEC-6F4E-A6CA4AB3BD11}"/>
          </ac:spMkLst>
        </pc:spChg>
        <pc:spChg chg="mod">
          <ac:chgData name="Technol.Corp 櫻庭竜太" userId="f291aa17-b8e0-4fe2-8f83-ae8a96cc9266" providerId="ADAL" clId="{E76BDA16-8179-47F5-818B-953E523F6DE8}" dt="2025-08-25T07:49:09.581" v="234"/>
          <ac:spMkLst>
            <pc:docMk/>
            <pc:sldMk cId="779235283" sldId="282"/>
            <ac:spMk id="6" creationId="{D85D5871-F058-574F-65C7-B1F883616FCB}"/>
          </ac:spMkLst>
        </pc:spChg>
        <pc:spChg chg="del">
          <ac:chgData name="Technol.Corp 櫻庭竜太" userId="f291aa17-b8e0-4fe2-8f83-ae8a96cc9266" providerId="ADAL" clId="{E76BDA16-8179-47F5-818B-953E523F6DE8}" dt="2025-08-27T08:13:02.811" v="1340" actId="478"/>
          <ac:spMkLst>
            <pc:docMk/>
            <pc:sldMk cId="779235283" sldId="282"/>
            <ac:spMk id="7" creationId="{4E0602B1-C9AE-661A-BEAC-57C023DBD09E}"/>
          </ac:spMkLst>
        </pc:spChg>
        <pc:spChg chg="del">
          <ac:chgData name="Technol.Corp 櫻庭竜太" userId="f291aa17-b8e0-4fe2-8f83-ae8a96cc9266" providerId="ADAL" clId="{E76BDA16-8179-47F5-818B-953E523F6DE8}" dt="2025-08-27T08:13:50.912" v="1347" actId="478"/>
          <ac:spMkLst>
            <pc:docMk/>
            <pc:sldMk cId="779235283" sldId="282"/>
            <ac:spMk id="9" creationId="{37689645-33E6-F5A1-51A5-1B6B5566035A}"/>
          </ac:spMkLst>
        </pc:spChg>
        <pc:spChg chg="add mod">
          <ac:chgData name="Technol.Corp 櫻庭竜太" userId="f291aa17-b8e0-4fe2-8f83-ae8a96cc9266" providerId="ADAL" clId="{E76BDA16-8179-47F5-818B-953E523F6DE8}" dt="2025-08-27T08:13:03.416" v="1341"/>
          <ac:spMkLst>
            <pc:docMk/>
            <pc:sldMk cId="779235283" sldId="282"/>
            <ac:spMk id="17" creationId="{88A0E777-E6C7-AE78-7237-D509F97F27A4}"/>
          </ac:spMkLst>
        </pc:spChg>
        <pc:spChg chg="add mod">
          <ac:chgData name="Technol.Corp 櫻庭竜太" userId="f291aa17-b8e0-4fe2-8f83-ae8a96cc9266" providerId="ADAL" clId="{E76BDA16-8179-47F5-818B-953E523F6DE8}" dt="2025-08-27T08:13:51.376" v="1348"/>
          <ac:spMkLst>
            <pc:docMk/>
            <pc:sldMk cId="779235283" sldId="282"/>
            <ac:spMk id="22" creationId="{E8097F7C-3BE7-5A94-7522-2E4EBFBA4478}"/>
          </ac:spMkLst>
        </pc:spChg>
        <pc:spChg chg="add del mod">
          <ac:chgData name="Technol.Corp 櫻庭竜太" userId="f291aa17-b8e0-4fe2-8f83-ae8a96cc9266" providerId="ADAL" clId="{E76BDA16-8179-47F5-818B-953E523F6DE8}" dt="2025-08-27T08:18:04.234" v="1434" actId="478"/>
          <ac:spMkLst>
            <pc:docMk/>
            <pc:sldMk cId="779235283" sldId="282"/>
            <ac:spMk id="28" creationId="{B544018B-F540-0263-2500-5B2CA548C1A8}"/>
          </ac:spMkLst>
        </pc:spChg>
        <pc:picChg chg="del">
          <ac:chgData name="Technol.Corp 櫻庭竜太" userId="f291aa17-b8e0-4fe2-8f83-ae8a96cc9266" providerId="ADAL" clId="{E76BDA16-8179-47F5-818B-953E523F6DE8}" dt="2025-08-27T08:13:02.811" v="1340" actId="478"/>
          <ac:picMkLst>
            <pc:docMk/>
            <pc:sldMk cId="779235283" sldId="282"/>
            <ac:picMk id="8" creationId="{5A2CF106-A905-F915-8A18-632209CE18A5}"/>
          </ac:picMkLst>
        </pc:picChg>
        <pc:picChg chg="del">
          <ac:chgData name="Technol.Corp 櫻庭竜太" userId="f291aa17-b8e0-4fe2-8f83-ae8a96cc9266" providerId="ADAL" clId="{E76BDA16-8179-47F5-818B-953E523F6DE8}" dt="2025-08-27T08:13:50.912" v="1347" actId="478"/>
          <ac:picMkLst>
            <pc:docMk/>
            <pc:sldMk cId="779235283" sldId="282"/>
            <ac:picMk id="10" creationId="{62797560-113B-A64B-BBDE-5FB7BD36AF45}"/>
          </ac:picMkLst>
        </pc:picChg>
        <pc:picChg chg="add mod">
          <ac:chgData name="Technol.Corp 櫻庭竜太" userId="f291aa17-b8e0-4fe2-8f83-ae8a96cc9266" providerId="ADAL" clId="{E76BDA16-8179-47F5-818B-953E523F6DE8}" dt="2025-08-27T08:13:03.416" v="1341"/>
          <ac:picMkLst>
            <pc:docMk/>
            <pc:sldMk cId="779235283" sldId="282"/>
            <ac:picMk id="11" creationId="{B1CF7A5F-9D78-9B52-F27A-F570AA6125EA}"/>
          </ac:picMkLst>
        </pc:picChg>
        <pc:picChg chg="del">
          <ac:chgData name="Technol.Corp 櫻庭竜太" userId="f291aa17-b8e0-4fe2-8f83-ae8a96cc9266" providerId="ADAL" clId="{E76BDA16-8179-47F5-818B-953E523F6DE8}" dt="2025-08-27T08:13:02.811" v="1340" actId="478"/>
          <ac:picMkLst>
            <pc:docMk/>
            <pc:sldMk cId="779235283" sldId="282"/>
            <ac:picMk id="12" creationId="{90A3C26E-94F4-7F5E-80C2-C3E79445008B}"/>
          </ac:picMkLst>
        </pc:picChg>
        <pc:picChg chg="del">
          <ac:chgData name="Technol.Corp 櫻庭竜太" userId="f291aa17-b8e0-4fe2-8f83-ae8a96cc9266" providerId="ADAL" clId="{E76BDA16-8179-47F5-818B-953E523F6DE8}" dt="2025-08-27T08:13:02.811" v="1340" actId="478"/>
          <ac:picMkLst>
            <pc:docMk/>
            <pc:sldMk cId="779235283" sldId="282"/>
            <ac:picMk id="13" creationId="{45265FA6-CA08-9109-9378-B20727FA75C4}"/>
          </ac:picMkLst>
        </pc:picChg>
        <pc:picChg chg="del">
          <ac:chgData name="Technol.Corp 櫻庭竜太" userId="f291aa17-b8e0-4fe2-8f83-ae8a96cc9266" providerId="ADAL" clId="{E76BDA16-8179-47F5-818B-953E523F6DE8}" dt="2025-08-27T08:13:50.912" v="1347" actId="478"/>
          <ac:picMkLst>
            <pc:docMk/>
            <pc:sldMk cId="779235283" sldId="282"/>
            <ac:picMk id="14" creationId="{6442231E-1DDF-071C-B1C0-7196552D1454}"/>
          </ac:picMkLst>
        </pc:picChg>
        <pc:picChg chg="del">
          <ac:chgData name="Technol.Corp 櫻庭竜太" userId="f291aa17-b8e0-4fe2-8f83-ae8a96cc9266" providerId="ADAL" clId="{E76BDA16-8179-47F5-818B-953E523F6DE8}" dt="2025-08-27T08:13:02.811" v="1340" actId="478"/>
          <ac:picMkLst>
            <pc:docMk/>
            <pc:sldMk cId="779235283" sldId="282"/>
            <ac:picMk id="15" creationId="{ACBA6892-C72B-2121-DAE3-6A09CBD7D523}"/>
          </ac:picMkLst>
        </pc:picChg>
        <pc:picChg chg="del">
          <ac:chgData name="Technol.Corp 櫻庭竜太" userId="f291aa17-b8e0-4fe2-8f83-ae8a96cc9266" providerId="ADAL" clId="{E76BDA16-8179-47F5-818B-953E523F6DE8}" dt="2025-08-27T08:13:50.912" v="1347" actId="478"/>
          <ac:picMkLst>
            <pc:docMk/>
            <pc:sldMk cId="779235283" sldId="282"/>
            <ac:picMk id="16" creationId="{02BD3087-6E0B-9DEF-59EA-7DB20D8CD9B9}"/>
          </ac:picMkLst>
        </pc:picChg>
        <pc:picChg chg="del">
          <ac:chgData name="Technol.Corp 櫻庭竜太" userId="f291aa17-b8e0-4fe2-8f83-ae8a96cc9266" providerId="ADAL" clId="{E76BDA16-8179-47F5-818B-953E523F6DE8}" dt="2025-08-27T08:13:50.912" v="1347" actId="478"/>
          <ac:picMkLst>
            <pc:docMk/>
            <pc:sldMk cId="779235283" sldId="282"/>
            <ac:picMk id="18" creationId="{0C8D1E15-1FFB-61B2-D75A-6F3E8500A69C}"/>
          </ac:picMkLst>
        </pc:picChg>
        <pc:picChg chg="add del mod">
          <ac:chgData name="Technol.Corp 櫻庭竜太" userId="f291aa17-b8e0-4fe2-8f83-ae8a96cc9266" providerId="ADAL" clId="{E76BDA16-8179-47F5-818B-953E523F6DE8}" dt="2025-08-27T08:13:08.597" v="1342" actId="478"/>
          <ac:picMkLst>
            <pc:docMk/>
            <pc:sldMk cId="779235283" sldId="282"/>
            <ac:picMk id="19" creationId="{FD7ED2C4-C79E-B929-94DF-FF6B5CEDCB2E}"/>
          </ac:picMkLst>
        </pc:picChg>
        <pc:picChg chg="add mod">
          <ac:chgData name="Technol.Corp 櫻庭竜太" userId="f291aa17-b8e0-4fe2-8f83-ae8a96cc9266" providerId="ADAL" clId="{E76BDA16-8179-47F5-818B-953E523F6DE8}" dt="2025-08-27T08:13:32.649" v="1346" actId="1076"/>
          <ac:picMkLst>
            <pc:docMk/>
            <pc:sldMk cId="779235283" sldId="282"/>
            <ac:picMk id="20" creationId="{CE3827C1-2212-BFA4-3CAF-A09AED45F0BC}"/>
          </ac:picMkLst>
        </pc:picChg>
        <pc:picChg chg="add mod">
          <ac:chgData name="Technol.Corp 櫻庭竜太" userId="f291aa17-b8e0-4fe2-8f83-ae8a96cc9266" providerId="ADAL" clId="{E76BDA16-8179-47F5-818B-953E523F6DE8}" dt="2025-08-27T08:13:51.376" v="1348"/>
          <ac:picMkLst>
            <pc:docMk/>
            <pc:sldMk cId="779235283" sldId="282"/>
            <ac:picMk id="21" creationId="{EBEA6029-690C-F6F5-AAA4-5A55995205DC}"/>
          </ac:picMkLst>
        </pc:picChg>
        <pc:picChg chg="add mod">
          <ac:chgData name="Technol.Corp 櫻庭竜太" userId="f291aa17-b8e0-4fe2-8f83-ae8a96cc9266" providerId="ADAL" clId="{E76BDA16-8179-47F5-818B-953E523F6DE8}" dt="2025-08-27T08:13:51.376" v="1348"/>
          <ac:picMkLst>
            <pc:docMk/>
            <pc:sldMk cId="779235283" sldId="282"/>
            <ac:picMk id="23" creationId="{8D1368C8-01D6-114C-FC44-3466E98635A0}"/>
          </ac:picMkLst>
        </pc:picChg>
        <pc:picChg chg="add mod">
          <ac:chgData name="Technol.Corp 櫻庭竜太" userId="f291aa17-b8e0-4fe2-8f83-ae8a96cc9266" providerId="ADAL" clId="{E76BDA16-8179-47F5-818B-953E523F6DE8}" dt="2025-08-27T08:13:51.376" v="1348"/>
          <ac:picMkLst>
            <pc:docMk/>
            <pc:sldMk cId="779235283" sldId="282"/>
            <ac:picMk id="24" creationId="{97560ED2-B43E-3C29-8F48-E3E75E1675F5}"/>
          </ac:picMkLst>
        </pc:picChg>
        <pc:picChg chg="add mod">
          <ac:chgData name="Technol.Corp 櫻庭竜太" userId="f291aa17-b8e0-4fe2-8f83-ae8a96cc9266" providerId="ADAL" clId="{E76BDA16-8179-47F5-818B-953E523F6DE8}" dt="2025-08-27T08:13:51.376" v="1348"/>
          <ac:picMkLst>
            <pc:docMk/>
            <pc:sldMk cId="779235283" sldId="282"/>
            <ac:picMk id="25" creationId="{FC106F03-A9EE-E54D-E853-24C465E89894}"/>
          </ac:picMkLst>
        </pc:picChg>
        <pc:picChg chg="add del mod">
          <ac:chgData name="Technol.Corp 櫻庭竜太" userId="f291aa17-b8e0-4fe2-8f83-ae8a96cc9266" providerId="ADAL" clId="{E76BDA16-8179-47F5-818B-953E523F6DE8}" dt="2025-08-27T08:16:32.196" v="1422" actId="478"/>
          <ac:picMkLst>
            <pc:docMk/>
            <pc:sldMk cId="779235283" sldId="282"/>
            <ac:picMk id="26" creationId="{710B3770-5115-FD05-6F45-C3FD1C101BA7}"/>
          </ac:picMkLst>
        </pc:picChg>
        <pc:picChg chg="add del mod">
          <ac:chgData name="Technol.Corp 櫻庭竜太" userId="f291aa17-b8e0-4fe2-8f83-ae8a96cc9266" providerId="ADAL" clId="{E76BDA16-8179-47F5-818B-953E523F6DE8}" dt="2025-08-27T08:18:02.744" v="1433" actId="478"/>
          <ac:picMkLst>
            <pc:docMk/>
            <pc:sldMk cId="779235283" sldId="282"/>
            <ac:picMk id="27" creationId="{76CDBB3F-2BD4-5400-DDB0-42248A2ACDB5}"/>
          </ac:picMkLst>
        </pc:picChg>
        <pc:picChg chg="add mod">
          <ac:chgData name="Technol.Corp 櫻庭竜太" userId="f291aa17-b8e0-4fe2-8f83-ae8a96cc9266" providerId="ADAL" clId="{E76BDA16-8179-47F5-818B-953E523F6DE8}" dt="2025-08-27T08:17:53.746" v="1432" actId="1076"/>
          <ac:picMkLst>
            <pc:docMk/>
            <pc:sldMk cId="779235283" sldId="282"/>
            <ac:picMk id="30" creationId="{5EDC8F59-BBC3-E695-26A1-9B668516CAED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08:20:25.722" v="1473" actId="478"/>
        <pc:sldMkLst>
          <pc:docMk/>
          <pc:sldMk cId="3176923154" sldId="283"/>
        </pc:sldMkLst>
        <pc:spChg chg="mod">
          <ac:chgData name="Technol.Corp 櫻庭竜太" userId="f291aa17-b8e0-4fe2-8f83-ae8a96cc9266" providerId="ADAL" clId="{E76BDA16-8179-47F5-818B-953E523F6DE8}" dt="2025-08-25T07:49:15.354" v="240"/>
          <ac:spMkLst>
            <pc:docMk/>
            <pc:sldMk cId="3176923154" sldId="283"/>
            <ac:spMk id="3" creationId="{30769849-783A-2622-69E9-B8ED6E1AEBEF}"/>
          </ac:spMkLst>
        </pc:spChg>
        <pc:spChg chg="add mod ord">
          <ac:chgData name="Technol.Corp 櫻庭竜太" userId="f291aa17-b8e0-4fe2-8f83-ae8a96cc9266" providerId="ADAL" clId="{E76BDA16-8179-47F5-818B-953E523F6DE8}" dt="2025-08-27T08:18:37.854" v="1438" actId="167"/>
          <ac:spMkLst>
            <pc:docMk/>
            <pc:sldMk cId="3176923154" sldId="283"/>
            <ac:spMk id="10" creationId="{BF797F86-EFF1-1028-1DFD-70D420281F45}"/>
          </ac:spMkLst>
        </pc:spChg>
        <pc:spChg chg="mod">
          <ac:chgData name="Technol.Corp 櫻庭竜太" userId="f291aa17-b8e0-4fe2-8f83-ae8a96cc9266" providerId="ADAL" clId="{E76BDA16-8179-47F5-818B-953E523F6DE8}" dt="2025-08-27T08:18:54.943" v="1440" actId="14100"/>
          <ac:spMkLst>
            <pc:docMk/>
            <pc:sldMk cId="3176923154" sldId="283"/>
            <ac:spMk id="11" creationId="{87739026-7B72-95FB-46E5-6AE52D44CF8E}"/>
          </ac:spMkLst>
        </pc:spChg>
        <pc:spChg chg="add del mod">
          <ac:chgData name="Technol.Corp 櫻庭竜太" userId="f291aa17-b8e0-4fe2-8f83-ae8a96cc9266" providerId="ADAL" clId="{E76BDA16-8179-47F5-818B-953E523F6DE8}" dt="2025-08-27T08:20:25.722" v="1473" actId="478"/>
          <ac:spMkLst>
            <pc:docMk/>
            <pc:sldMk cId="3176923154" sldId="283"/>
            <ac:spMk id="21" creationId="{0134939F-39AA-B7EE-8440-DC7D56A59B09}"/>
          </ac:spMkLst>
        </pc:spChg>
        <pc:picChg chg="add mod ord">
          <ac:chgData name="Technol.Corp 櫻庭竜太" userId="f291aa17-b8e0-4fe2-8f83-ae8a96cc9266" providerId="ADAL" clId="{E76BDA16-8179-47F5-818B-953E523F6DE8}" dt="2025-08-27T08:18:37.854" v="1438" actId="167"/>
          <ac:picMkLst>
            <pc:docMk/>
            <pc:sldMk cId="3176923154" sldId="283"/>
            <ac:picMk id="8" creationId="{92B7C3CE-1E9F-6220-6383-7D605F421F28}"/>
          </ac:picMkLst>
        </pc:picChg>
        <pc:picChg chg="del">
          <ac:chgData name="Technol.Corp 櫻庭竜太" userId="f291aa17-b8e0-4fe2-8f83-ae8a96cc9266" providerId="ADAL" clId="{E76BDA16-8179-47F5-818B-953E523F6DE8}" dt="2025-08-27T08:18:28.886" v="1435" actId="478"/>
          <ac:picMkLst>
            <pc:docMk/>
            <pc:sldMk cId="3176923154" sldId="283"/>
            <ac:picMk id="9" creationId="{2024681C-DED7-434B-0774-5C885B5D6C9D}"/>
          </ac:picMkLst>
        </pc:picChg>
        <pc:picChg chg="add mod ord">
          <ac:chgData name="Technol.Corp 櫻庭竜太" userId="f291aa17-b8e0-4fe2-8f83-ae8a96cc9266" providerId="ADAL" clId="{E76BDA16-8179-47F5-818B-953E523F6DE8}" dt="2025-08-27T08:18:37.854" v="1438" actId="167"/>
          <ac:picMkLst>
            <pc:docMk/>
            <pc:sldMk cId="3176923154" sldId="283"/>
            <ac:picMk id="12" creationId="{3E51AFB6-31D5-A928-A40F-2F5EC795C691}"/>
          </ac:picMkLst>
        </pc:picChg>
        <pc:picChg chg="del">
          <ac:chgData name="Technol.Corp 櫻庭竜太" userId="f291aa17-b8e0-4fe2-8f83-ae8a96cc9266" providerId="ADAL" clId="{E76BDA16-8179-47F5-818B-953E523F6DE8}" dt="2025-08-27T08:18:33.769" v="1436" actId="478"/>
          <ac:picMkLst>
            <pc:docMk/>
            <pc:sldMk cId="3176923154" sldId="283"/>
            <ac:picMk id="13" creationId="{7F59E616-9530-9983-0973-260025100DCC}"/>
          </ac:picMkLst>
        </pc:picChg>
        <pc:picChg chg="add mod ord">
          <ac:chgData name="Technol.Corp 櫻庭竜太" userId="f291aa17-b8e0-4fe2-8f83-ae8a96cc9266" providerId="ADAL" clId="{E76BDA16-8179-47F5-818B-953E523F6DE8}" dt="2025-08-27T08:18:37.854" v="1438" actId="167"/>
          <ac:picMkLst>
            <pc:docMk/>
            <pc:sldMk cId="3176923154" sldId="283"/>
            <ac:picMk id="14" creationId="{6919793A-0D9F-6061-42E3-DDE9179EADC1}"/>
          </ac:picMkLst>
        </pc:picChg>
        <pc:picChg chg="add mod ord">
          <ac:chgData name="Technol.Corp 櫻庭竜太" userId="f291aa17-b8e0-4fe2-8f83-ae8a96cc9266" providerId="ADAL" clId="{E76BDA16-8179-47F5-818B-953E523F6DE8}" dt="2025-08-27T08:18:37.854" v="1438" actId="167"/>
          <ac:picMkLst>
            <pc:docMk/>
            <pc:sldMk cId="3176923154" sldId="283"/>
            <ac:picMk id="15" creationId="{C799E3A9-9903-B8F2-0E76-041E0B18F6EC}"/>
          </ac:picMkLst>
        </pc:picChg>
        <pc:picChg chg="add mod ord">
          <ac:chgData name="Technol.Corp 櫻庭竜太" userId="f291aa17-b8e0-4fe2-8f83-ae8a96cc9266" providerId="ADAL" clId="{E76BDA16-8179-47F5-818B-953E523F6DE8}" dt="2025-08-27T08:18:37.854" v="1438" actId="167"/>
          <ac:picMkLst>
            <pc:docMk/>
            <pc:sldMk cId="3176923154" sldId="283"/>
            <ac:picMk id="16" creationId="{5C18BE5B-E043-D5BE-1FBF-099049720566}"/>
          </ac:picMkLst>
        </pc:picChg>
        <pc:picChg chg="add mod">
          <ac:chgData name="Technol.Corp 櫻庭竜太" userId="f291aa17-b8e0-4fe2-8f83-ae8a96cc9266" providerId="ADAL" clId="{E76BDA16-8179-47F5-818B-953E523F6DE8}" dt="2025-08-27T08:20:23.829" v="1472" actId="1076"/>
          <ac:picMkLst>
            <pc:docMk/>
            <pc:sldMk cId="3176923154" sldId="283"/>
            <ac:picMk id="23" creationId="{7030F332-4C9B-BFD8-0DD9-31B7D03ADEE2}"/>
          </ac:picMkLst>
        </pc:picChg>
        <pc:cxnChg chg="mod">
          <ac:chgData name="Technol.Corp 櫻庭竜太" userId="f291aa17-b8e0-4fe2-8f83-ae8a96cc9266" providerId="ADAL" clId="{E76BDA16-8179-47F5-818B-953E523F6DE8}" dt="2025-08-27T08:18:58.597" v="1441" actId="14100"/>
          <ac:cxnSpMkLst>
            <pc:docMk/>
            <pc:sldMk cId="3176923154" sldId="283"/>
            <ac:cxnSpMk id="25" creationId="{65F2A621-C055-E5A0-562C-F966BB9542C6}"/>
          </ac:cxnSpMkLst>
        </pc:cxnChg>
      </pc:sldChg>
      <pc:sldChg chg="addSp delSp modSp mod">
        <pc:chgData name="Technol.Corp 櫻庭竜太" userId="f291aa17-b8e0-4fe2-8f83-ae8a96cc9266" providerId="ADAL" clId="{E76BDA16-8179-47F5-818B-953E523F6DE8}" dt="2025-08-27T08:36:04.785" v="1597" actId="14100"/>
        <pc:sldMkLst>
          <pc:docMk/>
          <pc:sldMk cId="3006279010" sldId="284"/>
        </pc:sldMkLst>
        <pc:spChg chg="mod">
          <ac:chgData name="Technol.Corp 櫻庭竜太" userId="f291aa17-b8e0-4fe2-8f83-ae8a96cc9266" providerId="ADAL" clId="{E76BDA16-8179-47F5-818B-953E523F6DE8}" dt="2025-08-25T07:49:19.993" v="246"/>
          <ac:spMkLst>
            <pc:docMk/>
            <pc:sldMk cId="3006279010" sldId="284"/>
            <ac:spMk id="3" creationId="{F107D418-0616-54B1-A0B4-0D701EF3EF83}"/>
          </ac:spMkLst>
        </pc:spChg>
        <pc:spChg chg="mod">
          <ac:chgData name="Technol.Corp 櫻庭竜太" userId="f291aa17-b8e0-4fe2-8f83-ae8a96cc9266" providerId="ADAL" clId="{E76BDA16-8179-47F5-818B-953E523F6DE8}" dt="2025-08-27T08:24:20.465" v="1482" actId="14100"/>
          <ac:spMkLst>
            <pc:docMk/>
            <pc:sldMk cId="3006279010" sldId="284"/>
            <ac:spMk id="7" creationId="{53C43DE9-9319-50CD-CE7B-A8E3994A6566}"/>
          </ac:spMkLst>
        </pc:spChg>
        <pc:spChg chg="add mod">
          <ac:chgData name="Technol.Corp 櫻庭竜太" userId="f291aa17-b8e0-4fe2-8f83-ae8a96cc9266" providerId="ADAL" clId="{E76BDA16-8179-47F5-818B-953E523F6DE8}" dt="2025-08-27T08:23:51.757" v="1476" actId="1076"/>
          <ac:spMkLst>
            <pc:docMk/>
            <pc:sldMk cId="3006279010" sldId="284"/>
            <ac:spMk id="8" creationId="{49BF701F-A1DD-2067-359E-727FD5D0C95D}"/>
          </ac:spMkLst>
        </pc:spChg>
        <pc:spChg chg="mod">
          <ac:chgData name="Technol.Corp 櫻庭竜太" userId="f291aa17-b8e0-4fe2-8f83-ae8a96cc9266" providerId="ADAL" clId="{E76BDA16-8179-47F5-818B-953E523F6DE8}" dt="2025-08-27T08:27:11.024" v="1490" actId="14100"/>
          <ac:spMkLst>
            <pc:docMk/>
            <pc:sldMk cId="3006279010" sldId="284"/>
            <ac:spMk id="10" creationId="{4CBFDFF9-E5E1-49D7-C238-D761B6A93153}"/>
          </ac:spMkLst>
        </pc:spChg>
        <pc:spChg chg="add mod">
          <ac:chgData name="Technol.Corp 櫻庭竜太" userId="f291aa17-b8e0-4fe2-8f83-ae8a96cc9266" providerId="ADAL" clId="{E76BDA16-8179-47F5-818B-953E523F6DE8}" dt="2025-08-27T08:23:51.757" v="1476" actId="1076"/>
          <ac:spMkLst>
            <pc:docMk/>
            <pc:sldMk cId="3006279010" sldId="284"/>
            <ac:spMk id="22" creationId="{9143B6E3-6E2C-B74A-1B85-C1C40A2E4A34}"/>
          </ac:spMkLst>
        </pc:spChg>
        <pc:spChg chg="add del mod ord">
          <ac:chgData name="Technol.Corp 櫻庭竜太" userId="f291aa17-b8e0-4fe2-8f83-ae8a96cc9266" providerId="ADAL" clId="{E76BDA16-8179-47F5-818B-953E523F6DE8}" dt="2025-08-27T08:26:50.049" v="1487" actId="478"/>
          <ac:spMkLst>
            <pc:docMk/>
            <pc:sldMk cId="3006279010" sldId="284"/>
            <ac:spMk id="24" creationId="{BFAE776C-6190-372E-B09C-D7A2A1F9C26B}"/>
          </ac:spMkLst>
        </pc:spChg>
        <pc:spChg chg="add del mod ord">
          <ac:chgData name="Technol.Corp 櫻庭竜太" userId="f291aa17-b8e0-4fe2-8f83-ae8a96cc9266" providerId="ADAL" clId="{E76BDA16-8179-47F5-818B-953E523F6DE8}" dt="2025-08-27T08:27:17.386" v="1491" actId="478"/>
          <ac:spMkLst>
            <pc:docMk/>
            <pc:sldMk cId="3006279010" sldId="284"/>
            <ac:spMk id="30" creationId="{A1A2DEE2-D1C4-67ED-9C90-DAAD0B3F8D17}"/>
          </ac:spMkLst>
        </pc:spChg>
        <pc:spChg chg="add mod">
          <ac:chgData name="Technol.Corp 櫻庭竜太" userId="f291aa17-b8e0-4fe2-8f83-ae8a96cc9266" providerId="ADAL" clId="{E76BDA16-8179-47F5-818B-953E523F6DE8}" dt="2025-08-27T08:35:30" v="1590" actId="1076"/>
          <ac:spMkLst>
            <pc:docMk/>
            <pc:sldMk cId="3006279010" sldId="284"/>
            <ac:spMk id="37" creationId="{645FEB18-2AE3-E002-EEC9-B12F918C02BF}"/>
          </ac:spMkLst>
        </pc:spChg>
        <pc:picChg chg="add mod">
          <ac:chgData name="Technol.Corp 櫻庭竜太" userId="f291aa17-b8e0-4fe2-8f83-ae8a96cc9266" providerId="ADAL" clId="{E76BDA16-8179-47F5-818B-953E523F6DE8}" dt="2025-08-27T08:23:51.757" v="1476" actId="1076"/>
          <ac:picMkLst>
            <pc:docMk/>
            <pc:sldMk cId="3006279010" sldId="284"/>
            <ac:picMk id="6" creationId="{2F272A78-C5CE-5E9F-F81B-E29D43165D2C}"/>
          </ac:picMkLst>
        </pc:picChg>
        <pc:picChg chg="add mod">
          <ac:chgData name="Technol.Corp 櫻庭竜太" userId="f291aa17-b8e0-4fe2-8f83-ae8a96cc9266" providerId="ADAL" clId="{E76BDA16-8179-47F5-818B-953E523F6DE8}" dt="2025-08-27T08:23:51.757" v="1476" actId="1076"/>
          <ac:picMkLst>
            <pc:docMk/>
            <pc:sldMk cId="3006279010" sldId="284"/>
            <ac:picMk id="11" creationId="{C6A8E508-FB7A-6EDE-006E-E4AD11B7B53A}"/>
          </ac:picMkLst>
        </pc:picChg>
        <pc:picChg chg="add mod">
          <ac:chgData name="Technol.Corp 櫻庭竜太" userId="f291aa17-b8e0-4fe2-8f83-ae8a96cc9266" providerId="ADAL" clId="{E76BDA16-8179-47F5-818B-953E523F6DE8}" dt="2025-08-27T08:23:51.757" v="1476" actId="1076"/>
          <ac:picMkLst>
            <pc:docMk/>
            <pc:sldMk cId="3006279010" sldId="284"/>
            <ac:picMk id="12" creationId="{044BF102-4B02-1BE6-610B-F3420BDF2F7F}"/>
          </ac:picMkLst>
        </pc:picChg>
        <pc:picChg chg="del">
          <ac:chgData name="Technol.Corp 櫻庭竜太" userId="f291aa17-b8e0-4fe2-8f83-ae8a96cc9266" providerId="ADAL" clId="{E76BDA16-8179-47F5-818B-953E523F6DE8}" dt="2025-08-27T08:23:55.795" v="1477" actId="478"/>
          <ac:picMkLst>
            <pc:docMk/>
            <pc:sldMk cId="3006279010" sldId="284"/>
            <ac:picMk id="17" creationId="{76E5C18F-8E70-2DFE-B3C2-0EE73B75518D}"/>
          </ac:picMkLst>
        </pc:picChg>
        <pc:picChg chg="del">
          <ac:chgData name="Technol.Corp 櫻庭竜太" userId="f291aa17-b8e0-4fe2-8f83-ae8a96cc9266" providerId="ADAL" clId="{E76BDA16-8179-47F5-818B-953E523F6DE8}" dt="2025-08-27T08:23:58.530" v="1478" actId="478"/>
          <ac:picMkLst>
            <pc:docMk/>
            <pc:sldMk cId="3006279010" sldId="284"/>
            <ac:picMk id="18" creationId="{E77D115B-929B-DF99-A0D5-F98E28FC70D0}"/>
          </ac:picMkLst>
        </pc:picChg>
        <pc:picChg chg="add mod">
          <ac:chgData name="Technol.Corp 櫻庭竜太" userId="f291aa17-b8e0-4fe2-8f83-ae8a96cc9266" providerId="ADAL" clId="{E76BDA16-8179-47F5-818B-953E523F6DE8}" dt="2025-08-27T08:23:51.757" v="1476" actId="1076"/>
          <ac:picMkLst>
            <pc:docMk/>
            <pc:sldMk cId="3006279010" sldId="284"/>
            <ac:picMk id="20" creationId="{64CA884A-7394-32FB-8FA1-CA51FC9D9906}"/>
          </ac:picMkLst>
        </pc:picChg>
        <pc:picChg chg="add mod">
          <ac:chgData name="Technol.Corp 櫻庭竜太" userId="f291aa17-b8e0-4fe2-8f83-ae8a96cc9266" providerId="ADAL" clId="{E76BDA16-8179-47F5-818B-953E523F6DE8}" dt="2025-08-27T08:23:51.757" v="1476" actId="1076"/>
          <ac:picMkLst>
            <pc:docMk/>
            <pc:sldMk cId="3006279010" sldId="284"/>
            <ac:picMk id="21" creationId="{B4BE95DA-E642-757D-A68A-8AC8CD25E934}"/>
          </ac:picMkLst>
        </pc:picChg>
        <pc:picChg chg="add mod ord">
          <ac:chgData name="Technol.Corp 櫻庭竜太" userId="f291aa17-b8e0-4fe2-8f83-ae8a96cc9266" providerId="ADAL" clId="{E76BDA16-8179-47F5-818B-953E523F6DE8}" dt="2025-08-27T08:24:02.349" v="1480" actId="167"/>
          <ac:picMkLst>
            <pc:docMk/>
            <pc:sldMk cId="3006279010" sldId="284"/>
            <ac:picMk id="23" creationId="{BBE6516A-D161-1E8C-B36D-E09CEF4EF295}"/>
          </ac:picMkLst>
        </pc:picChg>
        <pc:picChg chg="add mod ord">
          <ac:chgData name="Technol.Corp 櫻庭竜太" userId="f291aa17-b8e0-4fe2-8f83-ae8a96cc9266" providerId="ADAL" clId="{E76BDA16-8179-47F5-818B-953E523F6DE8}" dt="2025-08-27T08:24:02.349" v="1480" actId="167"/>
          <ac:picMkLst>
            <pc:docMk/>
            <pc:sldMk cId="3006279010" sldId="284"/>
            <ac:picMk id="25" creationId="{EDDED25E-E6EB-AAEB-B968-35EB2658CF62}"/>
          </ac:picMkLst>
        </pc:picChg>
        <pc:picChg chg="add mod ord">
          <ac:chgData name="Technol.Corp 櫻庭竜太" userId="f291aa17-b8e0-4fe2-8f83-ae8a96cc9266" providerId="ADAL" clId="{E76BDA16-8179-47F5-818B-953E523F6DE8}" dt="2025-08-27T08:24:02.349" v="1480" actId="167"/>
          <ac:picMkLst>
            <pc:docMk/>
            <pc:sldMk cId="3006279010" sldId="284"/>
            <ac:picMk id="26" creationId="{2BC331A7-0EF1-8997-056B-69F4EC1B584E}"/>
          </ac:picMkLst>
        </pc:picChg>
        <pc:picChg chg="add mod ord">
          <ac:chgData name="Technol.Corp 櫻庭竜太" userId="f291aa17-b8e0-4fe2-8f83-ae8a96cc9266" providerId="ADAL" clId="{E76BDA16-8179-47F5-818B-953E523F6DE8}" dt="2025-08-27T08:24:02.349" v="1480" actId="167"/>
          <ac:picMkLst>
            <pc:docMk/>
            <pc:sldMk cId="3006279010" sldId="284"/>
            <ac:picMk id="27" creationId="{5353F82B-B055-50B1-B90C-09E8ED398FC5}"/>
          </ac:picMkLst>
        </pc:picChg>
        <pc:picChg chg="add mod ord">
          <ac:chgData name="Technol.Corp 櫻庭竜太" userId="f291aa17-b8e0-4fe2-8f83-ae8a96cc9266" providerId="ADAL" clId="{E76BDA16-8179-47F5-818B-953E523F6DE8}" dt="2025-08-27T08:24:02.349" v="1480" actId="167"/>
          <ac:picMkLst>
            <pc:docMk/>
            <pc:sldMk cId="3006279010" sldId="284"/>
            <ac:picMk id="29" creationId="{A3AFEFD5-81A0-7B2E-B50A-7C7518CC1E2A}"/>
          </ac:picMkLst>
        </pc:picChg>
        <pc:picChg chg="add mod">
          <ac:chgData name="Technol.Corp 櫻庭竜太" userId="f291aa17-b8e0-4fe2-8f83-ae8a96cc9266" providerId="ADAL" clId="{E76BDA16-8179-47F5-818B-953E523F6DE8}" dt="2025-08-27T08:25:05.602" v="1486" actId="1076"/>
          <ac:picMkLst>
            <pc:docMk/>
            <pc:sldMk cId="3006279010" sldId="284"/>
            <ac:picMk id="33" creationId="{1A79EA38-8C4D-DD05-7079-2D867D06E1B5}"/>
          </ac:picMkLst>
        </pc:picChg>
        <pc:picChg chg="add mod">
          <ac:chgData name="Technol.Corp 櫻庭竜太" userId="f291aa17-b8e0-4fe2-8f83-ae8a96cc9266" providerId="ADAL" clId="{E76BDA16-8179-47F5-818B-953E523F6DE8}" dt="2025-08-27T08:33:00.278" v="1528" actId="14100"/>
          <ac:picMkLst>
            <pc:docMk/>
            <pc:sldMk cId="3006279010" sldId="284"/>
            <ac:picMk id="39" creationId="{C1A32184-98F9-1A5C-83FF-DA4C302B9D72}"/>
          </ac:picMkLst>
        </pc:picChg>
        <pc:picChg chg="add mod">
          <ac:chgData name="Technol.Corp 櫻庭竜太" userId="f291aa17-b8e0-4fe2-8f83-ae8a96cc9266" providerId="ADAL" clId="{E76BDA16-8179-47F5-818B-953E523F6DE8}" dt="2025-08-27T08:36:04.785" v="1597" actId="14100"/>
          <ac:picMkLst>
            <pc:docMk/>
            <pc:sldMk cId="3006279010" sldId="284"/>
            <ac:picMk id="41" creationId="{855E1F80-7F8B-2930-37AF-D0F88EE68683}"/>
          </ac:picMkLst>
        </pc:picChg>
        <pc:cxnChg chg="mod">
          <ac:chgData name="Technol.Corp 櫻庭竜太" userId="f291aa17-b8e0-4fe2-8f83-ae8a96cc9266" providerId="ADAL" clId="{E76BDA16-8179-47F5-818B-953E523F6DE8}" dt="2025-08-27T08:27:11.024" v="1490" actId="14100"/>
          <ac:cxnSpMkLst>
            <pc:docMk/>
            <pc:sldMk cId="3006279010" sldId="284"/>
            <ac:cxnSpMk id="13" creationId="{0C249237-92C3-5A80-5939-3C179F3A8845}"/>
          </ac:cxnSpMkLst>
        </pc:cxnChg>
        <pc:cxnChg chg="mod">
          <ac:chgData name="Technol.Corp 櫻庭竜太" userId="f291aa17-b8e0-4fe2-8f83-ae8a96cc9266" providerId="ADAL" clId="{E76BDA16-8179-47F5-818B-953E523F6DE8}" dt="2025-08-27T08:24:20.465" v="1482" actId="14100"/>
          <ac:cxnSpMkLst>
            <pc:docMk/>
            <pc:sldMk cId="3006279010" sldId="284"/>
            <ac:cxnSpMk id="14" creationId="{EBC2BD51-82A4-4FCC-4C7B-3C1B1EE4CD10}"/>
          </ac:cxnSpMkLst>
        </pc:cxnChg>
      </pc:sldChg>
      <pc:sldChg chg="addSp modSp mod">
        <pc:chgData name="Technol.Corp 櫻庭竜太" userId="f291aa17-b8e0-4fe2-8f83-ae8a96cc9266" providerId="ADAL" clId="{E76BDA16-8179-47F5-818B-953E523F6DE8}" dt="2025-08-27T08:36:57.611" v="1602" actId="14100"/>
        <pc:sldMkLst>
          <pc:docMk/>
          <pc:sldMk cId="1176657411" sldId="285"/>
        </pc:sldMkLst>
        <pc:spChg chg="mod">
          <ac:chgData name="Technol.Corp 櫻庭竜太" userId="f291aa17-b8e0-4fe2-8f83-ae8a96cc9266" providerId="ADAL" clId="{E76BDA16-8179-47F5-818B-953E523F6DE8}" dt="2025-08-25T07:49:24.766" v="252"/>
          <ac:spMkLst>
            <pc:docMk/>
            <pc:sldMk cId="1176657411" sldId="285"/>
            <ac:spMk id="3" creationId="{F36880EE-9B3F-524D-96DF-3FB5B38D4D16}"/>
          </ac:spMkLst>
        </pc:spChg>
        <pc:picChg chg="add mod">
          <ac:chgData name="Technol.Corp 櫻庭竜太" userId="f291aa17-b8e0-4fe2-8f83-ae8a96cc9266" providerId="ADAL" clId="{E76BDA16-8179-47F5-818B-953E523F6DE8}" dt="2025-08-27T08:36:57.611" v="1602" actId="14100"/>
          <ac:picMkLst>
            <pc:docMk/>
            <pc:sldMk cId="1176657411" sldId="285"/>
            <ac:picMk id="9" creationId="{9FA7BE52-E4D5-F95D-C5E0-70A26B153B37}"/>
          </ac:picMkLst>
        </pc:picChg>
      </pc:sldChg>
      <pc:sldChg chg="addSp delSp modSp mod modClrScheme chgLayout">
        <pc:chgData name="Technol.Corp 櫻庭竜太" userId="f291aa17-b8e0-4fe2-8f83-ae8a96cc9266" providerId="ADAL" clId="{E76BDA16-8179-47F5-818B-953E523F6DE8}" dt="2025-08-27T23:37:25.558" v="1644" actId="14100"/>
        <pc:sldMkLst>
          <pc:docMk/>
          <pc:sldMk cId="2475846793" sldId="286"/>
        </pc:sldMkLst>
        <pc:spChg chg="add mod">
          <ac:chgData name="Technol.Corp 櫻庭竜太" userId="f291aa17-b8e0-4fe2-8f83-ae8a96cc9266" providerId="ADAL" clId="{E76BDA16-8179-47F5-818B-953E523F6DE8}" dt="2025-08-27T23:35:47.765" v="1623" actId="1076"/>
          <ac:spMkLst>
            <pc:docMk/>
            <pc:sldMk cId="2475846793" sldId="286"/>
            <ac:spMk id="2" creationId="{D60D8B79-716E-B2EA-3398-D7DBC4990B0E}"/>
          </ac:spMkLst>
        </pc:spChg>
        <pc:spChg chg="mod ord">
          <ac:chgData name="Technol.Corp 櫻庭竜太" userId="f291aa17-b8e0-4fe2-8f83-ae8a96cc9266" providerId="ADAL" clId="{E76BDA16-8179-47F5-818B-953E523F6DE8}" dt="2025-08-25T07:50:43.791" v="258" actId="700"/>
          <ac:spMkLst>
            <pc:docMk/>
            <pc:sldMk cId="2475846793" sldId="286"/>
            <ac:spMk id="4" creationId="{D135A36F-BA48-0DF9-2C7A-3988F9422F94}"/>
          </ac:spMkLst>
        </pc:spChg>
        <pc:spChg chg="mod ord">
          <ac:chgData name="Technol.Corp 櫻庭竜太" userId="f291aa17-b8e0-4fe2-8f83-ae8a96cc9266" providerId="ADAL" clId="{E76BDA16-8179-47F5-818B-953E523F6DE8}" dt="2025-08-25T07:50:43.791" v="258" actId="700"/>
          <ac:spMkLst>
            <pc:docMk/>
            <pc:sldMk cId="2475846793" sldId="286"/>
            <ac:spMk id="5" creationId="{B0759FC8-7F1E-5AC6-C485-AE39F5977264}"/>
          </ac:spMkLst>
        </pc:spChg>
        <pc:spChg chg="mod ord">
          <ac:chgData name="Technol.Corp 櫻庭竜太" userId="f291aa17-b8e0-4fe2-8f83-ae8a96cc9266" providerId="ADAL" clId="{E76BDA16-8179-47F5-818B-953E523F6DE8}" dt="2025-08-25T07:50:53.290" v="268"/>
          <ac:spMkLst>
            <pc:docMk/>
            <pc:sldMk cId="2475846793" sldId="286"/>
            <ac:spMk id="6" creationId="{195B37B4-BA5F-A5BD-362B-3D83387408B8}"/>
          </ac:spMkLst>
        </pc:spChg>
        <pc:spChg chg="add mod ord">
          <ac:chgData name="Technol.Corp 櫻庭竜太" userId="f291aa17-b8e0-4fe2-8f83-ae8a96cc9266" providerId="ADAL" clId="{E76BDA16-8179-47F5-818B-953E523F6DE8}" dt="2025-08-25T07:50:43.791" v="258" actId="700"/>
          <ac:spMkLst>
            <pc:docMk/>
            <pc:sldMk cId="2475846793" sldId="286"/>
            <ac:spMk id="8" creationId="{A17BC30F-660F-600F-371A-DEE1AF1767DE}"/>
          </ac:spMkLst>
        </pc:spChg>
        <pc:spChg chg="del">
          <ac:chgData name="Technol.Corp 櫻庭竜太" userId="f291aa17-b8e0-4fe2-8f83-ae8a96cc9266" providerId="ADAL" clId="{E76BDA16-8179-47F5-818B-953E523F6DE8}" dt="2025-08-27T23:35:38.710" v="1621" actId="478"/>
          <ac:spMkLst>
            <pc:docMk/>
            <pc:sldMk cId="2475846793" sldId="286"/>
            <ac:spMk id="9" creationId="{C79D4194-9208-745A-C835-6D653DFF07B6}"/>
          </ac:spMkLst>
        </pc:spChg>
        <pc:spChg chg="add mod">
          <ac:chgData name="Technol.Corp 櫻庭竜太" userId="f291aa17-b8e0-4fe2-8f83-ae8a96cc9266" providerId="ADAL" clId="{E76BDA16-8179-47F5-818B-953E523F6DE8}" dt="2025-08-27T23:35:47.765" v="1623" actId="1076"/>
          <ac:spMkLst>
            <pc:docMk/>
            <pc:sldMk cId="2475846793" sldId="286"/>
            <ac:spMk id="10" creationId="{D6027620-F361-5669-5453-6BCE574A8145}"/>
          </ac:spMkLst>
        </pc:spChg>
        <pc:spChg chg="del">
          <ac:chgData name="Technol.Corp 櫻庭竜太" userId="f291aa17-b8e0-4fe2-8f83-ae8a96cc9266" providerId="ADAL" clId="{E76BDA16-8179-47F5-818B-953E523F6DE8}" dt="2025-08-27T23:35:38.710" v="1621" actId="478"/>
          <ac:spMkLst>
            <pc:docMk/>
            <pc:sldMk cId="2475846793" sldId="286"/>
            <ac:spMk id="11" creationId="{A0C5B5DC-815B-4154-6E34-5FB5967742C2}"/>
          </ac:spMkLst>
        </pc:spChg>
        <pc:spChg chg="add mod">
          <ac:chgData name="Technol.Corp 櫻庭竜太" userId="f291aa17-b8e0-4fe2-8f83-ae8a96cc9266" providerId="ADAL" clId="{E76BDA16-8179-47F5-818B-953E523F6DE8}" dt="2025-08-27T23:35:47.765" v="1623" actId="1076"/>
          <ac:spMkLst>
            <pc:docMk/>
            <pc:sldMk cId="2475846793" sldId="286"/>
            <ac:spMk id="13" creationId="{98084D07-E3BC-69E0-1DD5-6BB1BB5414D6}"/>
          </ac:spMkLst>
        </pc:spChg>
        <pc:spChg chg="mod ord">
          <ac:chgData name="Technol.Corp 櫻庭竜太" userId="f291aa17-b8e0-4fe2-8f83-ae8a96cc9266" providerId="ADAL" clId="{E76BDA16-8179-47F5-818B-953E523F6DE8}" dt="2025-08-27T23:35:19.968" v="1620"/>
          <ac:spMkLst>
            <pc:docMk/>
            <pc:sldMk cId="2475846793" sldId="286"/>
            <ac:spMk id="14" creationId="{6317FFE8-8AD7-F6B7-7130-835B091344F3}"/>
          </ac:spMkLst>
        </pc:spChg>
        <pc:spChg chg="add mod">
          <ac:chgData name="Technol.Corp 櫻庭竜太" userId="f291aa17-b8e0-4fe2-8f83-ae8a96cc9266" providerId="ADAL" clId="{E76BDA16-8179-47F5-818B-953E523F6DE8}" dt="2025-08-27T23:37:13.402" v="1639" actId="1076"/>
          <ac:spMkLst>
            <pc:docMk/>
            <pc:sldMk cId="2475846793" sldId="286"/>
            <ac:spMk id="17" creationId="{8D6633C0-8641-9DC5-E40F-BA3E654D2FF6}"/>
          </ac:spMkLst>
        </pc:spChg>
        <pc:spChg chg="add mod">
          <ac:chgData name="Technol.Corp 櫻庭竜太" userId="f291aa17-b8e0-4fe2-8f83-ae8a96cc9266" providerId="ADAL" clId="{E76BDA16-8179-47F5-818B-953E523F6DE8}" dt="2025-08-27T23:37:25.558" v="1644" actId="14100"/>
          <ac:spMkLst>
            <pc:docMk/>
            <pc:sldMk cId="2475846793" sldId="286"/>
            <ac:spMk id="18" creationId="{DF321883-FE57-4276-5087-C91701FE0190}"/>
          </ac:spMkLst>
        </pc:spChg>
        <pc:picChg chg="del">
          <ac:chgData name="Technol.Corp 櫻庭竜太" userId="f291aa17-b8e0-4fe2-8f83-ae8a96cc9266" providerId="ADAL" clId="{E76BDA16-8179-47F5-818B-953E523F6DE8}" dt="2025-08-27T23:35:38.710" v="1621" actId="478"/>
          <ac:picMkLst>
            <pc:docMk/>
            <pc:sldMk cId="2475846793" sldId="286"/>
            <ac:picMk id="3" creationId="{CE45CEEE-30AE-DD0F-BD66-606AA7B7CB36}"/>
          </ac:picMkLst>
        </pc:picChg>
        <pc:picChg chg="add mod">
          <ac:chgData name="Technol.Corp 櫻庭竜太" userId="f291aa17-b8e0-4fe2-8f83-ae8a96cc9266" providerId="ADAL" clId="{E76BDA16-8179-47F5-818B-953E523F6DE8}" dt="2025-08-27T23:35:47.765" v="1623" actId="1076"/>
          <ac:picMkLst>
            <pc:docMk/>
            <pc:sldMk cId="2475846793" sldId="286"/>
            <ac:picMk id="7" creationId="{AAB8FA1A-E09E-7B01-9F61-CF1732C634CE}"/>
          </ac:picMkLst>
        </pc:picChg>
        <pc:picChg chg="del">
          <ac:chgData name="Technol.Corp 櫻庭竜太" userId="f291aa17-b8e0-4fe2-8f83-ae8a96cc9266" providerId="ADAL" clId="{E76BDA16-8179-47F5-818B-953E523F6DE8}" dt="2025-08-27T23:36:30.613" v="1628" actId="478"/>
          <ac:picMkLst>
            <pc:docMk/>
            <pc:sldMk cId="2475846793" sldId="286"/>
            <ac:picMk id="12" creationId="{A8396682-BBD6-1046-8D4C-6B8CC7AD4F36}"/>
          </ac:picMkLst>
        </pc:picChg>
        <pc:picChg chg="add mod">
          <ac:chgData name="Technol.Corp 櫻庭竜太" userId="f291aa17-b8e0-4fe2-8f83-ae8a96cc9266" providerId="ADAL" clId="{E76BDA16-8179-47F5-818B-953E523F6DE8}" dt="2025-08-27T23:37:17.965" v="1642" actId="1076"/>
          <ac:picMkLst>
            <pc:docMk/>
            <pc:sldMk cId="2475846793" sldId="286"/>
            <ac:picMk id="16" creationId="{297EF75E-FA2C-88AA-7D64-CE6F2F687F79}"/>
          </ac:picMkLst>
        </pc:picChg>
        <pc:picChg chg="del">
          <ac:chgData name="Technol.Corp 櫻庭竜太" userId="f291aa17-b8e0-4fe2-8f83-ae8a96cc9266" providerId="ADAL" clId="{E76BDA16-8179-47F5-818B-953E523F6DE8}" dt="2025-08-27T23:36:32.689" v="1629" actId="478"/>
          <ac:picMkLst>
            <pc:docMk/>
            <pc:sldMk cId="2475846793" sldId="286"/>
            <ac:picMk id="19" creationId="{893D9AF6-5204-4702-C25D-9440637A9224}"/>
          </ac:picMkLst>
        </pc:picChg>
      </pc:sldChg>
      <pc:sldChg chg="addSp delSp modSp mod">
        <pc:chgData name="Technol.Corp 櫻庭竜太" userId="f291aa17-b8e0-4fe2-8f83-ae8a96cc9266" providerId="ADAL" clId="{E76BDA16-8179-47F5-818B-953E523F6DE8}" dt="2025-08-27T23:40:21.386" v="1682" actId="14100"/>
        <pc:sldMkLst>
          <pc:docMk/>
          <pc:sldMk cId="1832718198" sldId="287"/>
        </pc:sldMkLst>
        <pc:spChg chg="mod">
          <ac:chgData name="Technol.Corp 櫻庭竜太" userId="f291aa17-b8e0-4fe2-8f83-ae8a96cc9266" providerId="ADAL" clId="{E76BDA16-8179-47F5-818B-953E523F6DE8}" dt="2025-08-25T07:50:57.659" v="273"/>
          <ac:spMkLst>
            <pc:docMk/>
            <pc:sldMk cId="1832718198" sldId="287"/>
            <ac:spMk id="3" creationId="{665DEEF6-C698-8EC4-CA03-B04F21D50FED}"/>
          </ac:spMkLst>
        </pc:spChg>
        <pc:spChg chg="mod">
          <ac:chgData name="Technol.Corp 櫻庭竜太" userId="f291aa17-b8e0-4fe2-8f83-ae8a96cc9266" providerId="ADAL" clId="{E76BDA16-8179-47F5-818B-953E523F6DE8}" dt="2025-08-25T07:51:00.942" v="278"/>
          <ac:spMkLst>
            <pc:docMk/>
            <pc:sldMk cId="1832718198" sldId="287"/>
            <ac:spMk id="6" creationId="{FA9F2935-C383-E616-F850-D31794BE9B23}"/>
          </ac:spMkLst>
        </pc:spChg>
        <pc:spChg chg="mod">
          <ac:chgData name="Technol.Corp 櫻庭竜太" userId="f291aa17-b8e0-4fe2-8f83-ae8a96cc9266" providerId="ADAL" clId="{E76BDA16-8179-47F5-818B-953E523F6DE8}" dt="2025-08-27T23:38:33.035" v="1663" actId="14100"/>
          <ac:spMkLst>
            <pc:docMk/>
            <pc:sldMk cId="1832718198" sldId="287"/>
            <ac:spMk id="15" creationId="{79189E4D-C541-2740-0A29-C2E0DA04D7C0}"/>
          </ac:spMkLst>
        </pc:spChg>
        <pc:spChg chg="mod">
          <ac:chgData name="Technol.Corp 櫻庭竜太" userId="f291aa17-b8e0-4fe2-8f83-ae8a96cc9266" providerId="ADAL" clId="{E76BDA16-8179-47F5-818B-953E523F6DE8}" dt="2025-08-27T23:40:21.386" v="1682" actId="14100"/>
          <ac:spMkLst>
            <pc:docMk/>
            <pc:sldMk cId="1832718198" sldId="287"/>
            <ac:spMk id="16" creationId="{8E639014-26F5-CD48-B54C-4E6201F52DAA}"/>
          </ac:spMkLst>
        </pc:spChg>
        <pc:picChg chg="add mod ord">
          <ac:chgData name="Technol.Corp 櫻庭竜太" userId="f291aa17-b8e0-4fe2-8f83-ae8a96cc9266" providerId="ADAL" clId="{E76BDA16-8179-47F5-818B-953E523F6DE8}" dt="2025-08-27T23:38:21.791" v="1660" actId="1076"/>
          <ac:picMkLst>
            <pc:docMk/>
            <pc:sldMk cId="1832718198" sldId="287"/>
            <ac:picMk id="8" creationId="{29FA34C7-3C11-2B9C-5411-18A378244EB7}"/>
          </ac:picMkLst>
        </pc:picChg>
        <pc:picChg chg="del">
          <ac:chgData name="Technol.Corp 櫻庭竜太" userId="f291aa17-b8e0-4fe2-8f83-ae8a96cc9266" providerId="ADAL" clId="{E76BDA16-8179-47F5-818B-953E523F6DE8}" dt="2025-08-27T23:37:54.570" v="1646" actId="478"/>
          <ac:picMkLst>
            <pc:docMk/>
            <pc:sldMk cId="1832718198" sldId="287"/>
            <ac:picMk id="9" creationId="{6D1D9C92-9D08-06BE-9D4F-4B6FF473C86D}"/>
          </ac:picMkLst>
        </pc:picChg>
        <pc:picChg chg="del">
          <ac:chgData name="Technol.Corp 櫻庭竜太" userId="f291aa17-b8e0-4fe2-8f83-ae8a96cc9266" providerId="ADAL" clId="{E76BDA16-8179-47F5-818B-953E523F6DE8}" dt="2025-08-27T23:39:50.572" v="1670" actId="478"/>
          <ac:picMkLst>
            <pc:docMk/>
            <pc:sldMk cId="1832718198" sldId="287"/>
            <ac:picMk id="10" creationId="{4202EC63-C1FC-6A60-9B9F-5B4402782CF7}"/>
          </ac:picMkLst>
        </pc:picChg>
        <pc:picChg chg="del">
          <ac:chgData name="Technol.Corp 櫻庭竜太" userId="f291aa17-b8e0-4fe2-8f83-ae8a96cc9266" providerId="ADAL" clId="{E76BDA16-8179-47F5-818B-953E523F6DE8}" dt="2025-08-27T23:37:57.231" v="1648" actId="478"/>
          <ac:picMkLst>
            <pc:docMk/>
            <pc:sldMk cId="1832718198" sldId="287"/>
            <ac:picMk id="12" creationId="{86CB99FC-D513-ED64-9663-D5A51C2E2FD6}"/>
          </ac:picMkLst>
        </pc:picChg>
        <pc:picChg chg="add mod ord">
          <ac:chgData name="Technol.Corp 櫻庭竜太" userId="f291aa17-b8e0-4fe2-8f83-ae8a96cc9266" providerId="ADAL" clId="{E76BDA16-8179-47F5-818B-953E523F6DE8}" dt="2025-08-27T23:40:09.119" v="1680" actId="1076"/>
          <ac:picMkLst>
            <pc:docMk/>
            <pc:sldMk cId="1832718198" sldId="287"/>
            <ac:picMk id="13" creationId="{973A9AFE-CF7B-3646-578B-8CDE7233E59B}"/>
          </ac:picMkLst>
        </pc:picChg>
        <pc:picChg chg="del">
          <ac:chgData name="Technol.Corp 櫻庭竜太" userId="f291aa17-b8e0-4fe2-8f83-ae8a96cc9266" providerId="ADAL" clId="{E76BDA16-8179-47F5-818B-953E523F6DE8}" dt="2025-08-27T23:39:48.971" v="1669" actId="478"/>
          <ac:picMkLst>
            <pc:docMk/>
            <pc:sldMk cId="1832718198" sldId="287"/>
            <ac:picMk id="14" creationId="{F0BD3FCF-13D8-84F2-DBA3-CF903F54E2ED}"/>
          </ac:picMkLst>
        </pc:picChg>
      </pc:sldChg>
      <pc:sldChg chg="addSp delSp modSp add mod">
        <pc:chgData name="Technol.Corp 櫻庭竜太" userId="f291aa17-b8e0-4fe2-8f83-ae8a96cc9266" providerId="ADAL" clId="{E76BDA16-8179-47F5-818B-953E523F6DE8}" dt="2025-08-27T01:08:55.390" v="302" actId="692"/>
        <pc:sldMkLst>
          <pc:docMk/>
          <pc:sldMk cId="1635532376" sldId="288"/>
        </pc:sldMkLst>
        <pc:spChg chg="mod">
          <ac:chgData name="Technol.Corp 櫻庭竜太" userId="f291aa17-b8e0-4fe2-8f83-ae8a96cc9266" providerId="ADAL" clId="{E76BDA16-8179-47F5-818B-953E523F6DE8}" dt="2025-08-25T07:37:28.884" v="10"/>
          <ac:spMkLst>
            <pc:docMk/>
            <pc:sldMk cId="1635532376" sldId="288"/>
            <ac:spMk id="3" creationId="{76D5365D-FDEB-EA2B-4EDB-9F31EFD39B44}"/>
          </ac:spMkLst>
        </pc:spChg>
        <pc:spChg chg="mod">
          <ac:chgData name="Technol.Corp 櫻庭竜太" userId="f291aa17-b8e0-4fe2-8f83-ae8a96cc9266" providerId="ADAL" clId="{E76BDA16-8179-47F5-818B-953E523F6DE8}" dt="2025-08-27T01:08:40.557" v="301"/>
          <ac:spMkLst>
            <pc:docMk/>
            <pc:sldMk cId="1635532376" sldId="288"/>
            <ac:spMk id="6" creationId="{1B2051FE-BDB6-4905-3BAE-A2008D826545}"/>
          </ac:spMkLst>
        </pc:spChg>
        <pc:spChg chg="add mod">
          <ac:chgData name="Technol.Corp 櫻庭竜太" userId="f291aa17-b8e0-4fe2-8f83-ae8a96cc9266" providerId="ADAL" clId="{E76BDA16-8179-47F5-818B-953E523F6DE8}" dt="2025-08-25T07:38:14.210" v="17" actId="1076"/>
          <ac:spMkLst>
            <pc:docMk/>
            <pc:sldMk cId="1635532376" sldId="288"/>
            <ac:spMk id="9" creationId="{2B6957A2-0D8B-E491-3CC3-AAC4463223B2}"/>
          </ac:spMkLst>
        </pc:spChg>
        <pc:spChg chg="mod">
          <ac:chgData name="Technol.Corp 櫻庭竜太" userId="f291aa17-b8e0-4fe2-8f83-ae8a96cc9266" providerId="ADAL" clId="{E76BDA16-8179-47F5-818B-953E523F6DE8}" dt="2025-08-27T01:08:29.026" v="290" actId="14100"/>
          <ac:spMkLst>
            <pc:docMk/>
            <pc:sldMk cId="1635532376" sldId="288"/>
            <ac:spMk id="11" creationId="{8BDC0691-9045-4A8C-8622-3936C222C622}"/>
          </ac:spMkLst>
        </pc:spChg>
        <pc:spChg chg="mod">
          <ac:chgData name="Technol.Corp 櫻庭竜太" userId="f291aa17-b8e0-4fe2-8f83-ae8a96cc9266" providerId="ADAL" clId="{E76BDA16-8179-47F5-818B-953E523F6DE8}" dt="2025-08-27T01:08:35.763" v="292" actId="14100"/>
          <ac:spMkLst>
            <pc:docMk/>
            <pc:sldMk cId="1635532376" sldId="288"/>
            <ac:spMk id="12" creationId="{0050289A-0E7C-EACA-FD3B-A46E8EFCE896}"/>
          </ac:spMkLst>
        </pc:spChg>
        <pc:spChg chg="add mod">
          <ac:chgData name="Technol.Corp 櫻庭竜太" userId="f291aa17-b8e0-4fe2-8f83-ae8a96cc9266" providerId="ADAL" clId="{E76BDA16-8179-47F5-818B-953E523F6DE8}" dt="2025-08-25T07:38:14.210" v="17" actId="1076"/>
          <ac:spMkLst>
            <pc:docMk/>
            <pc:sldMk cId="1635532376" sldId="288"/>
            <ac:spMk id="13" creationId="{1D282173-EF6E-8A5B-D853-9DC7FCA15D71}"/>
          </ac:spMkLst>
        </pc:spChg>
        <pc:picChg chg="add mod">
          <ac:chgData name="Technol.Corp 櫻庭竜太" userId="f291aa17-b8e0-4fe2-8f83-ae8a96cc9266" providerId="ADAL" clId="{E76BDA16-8179-47F5-818B-953E523F6DE8}" dt="2025-08-25T07:38:14.210" v="17" actId="1076"/>
          <ac:picMkLst>
            <pc:docMk/>
            <pc:sldMk cId="1635532376" sldId="288"/>
            <ac:picMk id="7" creationId="{6F777F53-24DD-4A9E-1BAF-B8DA0DA0D42A}"/>
          </ac:picMkLst>
        </pc:picChg>
        <pc:picChg chg="del">
          <ac:chgData name="Technol.Corp 櫻庭竜太" userId="f291aa17-b8e0-4fe2-8f83-ae8a96cc9266" providerId="ADAL" clId="{E76BDA16-8179-47F5-818B-953E523F6DE8}" dt="2025-08-27T01:08:00.761" v="284" actId="478"/>
          <ac:picMkLst>
            <pc:docMk/>
            <pc:sldMk cId="1635532376" sldId="288"/>
            <ac:picMk id="10" creationId="{590E91CB-EB4A-54AA-EB85-72E460CA99E9}"/>
          </ac:picMkLst>
        </pc:picChg>
        <pc:picChg chg="add mod ord">
          <ac:chgData name="Technol.Corp 櫻庭竜太" userId="f291aa17-b8e0-4fe2-8f83-ae8a96cc9266" providerId="ADAL" clId="{E76BDA16-8179-47F5-818B-953E523F6DE8}" dt="2025-08-27T01:08:55.390" v="302" actId="692"/>
          <ac:picMkLst>
            <pc:docMk/>
            <pc:sldMk cId="1635532376" sldId="288"/>
            <ac:picMk id="14" creationId="{E05445D2-3447-3872-CDDE-E99C1C8A7907}"/>
          </ac:picMkLst>
        </pc:picChg>
      </pc:sldChg>
      <pc:sldChg chg="addSp delSp modSp add mod">
        <pc:chgData name="Technol.Corp 櫻庭竜太" userId="f291aa17-b8e0-4fe2-8f83-ae8a96cc9266" providerId="ADAL" clId="{E76BDA16-8179-47F5-818B-953E523F6DE8}" dt="2025-08-27T03:48:37.963" v="864"/>
        <pc:sldMkLst>
          <pc:docMk/>
          <pc:sldMk cId="1702073534" sldId="289"/>
        </pc:sldMkLst>
        <pc:spChg chg="mod">
          <ac:chgData name="Technol.Corp 櫻庭竜太" userId="f291aa17-b8e0-4fe2-8f83-ae8a96cc9266" providerId="ADAL" clId="{E76BDA16-8179-47F5-818B-953E523F6DE8}" dt="2025-08-25T07:40:29.411" v="72"/>
          <ac:spMkLst>
            <pc:docMk/>
            <pc:sldMk cId="1702073534" sldId="289"/>
            <ac:spMk id="3" creationId="{E8CA6F36-7995-BBAB-B0D9-68CA26A0581A}"/>
          </ac:spMkLst>
        </pc:spChg>
        <pc:spChg chg="mod">
          <ac:chgData name="Technol.Corp 櫻庭竜太" userId="f291aa17-b8e0-4fe2-8f83-ae8a96cc9266" providerId="ADAL" clId="{E76BDA16-8179-47F5-818B-953E523F6DE8}" dt="2025-08-27T03:48:37.963" v="864"/>
          <ac:spMkLst>
            <pc:docMk/>
            <pc:sldMk cId="1702073534" sldId="289"/>
            <ac:spMk id="6" creationId="{0270BCC6-9ADD-E268-3AF0-790B44174FC5}"/>
          </ac:spMkLst>
        </pc:spChg>
        <pc:spChg chg="add mod">
          <ac:chgData name="Technol.Corp 櫻庭竜太" userId="f291aa17-b8e0-4fe2-8f83-ae8a96cc9266" providerId="ADAL" clId="{E76BDA16-8179-47F5-818B-953E523F6DE8}" dt="2025-08-27T03:48:21.124" v="840"/>
          <ac:spMkLst>
            <pc:docMk/>
            <pc:sldMk cId="1702073534" sldId="289"/>
            <ac:spMk id="8" creationId="{F814DFE3-AB68-685F-DB01-29EAA58D528A}"/>
          </ac:spMkLst>
        </pc:spChg>
        <pc:spChg chg="mod">
          <ac:chgData name="Technol.Corp 櫻庭竜太" userId="f291aa17-b8e0-4fe2-8f83-ae8a96cc9266" providerId="ADAL" clId="{E76BDA16-8179-47F5-818B-953E523F6DE8}" dt="2025-08-25T07:40:42.982" v="75" actId="1076"/>
          <ac:spMkLst>
            <pc:docMk/>
            <pc:sldMk cId="1702073534" sldId="289"/>
            <ac:spMk id="12" creationId="{004FEC8E-0ECF-5095-CE96-FF3957585B46}"/>
          </ac:spMkLst>
        </pc:spChg>
        <pc:spChg chg="add mod">
          <ac:chgData name="Technol.Corp 櫻庭竜太" userId="f291aa17-b8e0-4fe2-8f83-ae8a96cc9266" providerId="ADAL" clId="{E76BDA16-8179-47F5-818B-953E523F6DE8}" dt="2025-08-27T03:48:21.124" v="840"/>
          <ac:spMkLst>
            <pc:docMk/>
            <pc:sldMk cId="1702073534" sldId="289"/>
            <ac:spMk id="13" creationId="{B656E385-570E-A715-E74F-B363E93C7C9F}"/>
          </ac:spMkLst>
        </pc:spChg>
        <pc:picChg chg="add mod">
          <ac:chgData name="Technol.Corp 櫻庭竜太" userId="f291aa17-b8e0-4fe2-8f83-ae8a96cc9266" providerId="ADAL" clId="{E76BDA16-8179-47F5-818B-953E523F6DE8}" dt="2025-08-27T03:48:21.124" v="840"/>
          <ac:picMkLst>
            <pc:docMk/>
            <pc:sldMk cId="1702073534" sldId="289"/>
            <ac:picMk id="7" creationId="{566499D1-F40F-2A8A-F85A-A0910ABBAD4A}"/>
          </ac:picMkLst>
        </pc:picChg>
        <pc:picChg chg="add mod">
          <ac:chgData name="Technol.Corp 櫻庭竜太" userId="f291aa17-b8e0-4fe2-8f83-ae8a96cc9266" providerId="ADAL" clId="{E76BDA16-8179-47F5-818B-953E523F6DE8}" dt="2025-08-25T07:40:42.982" v="75" actId="1076"/>
          <ac:picMkLst>
            <pc:docMk/>
            <pc:sldMk cId="1702073534" sldId="289"/>
            <ac:picMk id="9" creationId="{181A61DE-A955-3A7E-5897-AB08F1DF6BA5}"/>
          </ac:picMkLst>
        </pc:picChg>
        <pc:picChg chg="del">
          <ac:chgData name="Technol.Corp 櫻庭竜太" userId="f291aa17-b8e0-4fe2-8f83-ae8a96cc9266" providerId="ADAL" clId="{E76BDA16-8179-47F5-818B-953E523F6DE8}" dt="2025-08-27T03:48:23.761" v="841" actId="478"/>
          <ac:picMkLst>
            <pc:docMk/>
            <pc:sldMk cId="1702073534" sldId="289"/>
            <ac:picMk id="10" creationId="{71E94D53-0818-C3DB-C938-63A40C20E6AF}"/>
          </ac:picMkLst>
        </pc:picChg>
      </pc:sldChg>
      <pc:sldChg chg="addSp delSp modSp add mod">
        <pc:chgData name="Technol.Corp 櫻庭竜太" userId="f291aa17-b8e0-4fe2-8f83-ae8a96cc9266" providerId="ADAL" clId="{E76BDA16-8179-47F5-818B-953E523F6DE8}" dt="2025-08-27T07:39:24.136" v="1012"/>
        <pc:sldMkLst>
          <pc:docMk/>
          <pc:sldMk cId="3771728069" sldId="290"/>
        </pc:sldMkLst>
        <pc:spChg chg="mod">
          <ac:chgData name="Technol.Corp 櫻庭竜太" userId="f291aa17-b8e0-4fe2-8f83-ae8a96cc9266" providerId="ADAL" clId="{E76BDA16-8179-47F5-818B-953E523F6DE8}" dt="2025-08-25T07:44:26.725" v="138"/>
          <ac:spMkLst>
            <pc:docMk/>
            <pc:sldMk cId="3771728069" sldId="290"/>
            <ac:spMk id="3" creationId="{52EE79DC-AE09-AE47-B922-AB8C4A395646}"/>
          </ac:spMkLst>
        </pc:spChg>
        <pc:spChg chg="mod">
          <ac:chgData name="Technol.Corp 櫻庭竜太" userId="f291aa17-b8e0-4fe2-8f83-ae8a96cc9266" providerId="ADAL" clId="{E76BDA16-8179-47F5-818B-953E523F6DE8}" dt="2025-08-27T07:39:07.241" v="1010"/>
          <ac:spMkLst>
            <pc:docMk/>
            <pc:sldMk cId="3771728069" sldId="290"/>
            <ac:spMk id="6" creationId="{1803C0E7-CD69-904A-A209-9E6F36D02C0D}"/>
          </ac:spMkLst>
        </pc:spChg>
        <pc:spChg chg="add mod">
          <ac:chgData name="Technol.Corp 櫻庭竜太" userId="f291aa17-b8e0-4fe2-8f83-ae8a96cc9266" providerId="ADAL" clId="{E76BDA16-8179-47F5-818B-953E523F6DE8}" dt="2025-08-27T07:39:24.136" v="1012"/>
          <ac:spMkLst>
            <pc:docMk/>
            <pc:sldMk cId="3771728069" sldId="290"/>
            <ac:spMk id="7" creationId="{143A4248-A210-B5CC-643C-A07AB1AB34B5}"/>
          </ac:spMkLst>
        </pc:spChg>
        <pc:spChg chg="del">
          <ac:chgData name="Technol.Corp 櫻庭竜太" userId="f291aa17-b8e0-4fe2-8f83-ae8a96cc9266" providerId="ADAL" clId="{E76BDA16-8179-47F5-818B-953E523F6DE8}" dt="2025-08-27T07:39:23.594" v="1011" actId="478"/>
          <ac:spMkLst>
            <pc:docMk/>
            <pc:sldMk cId="3771728069" sldId="290"/>
            <ac:spMk id="9" creationId="{BAA50058-6F69-4AC0-D156-22D7D44233C0}"/>
          </ac:spMkLst>
        </pc:spChg>
        <pc:spChg chg="del">
          <ac:chgData name="Technol.Corp 櫻庭竜太" userId="f291aa17-b8e0-4fe2-8f83-ae8a96cc9266" providerId="ADAL" clId="{E76BDA16-8179-47F5-818B-953E523F6DE8}" dt="2025-08-27T07:39:23.594" v="1011" actId="478"/>
          <ac:spMkLst>
            <pc:docMk/>
            <pc:sldMk cId="3771728069" sldId="290"/>
            <ac:spMk id="10" creationId="{24BC3C4A-A2F9-BCAF-AA19-71DEFC7187C0}"/>
          </ac:spMkLst>
        </pc:spChg>
        <pc:spChg chg="add mod">
          <ac:chgData name="Technol.Corp 櫻庭竜太" userId="f291aa17-b8e0-4fe2-8f83-ae8a96cc9266" providerId="ADAL" clId="{E76BDA16-8179-47F5-818B-953E523F6DE8}" dt="2025-08-27T07:39:24.136" v="1012"/>
          <ac:spMkLst>
            <pc:docMk/>
            <pc:sldMk cId="3771728069" sldId="290"/>
            <ac:spMk id="12" creationId="{D30D1817-D7BA-1CF9-B243-7FFB57403FD0}"/>
          </ac:spMkLst>
        </pc:spChg>
        <pc:spChg chg="add mod">
          <ac:chgData name="Technol.Corp 櫻庭竜太" userId="f291aa17-b8e0-4fe2-8f83-ae8a96cc9266" providerId="ADAL" clId="{E76BDA16-8179-47F5-818B-953E523F6DE8}" dt="2025-08-27T07:39:24.136" v="1012"/>
          <ac:spMkLst>
            <pc:docMk/>
            <pc:sldMk cId="3771728069" sldId="290"/>
            <ac:spMk id="14" creationId="{2F04CD2F-2272-0AC8-D070-14559FDCD5F7}"/>
          </ac:spMkLst>
        </pc:spChg>
        <pc:picChg chg="del">
          <ac:chgData name="Technol.Corp 櫻庭竜太" userId="f291aa17-b8e0-4fe2-8f83-ae8a96cc9266" providerId="ADAL" clId="{E76BDA16-8179-47F5-818B-953E523F6DE8}" dt="2025-08-27T07:39:23.594" v="1011" actId="478"/>
          <ac:picMkLst>
            <pc:docMk/>
            <pc:sldMk cId="3771728069" sldId="290"/>
            <ac:picMk id="8" creationId="{141B036F-8514-DC69-D38F-C90A90530559}"/>
          </ac:picMkLst>
        </pc:picChg>
        <pc:picChg chg="add mod">
          <ac:chgData name="Technol.Corp 櫻庭竜太" userId="f291aa17-b8e0-4fe2-8f83-ae8a96cc9266" providerId="ADAL" clId="{E76BDA16-8179-47F5-818B-953E523F6DE8}" dt="2025-08-27T07:39:24.136" v="1012"/>
          <ac:picMkLst>
            <pc:docMk/>
            <pc:sldMk cId="3771728069" sldId="290"/>
            <ac:picMk id="11" creationId="{8F12BC60-9AB6-37BA-FC0C-B615B6AEF993}"/>
          </ac:picMkLst>
        </pc:picChg>
        <pc:picChg chg="add mod">
          <ac:chgData name="Technol.Corp 櫻庭竜太" userId="f291aa17-b8e0-4fe2-8f83-ae8a96cc9266" providerId="ADAL" clId="{E76BDA16-8179-47F5-818B-953E523F6DE8}" dt="2025-08-25T07:44:42.536" v="142" actId="1076"/>
          <ac:picMkLst>
            <pc:docMk/>
            <pc:sldMk cId="3771728069" sldId="290"/>
            <ac:picMk id="13" creationId="{769F3AE0-F046-77EB-1E79-08EA195B0810}"/>
          </ac:picMkLst>
        </pc:picChg>
      </pc:sldChg>
      <pc:sldChg chg="addSp delSp modSp add mod">
        <pc:chgData name="Technol.Corp 櫻庭竜太" userId="f291aa17-b8e0-4fe2-8f83-ae8a96cc9266" providerId="ADAL" clId="{E76BDA16-8179-47F5-818B-953E523F6DE8}" dt="2025-08-27T23:33:44.859" v="1611"/>
        <pc:sldMkLst>
          <pc:docMk/>
          <pc:sldMk cId="3933164097" sldId="291"/>
        </pc:sldMkLst>
        <pc:spChg chg="mod">
          <ac:chgData name="Technol.Corp 櫻庭竜太" userId="f291aa17-b8e0-4fe2-8f83-ae8a96cc9266" providerId="ADAL" clId="{E76BDA16-8179-47F5-818B-953E523F6DE8}" dt="2025-08-25T07:48:14.257" v="206"/>
          <ac:spMkLst>
            <pc:docMk/>
            <pc:sldMk cId="3933164097" sldId="291"/>
            <ac:spMk id="3" creationId="{D94172C2-4E5B-F585-EFFC-0ABB2D355344}"/>
          </ac:spMkLst>
        </pc:spChg>
        <pc:spChg chg="mod">
          <ac:chgData name="Technol.Corp 櫻庭竜太" userId="f291aa17-b8e0-4fe2-8f83-ae8a96cc9266" providerId="ADAL" clId="{E76BDA16-8179-47F5-818B-953E523F6DE8}" dt="2025-08-27T23:33:44.859" v="1611"/>
          <ac:spMkLst>
            <pc:docMk/>
            <pc:sldMk cId="3933164097" sldId="291"/>
            <ac:spMk id="6" creationId="{ECF18148-0EFA-31F9-35D7-771F98356F30}"/>
          </ac:spMkLst>
        </pc:spChg>
        <pc:spChg chg="del">
          <ac:chgData name="Technol.Corp 櫻庭竜太" userId="f291aa17-b8e0-4fe2-8f83-ae8a96cc9266" providerId="ADAL" clId="{E76BDA16-8179-47F5-818B-953E523F6DE8}" dt="2025-08-27T08:05:59.633" v="1317" actId="478"/>
          <ac:spMkLst>
            <pc:docMk/>
            <pc:sldMk cId="3933164097" sldId="291"/>
            <ac:spMk id="9" creationId="{39F6735F-5469-2AFD-7A7E-90480AC43C9B}"/>
          </ac:spMkLst>
        </pc:spChg>
        <pc:spChg chg="del">
          <ac:chgData name="Technol.Corp 櫻庭竜太" userId="f291aa17-b8e0-4fe2-8f83-ae8a96cc9266" providerId="ADAL" clId="{E76BDA16-8179-47F5-818B-953E523F6DE8}" dt="2025-08-27T08:05:59.633" v="1317" actId="478"/>
          <ac:spMkLst>
            <pc:docMk/>
            <pc:sldMk cId="3933164097" sldId="291"/>
            <ac:spMk id="10" creationId="{53FD8DED-801D-CC3E-9781-2BAFE56318DF}"/>
          </ac:spMkLst>
        </pc:spChg>
        <pc:spChg chg="add mod">
          <ac:chgData name="Technol.Corp 櫻庭竜太" userId="f291aa17-b8e0-4fe2-8f83-ae8a96cc9266" providerId="ADAL" clId="{E76BDA16-8179-47F5-818B-953E523F6DE8}" dt="2025-08-27T08:06:13.724" v="1320"/>
          <ac:spMkLst>
            <pc:docMk/>
            <pc:sldMk cId="3933164097" sldId="291"/>
            <ac:spMk id="11" creationId="{821F5E4E-E9C6-3D1A-E0B4-5559B2211024}"/>
          </ac:spMkLst>
        </pc:spChg>
        <pc:spChg chg="add mod">
          <ac:chgData name="Technol.Corp 櫻庭竜太" userId="f291aa17-b8e0-4fe2-8f83-ae8a96cc9266" providerId="ADAL" clId="{E76BDA16-8179-47F5-818B-953E523F6DE8}" dt="2025-08-27T08:06:13.724" v="1320"/>
          <ac:spMkLst>
            <pc:docMk/>
            <pc:sldMk cId="3933164097" sldId="291"/>
            <ac:spMk id="14" creationId="{F984B0E3-FEEB-35ED-5374-2A24F14906AF}"/>
          </ac:spMkLst>
        </pc:spChg>
        <pc:spChg chg="add mod">
          <ac:chgData name="Technol.Corp 櫻庭竜太" userId="f291aa17-b8e0-4fe2-8f83-ae8a96cc9266" providerId="ADAL" clId="{E76BDA16-8179-47F5-818B-953E523F6DE8}" dt="2025-08-27T08:06:13.724" v="1320"/>
          <ac:spMkLst>
            <pc:docMk/>
            <pc:sldMk cId="3933164097" sldId="291"/>
            <ac:spMk id="15" creationId="{C662C061-A53C-5B56-01BD-5EDCD6AEE392}"/>
          </ac:spMkLst>
        </pc:spChg>
        <pc:picChg chg="add del mod">
          <ac:chgData name="Technol.Corp 櫻庭竜太" userId="f291aa17-b8e0-4fe2-8f83-ae8a96cc9266" providerId="ADAL" clId="{E76BDA16-8179-47F5-818B-953E523F6DE8}" dt="2025-08-27T08:06:01.690" v="1319" actId="478"/>
          <ac:picMkLst>
            <pc:docMk/>
            <pc:sldMk cId="3933164097" sldId="291"/>
            <ac:picMk id="7" creationId="{C092208F-F68F-8D30-65EB-332C39382B67}"/>
          </ac:picMkLst>
        </pc:picChg>
        <pc:picChg chg="del">
          <ac:chgData name="Technol.Corp 櫻庭竜太" userId="f291aa17-b8e0-4fe2-8f83-ae8a96cc9266" providerId="ADAL" clId="{E76BDA16-8179-47F5-818B-953E523F6DE8}" dt="2025-08-27T08:05:59.633" v="1317" actId="478"/>
          <ac:picMkLst>
            <pc:docMk/>
            <pc:sldMk cId="3933164097" sldId="291"/>
            <ac:picMk id="8" creationId="{D61D30DF-29F4-BC57-EE05-803D1FD49386}"/>
          </ac:picMkLst>
        </pc:picChg>
        <pc:picChg chg="add mod">
          <ac:chgData name="Technol.Corp 櫻庭竜太" userId="f291aa17-b8e0-4fe2-8f83-ae8a96cc9266" providerId="ADAL" clId="{E76BDA16-8179-47F5-818B-953E523F6DE8}" dt="2025-08-25T07:48:30.750" v="208" actId="1076"/>
          <ac:picMkLst>
            <pc:docMk/>
            <pc:sldMk cId="3933164097" sldId="291"/>
            <ac:picMk id="12" creationId="{341450A3-1391-5DD3-9436-698AF06BA9EA}"/>
          </ac:picMkLst>
        </pc:picChg>
        <pc:picChg chg="add mod">
          <ac:chgData name="Technol.Corp 櫻庭竜太" userId="f291aa17-b8e0-4fe2-8f83-ae8a96cc9266" providerId="ADAL" clId="{E76BDA16-8179-47F5-818B-953E523F6DE8}" dt="2025-08-27T08:06:13.724" v="1320"/>
          <ac:picMkLst>
            <pc:docMk/>
            <pc:sldMk cId="3933164097" sldId="291"/>
            <ac:picMk id="13" creationId="{1480B9BF-848A-0A73-4F03-135115BFB5CE}"/>
          </ac:picMkLst>
        </pc:picChg>
      </pc:sldChg>
      <pc:sldChg chg="modSp add">
        <pc:chgData name="Technol.Corp 櫻庭竜太" userId="f291aa17-b8e0-4fe2-8f83-ae8a96cc9266" providerId="ADAL" clId="{E76BDA16-8179-47F5-818B-953E523F6DE8}" dt="2025-08-25T07:50:29.919" v="257"/>
        <pc:sldMkLst>
          <pc:docMk/>
          <pc:sldMk cId="3926705087" sldId="292"/>
        </pc:sldMkLst>
        <pc:spChg chg="mod">
          <ac:chgData name="Technol.Corp 櫻庭竜太" userId="f291aa17-b8e0-4fe2-8f83-ae8a96cc9266" providerId="ADAL" clId="{E76BDA16-8179-47F5-818B-953E523F6DE8}" dt="2025-08-25T07:50:21.759" v="255"/>
          <ac:spMkLst>
            <pc:docMk/>
            <pc:sldMk cId="3926705087" sldId="292"/>
            <ac:spMk id="2" creationId="{B1D7678F-F2E1-95A5-D18C-96A6CB3CB745}"/>
          </ac:spMkLst>
        </pc:spChg>
        <pc:spChg chg="mod">
          <ac:chgData name="Technol.Corp 櫻庭竜太" userId="f291aa17-b8e0-4fe2-8f83-ae8a96cc9266" providerId="ADAL" clId="{E76BDA16-8179-47F5-818B-953E523F6DE8}" dt="2025-08-25T07:50:29.919" v="257"/>
          <ac:spMkLst>
            <pc:docMk/>
            <pc:sldMk cId="3926705087" sldId="292"/>
            <ac:spMk id="7" creationId="{7E2EC0AD-06CB-0E04-A0EE-A63CEB0ED2F6}"/>
          </ac:spMkLst>
        </pc:spChg>
      </pc:sldChg>
    </pc:docChg>
  </pc:docChgLst>
  <pc:docChgLst>
    <pc:chgData name="Technol.Corp 櫻庭竜太" userId="f291aa17-b8e0-4fe2-8f83-ae8a96cc9266" providerId="ADAL" clId="{70B92143-9E23-4D0F-9DAB-08E636A3AB8E}"/>
    <pc:docChg chg="modSld">
      <pc:chgData name="Technol.Corp 櫻庭竜太" userId="f291aa17-b8e0-4fe2-8f83-ae8a96cc9266" providerId="ADAL" clId="{70B92143-9E23-4D0F-9DAB-08E636A3AB8E}" dt="2025-07-30T02:45:08.614" v="90"/>
      <pc:docMkLst>
        <pc:docMk/>
      </pc:docMkLst>
      <pc:sldChg chg="modSp mod">
        <pc:chgData name="Technol.Corp 櫻庭竜太" userId="f291aa17-b8e0-4fe2-8f83-ae8a96cc9266" providerId="ADAL" clId="{70B92143-9E23-4D0F-9DAB-08E636A3AB8E}" dt="2025-07-30T02:45:08.614" v="90"/>
        <pc:sldMkLst>
          <pc:docMk/>
          <pc:sldMk cId="1907053450" sldId="257"/>
        </pc:sldMkLst>
        <pc:spChg chg="mod">
          <ac:chgData name="Technol.Corp 櫻庭竜太" userId="f291aa17-b8e0-4fe2-8f83-ae8a96cc9266" providerId="ADAL" clId="{70B92143-9E23-4D0F-9DAB-08E636A3AB8E}" dt="2025-07-30T02:45:08.614" v="90"/>
          <ac:spMkLst>
            <pc:docMk/>
            <pc:sldMk cId="1907053450" sldId="257"/>
            <ac:spMk id="7" creationId="{D7EEB5AD-7D57-D7D5-3A4F-840BACE681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0795A8-2001-4C49-9665-85849C46EF28}" type="datetime1">
              <a:rPr lang="en-US" altLang="ja-JP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44215D-E767-43A8-915D-41A7136ECEED}" type="datetime1">
              <a:rPr lang="en-US" altLang="ja-JP" smtClean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4118-3C13-4958-B1E9-CFBD99F407B4}" type="datetime1">
              <a:rPr lang="en-US" altLang="ja-JP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AD5E74-DD6F-473F-AD10-3BF309AA6709}" type="datetime1">
              <a:rPr lang="en-US" altLang="ja-JP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348E-4625-40B3-9892-47764C866F55}" type="datetime1">
              <a:rPr lang="en-US" altLang="ja-JP" smtClean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AAFA-F57F-420B-9C16-3F67BFA79B83}" type="datetime1">
              <a:rPr lang="en-US" altLang="ja-JP" smtClean="0"/>
              <a:t>8/28/2025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345BD-D2A3-4501-91EA-9CB166102035}" type="datetime1">
              <a:rPr lang="en-US" altLang="ja-JP" smtClean="0"/>
              <a:t>8/28/2025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795202-3087-4901-A451-DD1ECE6BA8E5}" type="datetime1">
              <a:rPr lang="en-US" altLang="ja-JP" smtClean="0"/>
              <a:t>8/28/2025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45D8B5-5D71-4E36-AB5D-CC5CC8170543}" type="datetime1">
              <a:rPr lang="en-US" altLang="ja-JP" smtClean="0"/>
              <a:t>8/28/2025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9179-9B54-430E-950A-DEDDD523761B}" type="datetime1">
              <a:rPr lang="en-US" altLang="ja-JP" smtClean="0"/>
              <a:t>8/28/2025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44AE8DA-194B-48CD-89D0-3D5412C83AE9}" type="datetime1">
              <a:rPr lang="en-US" altLang="ja-JP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12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6.xml"/><Relationship Id="rId5" Type="http://schemas.openxmlformats.org/officeDocument/2006/relationships/slide" Target="slide18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3.png"/><Relationship Id="rId7" Type="http://schemas.openxmlformats.org/officeDocument/2006/relationships/image" Target="../media/image4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emf"/><Relationship Id="rId7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3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3.png"/><Relationship Id="rId7" Type="http://schemas.openxmlformats.org/officeDocument/2006/relationships/image" Target="../media/image5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3.png"/><Relationship Id="rId7" Type="http://schemas.openxmlformats.org/officeDocument/2006/relationships/image" Target="../media/image5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18.png"/><Relationship Id="rId10" Type="http://schemas.openxmlformats.org/officeDocument/2006/relationships/image" Target="../media/image59.png"/><Relationship Id="rId4" Type="http://schemas.openxmlformats.org/officeDocument/2006/relationships/image" Target="../media/image14.png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cap="none"/>
              <a:t>WireGuard</a:t>
            </a:r>
            <a:r>
              <a:rPr kumimoji="1" lang="ja-JP" altLang="en-US"/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5E0FE7-7224-7A00-BDDF-269FA0FF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EF8FA4-A2DF-5563-09D6-419FDCD78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⑫</a:t>
            </a:r>
            <a:r>
              <a:rPr kumimoji="1" lang="ja-JP" altLang="en-US"/>
              <a:t>　「有効化」をクリックし、サーバとの通信ができていれば設定完了です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DDECBE-1B29-6CA9-BD77-3706D12950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7" name="図 6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8D0CF576-316F-BFC0-D5F8-6731999D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22" y="1412028"/>
            <a:ext cx="3600000" cy="28147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56964EB1-DBC1-F113-4950-150A18D4C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167" y="1413747"/>
            <a:ext cx="3600000" cy="2813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13E8CCD6-7EC7-158D-1F14-3787F8E44F81}"/>
              </a:ext>
            </a:extLst>
          </p:cNvPr>
          <p:cNvSpPr/>
          <p:nvPr/>
        </p:nvSpPr>
        <p:spPr>
          <a:xfrm>
            <a:off x="5561782" y="2471736"/>
            <a:ext cx="619125" cy="695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F6FB13-C83E-B0AB-74D5-19DA40BDA768}"/>
              </a:ext>
            </a:extLst>
          </p:cNvPr>
          <p:cNvSpPr/>
          <p:nvPr/>
        </p:nvSpPr>
        <p:spPr>
          <a:xfrm>
            <a:off x="3228975" y="2390775"/>
            <a:ext cx="469899" cy="1540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BB61CF8-4180-7869-C9DD-2148C31B40DB}"/>
              </a:ext>
            </a:extLst>
          </p:cNvPr>
          <p:cNvSpPr/>
          <p:nvPr/>
        </p:nvSpPr>
        <p:spPr>
          <a:xfrm>
            <a:off x="7836877" y="3310719"/>
            <a:ext cx="1907198" cy="2802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EB21A7-D946-1F1B-D007-D74590EC9D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3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67602-C898-43CE-30BB-A62E27568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D91F29F-CD2D-AA74-9B77-9309833D5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47" y="2257727"/>
            <a:ext cx="3599815" cy="8788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0E1324-C3C4-6880-64FE-C793BA74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</a:t>
            </a:r>
            <a:r>
              <a:rPr kumimoji="1" lang="en-US" altLang="ja-JP"/>
              <a:t>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lang="en-US" altLang="ja-JP" cap="none"/>
              <a:t>macOS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BFE683-FD95-D9D8-E486-86CEE63C22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24FC278-142E-8A2D-4E50-368C177C4A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</a:t>
            </a:r>
            <a:r>
              <a:rPr lang="ja-JP" altLang="en-US"/>
              <a:t>∨</a:t>
            </a:r>
            <a:r>
              <a:rPr kumimoji="1" lang="ja-JP" altLang="en-US"/>
              <a:t>」をクリックし、「設定が空のトンネルを追加」</a:t>
            </a:r>
            <a:br>
              <a:rPr kumimoji="1" lang="en-US" altLang="ja-JP"/>
            </a:br>
            <a:r>
              <a:rPr kumimoji="1" lang="ja-JP" altLang="en-US"/>
              <a:t>　　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6764EB8F-FE32-7C3F-236D-CC2613BD3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macOS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63264F3-6997-D960-871D-F83C3DF183A9}"/>
              </a:ext>
            </a:extLst>
          </p:cNvPr>
          <p:cNvSpPr/>
          <p:nvPr/>
        </p:nvSpPr>
        <p:spPr>
          <a:xfrm>
            <a:off x="7498402" y="2257727"/>
            <a:ext cx="159698" cy="203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22BD72-23AA-0646-2529-D08829325417}"/>
              </a:ext>
            </a:extLst>
          </p:cNvPr>
          <p:cNvSpPr/>
          <p:nvPr/>
        </p:nvSpPr>
        <p:spPr>
          <a:xfrm>
            <a:off x="7359650" y="2551096"/>
            <a:ext cx="3198649" cy="275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3A6320-9642-F187-028B-BA69D4097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30" y="2034811"/>
            <a:ext cx="3599815" cy="2284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66935061-03A9-1030-4BC1-662D5A369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クライアントを起動します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0F5E602-5827-C946-1E2A-C4889A5402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6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BE1A3-42E4-92B2-1F3C-24B1F956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E4AE0B-8A6F-3213-70AD-67BB688F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9C25ADA-6C9F-E201-8C45-4D6B8A745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以下の画面が表示されたら、ブラウザを立ち上げ</a:t>
            </a:r>
            <a:r>
              <a:rPr lang="en-US" altLang="ja-JP"/>
              <a:t>MRB</a:t>
            </a:r>
            <a:r>
              <a:rPr lang="ja-JP" altLang="en-US"/>
              <a:t>の</a:t>
            </a:r>
            <a:br>
              <a:rPr lang="en-US" altLang="ja-JP"/>
            </a:br>
            <a:r>
              <a:rPr lang="ja-JP" altLang="en-US"/>
              <a:t>　　クラウド管理画面にログインします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9A5609-49B9-FAD1-2F46-27C731A7DB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3E1BF0-2C15-97D2-43A3-7D51D999B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lang="ja-JP" altLang="ja-JP"/>
              <a:t>ログイン選択画面で「クラウドログイン」をクリックします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34AFC97-DA5C-CF66-B748-15E6E2C73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7" y="1801177"/>
            <a:ext cx="3599815" cy="28746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67F8940-A577-3B55-0B3A-1F45CFAB8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5914" y="2612196"/>
            <a:ext cx="2312911" cy="100857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FD7F52-EEDC-5D43-8C5A-BD7FA1F9AC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11DE0EF-1F36-8070-9015-F1EC91B22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112" y="1341453"/>
            <a:ext cx="36385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0D0E0-E5E8-8681-C240-F558E249F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C5E21-2760-028A-5821-00A0C5D5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CA6F36-7995-BBAB-B0D9-68CA26A05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⑤</a:t>
            </a:r>
            <a:r>
              <a:rPr kumimoji="1" lang="ja-JP" altLang="en-US"/>
              <a:t>　</a:t>
            </a:r>
            <a:r>
              <a:rPr lang="en-US" altLang="ja-JP"/>
              <a:t>MRB</a:t>
            </a:r>
            <a:r>
              <a:rPr lang="ja-JP" altLang="ja-JP"/>
              <a:t>番号（機器コード）、管理者ユーザ、パスワードを</a:t>
            </a:r>
            <a:br>
              <a:rPr lang="en-US" altLang="ja-JP"/>
            </a:br>
            <a:r>
              <a:rPr lang="ja-JP" altLang="ja-JP"/>
              <a:t>　　入力し、「ログイン」をクリックします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527418B-11D4-D53A-6663-87CC60D461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270BCC6-9ADD-E268-3AF0-790B44174F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⑥</a:t>
            </a:r>
            <a:r>
              <a:rPr kumimoji="1" lang="ja-JP" altLang="en-US"/>
              <a:t>　クラウド</a:t>
            </a:r>
            <a:r>
              <a:rPr lang="ja-JP" altLang="en-US"/>
              <a:t>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し、左の「リモートアクセス設定」をクリックします</a:t>
            </a:r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3E211F5-1522-A49F-109F-F3E4F0565FC8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FEC8E-0ECF-5095-CE96-FF3957585B46}"/>
              </a:ext>
            </a:extLst>
          </p:cNvPr>
          <p:cNvSpPr/>
          <p:nvPr/>
        </p:nvSpPr>
        <p:spPr>
          <a:xfrm>
            <a:off x="4545430" y="1719622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019434-1D9B-6677-2050-0AC8C6CC4C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81A61DE-A955-3A7E-5897-AB08F1DF6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593416"/>
            <a:ext cx="3638550" cy="2952750"/>
          </a:xfrm>
          <a:prstGeom prst="rect">
            <a:avLst/>
          </a:prstGeom>
        </p:spPr>
      </p:pic>
      <p:pic>
        <p:nvPicPr>
          <p:cNvPr id="7" name="図 6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566499D1-F40F-2A8A-F85A-A0910ABB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322" y="1593416"/>
            <a:ext cx="3600000" cy="2225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814DFE3-AB68-685F-DB01-29EAA58D528A}"/>
              </a:ext>
            </a:extLst>
          </p:cNvPr>
          <p:cNvSpPr/>
          <p:nvPr/>
        </p:nvSpPr>
        <p:spPr>
          <a:xfrm>
            <a:off x="10115550" y="1660091"/>
            <a:ext cx="529638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656E385-570E-A715-E74F-B363E93C7C9F}"/>
              </a:ext>
            </a:extLst>
          </p:cNvPr>
          <p:cNvSpPr/>
          <p:nvPr/>
        </p:nvSpPr>
        <p:spPr>
          <a:xfrm>
            <a:off x="7114222" y="2378868"/>
            <a:ext cx="691516" cy="976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07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15D1-2500-8CD7-D6A4-4D9C47377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BE08C7E2-1B0B-05E1-08B0-83C9FDAA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2837259"/>
            <a:ext cx="3600000" cy="2570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D11D20A-2D54-0B40-D0B1-897E482D3E3C}"/>
              </a:ext>
            </a:extLst>
          </p:cNvPr>
          <p:cNvSpPr/>
          <p:nvPr/>
        </p:nvSpPr>
        <p:spPr>
          <a:xfrm>
            <a:off x="7685847" y="3729038"/>
            <a:ext cx="2329815" cy="6823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182C54F-4539-046F-09A5-CF4939C9107E}"/>
              </a:ext>
            </a:extLst>
          </p:cNvPr>
          <p:cNvSpPr/>
          <p:nvPr/>
        </p:nvSpPr>
        <p:spPr>
          <a:xfrm>
            <a:off x="9690734" y="4488656"/>
            <a:ext cx="560547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F1247B-DF7E-B721-6A81-88049EBF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38F089-5B7A-12C1-25DE-31A20BEDB1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⑦</a:t>
            </a:r>
            <a:r>
              <a:rPr kumimoji="1" lang="ja-JP" altLang="en-US"/>
              <a:t>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9EE164-A05C-144C-F9BA-D0C341C59D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37A0DB8-72B5-BC91-6B1E-A2415AE7E7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⑧</a:t>
            </a:r>
            <a:r>
              <a:rPr kumimoji="1" lang="ja-JP" altLang="en-US"/>
              <a:t>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DB15567-E019-0572-AEF9-17F16345192B}"/>
              </a:ext>
            </a:extLst>
          </p:cNvPr>
          <p:cNvSpPr/>
          <p:nvPr/>
        </p:nvSpPr>
        <p:spPr>
          <a:xfrm>
            <a:off x="4345781" y="24288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E199B3A-5796-69A8-3618-24193F074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005" y="3888581"/>
            <a:ext cx="1453588" cy="71776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B85590-8A15-371B-BB74-E61094407B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図 6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6663667A-2B6D-EEB7-6B10-6DA73FE49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245" y="1391154"/>
            <a:ext cx="3600000" cy="2537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61D36A4-BB6E-A398-FEB8-81C8CCF4B012}"/>
              </a:ext>
            </a:extLst>
          </p:cNvPr>
          <p:cNvSpPr/>
          <p:nvPr/>
        </p:nvSpPr>
        <p:spPr>
          <a:xfrm>
            <a:off x="2681288" y="2771775"/>
            <a:ext cx="554831" cy="13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2255D58-0FA8-5856-8E80-6BEA47F96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007" y="2380027"/>
            <a:ext cx="673893" cy="72913"/>
          </a:xfrm>
          <a:prstGeom prst="rect">
            <a:avLst/>
          </a:prstGeom>
          <a:effectLst/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8011423-7A98-C364-9535-8083617E0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7825" y="2380027"/>
            <a:ext cx="623944" cy="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2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ED078-3C04-58F5-50A6-A3A0C4E2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DB53ACD6-3CCF-D789-0B97-71CD915B8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2483"/>
            <a:ext cx="3600000" cy="25806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3AA1CD8-3432-E393-9E15-F2977184151A}"/>
              </a:ext>
            </a:extLst>
          </p:cNvPr>
          <p:cNvSpPr/>
          <p:nvPr/>
        </p:nvSpPr>
        <p:spPr>
          <a:xfrm>
            <a:off x="4073525" y="3208698"/>
            <a:ext cx="371475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C3B946-1044-C3C0-F951-1E1C7D8E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2505BF-7869-6723-A276-5750288D3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</a:t>
            </a:r>
            <a:r>
              <a:rPr kumimoji="1" lang="ja-JP" altLang="en-US"/>
              <a:t>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59B221-8DA5-682C-322B-DA9DA79092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257F707-3966-5132-5697-C468F4E234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⑩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754E390-23E5-A925-0D11-763A49C54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7" y="2694854"/>
            <a:ext cx="1430962" cy="69217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72BF7E-35C6-F77D-8B6C-1F3E8A1567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6" name="図 15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17070F66-EE5A-FB5D-A5BE-31B422C7D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755" y="1776979"/>
            <a:ext cx="3600000" cy="2598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659D8F4-F506-2099-A795-74C2E8AE19D8}"/>
              </a:ext>
            </a:extLst>
          </p:cNvPr>
          <p:cNvSpPr/>
          <p:nvPr/>
        </p:nvSpPr>
        <p:spPr>
          <a:xfrm>
            <a:off x="7448548" y="2984635"/>
            <a:ext cx="557215" cy="113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68A3DE9-7049-5DF6-6A9F-A79CD6C1E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451" y="2819051"/>
            <a:ext cx="605987" cy="65566"/>
          </a:xfrm>
          <a:prstGeom prst="rect">
            <a:avLst/>
          </a:prstGeom>
          <a:effectLst/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CAA6CD7-4F3E-EC0B-8EB3-FA75DF6D6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074" y="2817160"/>
            <a:ext cx="605987" cy="6599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9D48E6E-962A-5DC0-ACD6-2AD2DE0D3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7400" y="3655215"/>
            <a:ext cx="299476" cy="8188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8262950-2EF8-A641-F179-D0FDBE95A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7485" y="3660340"/>
            <a:ext cx="1330814" cy="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7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EC04B-336E-14A8-0BD2-CFEFD6763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5CBAF51F-0728-E7CF-E3A1-63C86CA3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638" y="2039423"/>
            <a:ext cx="3600000" cy="19106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B508A5-8E27-EE42-0374-863789D40110}"/>
              </a:ext>
            </a:extLst>
          </p:cNvPr>
          <p:cNvSpPr/>
          <p:nvPr/>
        </p:nvSpPr>
        <p:spPr>
          <a:xfrm>
            <a:off x="7001935" y="2084328"/>
            <a:ext cx="2987674" cy="1454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7B64DB7-6A77-34B1-74B9-98576136AB99}"/>
              </a:ext>
            </a:extLst>
          </p:cNvPr>
          <p:cNvSpPr/>
          <p:nvPr/>
        </p:nvSpPr>
        <p:spPr>
          <a:xfrm>
            <a:off x="7001935" y="2648806"/>
            <a:ext cx="3556365" cy="1454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525A414-78FE-8944-298F-3C5FAC0A4B74}"/>
              </a:ext>
            </a:extLst>
          </p:cNvPr>
          <p:cNvSpPr/>
          <p:nvPr/>
        </p:nvSpPr>
        <p:spPr>
          <a:xfrm>
            <a:off x="9144000" y="3717833"/>
            <a:ext cx="460376" cy="1454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AE9B00B-9078-E79B-36E2-136840D07979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74188" y="3863237"/>
            <a:ext cx="0" cy="24321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2455CB42-5F6A-4F3D-A9F6-967349AA3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613" y="3759994"/>
            <a:ext cx="45719" cy="6015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122B121-0580-FB8F-8EF2-C2D75F07A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851" y="2679865"/>
            <a:ext cx="724131" cy="78349"/>
          </a:xfrm>
          <a:prstGeom prst="rect">
            <a:avLst/>
          </a:prstGeom>
          <a:effectLst/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0A77039-C81D-6402-489D-593201290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8725" y="2677794"/>
            <a:ext cx="724131" cy="7886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8064930-C8B8-189A-8586-41FF74047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36" y="3742656"/>
            <a:ext cx="1685939" cy="8856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B2257E-7355-374E-58FD-A33347289B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50" y="1658057"/>
            <a:ext cx="3600000" cy="28786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76448E-0079-C040-F1B3-F2C6A7E3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8B56C5-3BCA-1020-095D-25CF7C3B9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⑪　以下の画像を参考に設定を入力し、「保存」をクリックします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2DBB9C-011A-9843-EB03-E8E99BC5DF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D5C6F9E-5CE3-71E5-547E-7FB7A9617D22}"/>
              </a:ext>
            </a:extLst>
          </p:cNvPr>
          <p:cNvSpPr/>
          <p:nvPr/>
        </p:nvSpPr>
        <p:spPr>
          <a:xfrm>
            <a:off x="4595814" y="4272355"/>
            <a:ext cx="297656" cy="159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2BBF4AB6-8EAF-5763-864A-0D0F10A997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321" y="2326950"/>
            <a:ext cx="3096541" cy="113180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B438133-011E-2B24-3FFA-21FAD60DD0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8052" y="2459983"/>
            <a:ext cx="2417762" cy="11035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4FB2966-94C2-C7F6-FA95-CF91DDCAEC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2825" y="4461429"/>
            <a:ext cx="2109788" cy="105576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31AEC9-C282-59DC-4C2C-5815E07E2A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F5097A0-F1AB-CE11-3635-BF78A7D1FB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0714" y="3067740"/>
            <a:ext cx="2537485" cy="131686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2222EF5-6EE7-5128-E416-D2EAFFC26B5F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128963" y="2721508"/>
            <a:ext cx="3872972" cy="61617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D8E7445-E88F-F919-7FD5-B9F43888A40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648200" y="2157029"/>
            <a:ext cx="2353735" cy="93139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01996BEC-6CF1-5044-042C-1168CFB36435}"/>
              </a:ext>
            </a:extLst>
          </p:cNvPr>
          <p:cNvCxnSpPr>
            <a:cxnSpLocks/>
          </p:cNvCxnSpPr>
          <p:nvPr/>
        </p:nvCxnSpPr>
        <p:spPr>
          <a:xfrm rot="10800000">
            <a:off x="2324104" y="2660651"/>
            <a:ext cx="7050084" cy="1439177"/>
          </a:xfrm>
          <a:prstGeom prst="bentConnector3">
            <a:avLst>
              <a:gd name="adj1" fmla="val 99989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D6AD-551C-9850-AEC8-A596C04A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411F025-DF34-37AE-E3BE-1AC4401CD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4" b="10196"/>
          <a:stretch>
            <a:fillRect/>
          </a:stretch>
        </p:blipFill>
        <p:spPr bwMode="auto">
          <a:xfrm>
            <a:off x="6693126" y="1379237"/>
            <a:ext cx="3600000" cy="2718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66B9A-7398-9A9D-FAE6-C7A504BB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2" b="17426"/>
          <a:stretch>
            <a:fillRect/>
          </a:stretch>
        </p:blipFill>
        <p:spPr bwMode="auto">
          <a:xfrm>
            <a:off x="1898874" y="1387096"/>
            <a:ext cx="3600000" cy="23153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01E5EC4-39DD-804E-2EAA-DB0ABF69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1597E0-77CA-21B1-6429-E82987914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⑫</a:t>
            </a:r>
            <a:r>
              <a:rPr kumimoji="1" lang="ja-JP" altLang="en-US"/>
              <a:t>　「有効化」をクリックし、サーバとの通信ができていれば設定完了です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2700EF2-13BC-43A7-1414-18FCA8A16D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5BF298AE-5675-078D-7142-875503540D9B}"/>
              </a:ext>
            </a:extLst>
          </p:cNvPr>
          <p:cNvSpPr/>
          <p:nvPr/>
        </p:nvSpPr>
        <p:spPr>
          <a:xfrm>
            <a:off x="5786437" y="2197122"/>
            <a:ext cx="619125" cy="695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7ACD960-DE9D-7260-3CA0-22C7D4015E26}"/>
              </a:ext>
            </a:extLst>
          </p:cNvPr>
          <p:cNvSpPr/>
          <p:nvPr/>
        </p:nvSpPr>
        <p:spPr>
          <a:xfrm>
            <a:off x="3993557" y="2378869"/>
            <a:ext cx="576061" cy="1095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EAC1AC-D19F-FEC6-1FCE-B4051D4AC49D}"/>
              </a:ext>
            </a:extLst>
          </p:cNvPr>
          <p:cNvSpPr/>
          <p:nvPr/>
        </p:nvSpPr>
        <p:spPr>
          <a:xfrm>
            <a:off x="8107679" y="3284220"/>
            <a:ext cx="1242061" cy="418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BF2F31-7377-3607-883D-468D7C2397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2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6CAF1-2411-28E2-6665-B4C8FB31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58EF0A8-E0C5-C30D-5224-6C629ABDA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2"/>
          <a:stretch>
            <a:fillRect/>
          </a:stretch>
        </p:blipFill>
        <p:spPr bwMode="auto">
          <a:xfrm>
            <a:off x="7050755" y="2021535"/>
            <a:ext cx="3600000" cy="3725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F7D53BB-2B1F-7D8D-B370-35DAEA47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4.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kumimoji="1" lang="en-US" altLang="ja-JP" cap="none"/>
              <a:t>i</a:t>
            </a:r>
            <a:r>
              <a:rPr lang="en-US" altLang="ja-JP" cap="none"/>
              <a:t>OS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35EB14-DD46-BFA4-5AE9-17C70168E5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34D103A-4519-FD40-279C-DBD86BA0E2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下部の「空の状態から作成」をタップします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0149A08C-5745-5542-E7C7-B35D7F2309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iOS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B0A854-5ADF-337E-5C1F-BEB28172FF10}"/>
              </a:ext>
            </a:extLst>
          </p:cNvPr>
          <p:cNvSpPr/>
          <p:nvPr/>
        </p:nvSpPr>
        <p:spPr>
          <a:xfrm>
            <a:off x="7498402" y="2257727"/>
            <a:ext cx="159698" cy="203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52FBE0D-978B-C324-4446-A38CE19BB5EE}"/>
              </a:ext>
            </a:extLst>
          </p:cNvPr>
          <p:cNvSpPr/>
          <p:nvPr/>
        </p:nvSpPr>
        <p:spPr>
          <a:xfrm>
            <a:off x="7251430" y="5044440"/>
            <a:ext cx="3198649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B8A7DAA4-6FF6-25B9-25D8-FA8BA2680E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クライアントを起動し、「トンネルの追加」または</a:t>
            </a:r>
            <a:br>
              <a:rPr lang="en-US" altLang="ja-JP"/>
            </a:br>
            <a:r>
              <a:rPr lang="ja-JP" altLang="en-US"/>
              <a:t>　　右上部の「＋」をタップします</a:t>
            </a:r>
            <a:endParaRPr lang="en-US" altLang="ja-JP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865A50F-4592-8EFB-C4E5-52CFDE373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3"/>
          <a:stretch>
            <a:fillRect/>
          </a:stretch>
        </p:blipFill>
        <p:spPr bwMode="auto">
          <a:xfrm>
            <a:off x="1541245" y="2257727"/>
            <a:ext cx="3600000" cy="38380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FFECC6-C244-2712-6764-B0496CBF8B82}"/>
              </a:ext>
            </a:extLst>
          </p:cNvPr>
          <p:cNvSpPr/>
          <p:nvPr/>
        </p:nvSpPr>
        <p:spPr>
          <a:xfrm>
            <a:off x="4693598" y="2296863"/>
            <a:ext cx="354652" cy="2542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0AACCD-A4D8-BCE3-4E1B-3BBF8256C514}"/>
              </a:ext>
            </a:extLst>
          </p:cNvPr>
          <p:cNvSpPr/>
          <p:nvPr/>
        </p:nvSpPr>
        <p:spPr>
          <a:xfrm>
            <a:off x="2693348" y="5493272"/>
            <a:ext cx="1307152" cy="464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4B0C51-C50D-9E0B-1158-7F21F1EC78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5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E5113-AD81-9E88-864B-0F9E0B25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F2979A-CFDF-1470-E9F1-7D850D345C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「キーペアの生成」をタップして秘密鍵と公開鍵を生成し、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ブラウザを立ち上げ</a:t>
            </a:r>
            <a:r>
              <a:rPr lang="en-US" altLang="ja-JP"/>
              <a:t>MRB</a:t>
            </a:r>
            <a:r>
              <a:rPr lang="ja-JP" altLang="en-US"/>
              <a:t>のクラウド管理画面にログインします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en-US" altLang="ja-JP">
                <a:solidFill>
                  <a:srgbClr val="FF0000"/>
                </a:solidFill>
              </a:rPr>
              <a:t> 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br>
              <a:rPr lang="en-US" altLang="ja-JP"/>
            </a:br>
            <a:r>
              <a:rPr lang="ja-JP" altLang="en-US"/>
              <a:t>　　　</a:t>
            </a:r>
            <a:r>
              <a:rPr kumimoji="1" lang="ja-JP" altLang="en-US">
                <a:solidFill>
                  <a:srgbClr val="FF0000"/>
                </a:solidFill>
              </a:rPr>
              <a:t>「名前」の欄は任意のもので構いません</a:t>
            </a: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E03454-401E-52D0-DD2F-272A7884D5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1CEE72-DF3D-5321-7DC5-E6510B82E4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　</a:t>
            </a:r>
            <a:r>
              <a:rPr lang="ja-JP" altLang="ja-JP"/>
              <a:t>ログイン選択画面で「クラウドログイン」をクリックします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D4000E-6CD2-A8FD-D127-2C40CD409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1"/>
          <a:stretch>
            <a:fillRect/>
          </a:stretch>
        </p:blipFill>
        <p:spPr bwMode="auto">
          <a:xfrm>
            <a:off x="1541245" y="2063929"/>
            <a:ext cx="3600000" cy="315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0372475-C5C6-F5B1-2156-0A5F6DD83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662" y="3878571"/>
            <a:ext cx="1722269" cy="213378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96B29A-5C82-B714-1C79-ABD5E72459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1D975C5-C31C-A8D3-BB88-4AAC85ABF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480" y="1348749"/>
            <a:ext cx="36385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クライアントインストール</a:t>
            </a:r>
            <a:endParaRPr lang="en-US" altLang="ja-JP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macOS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iOS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5.</a:t>
            </a:r>
            <a:r>
              <a:rPr lang="ja-JP" altLang="en-US"/>
              <a:t>　</a:t>
            </a:r>
            <a:r>
              <a:rPr lang="en-US" altLang="ja-JP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6.</a:t>
            </a:r>
            <a:r>
              <a:rPr lang="ja-JP" altLang="en-US"/>
              <a:t>　</a:t>
            </a:r>
            <a:r>
              <a:rPr lang="en-US" altLang="ja-JP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設定削除手順</a:t>
            </a: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236FCB7-3FF2-CBA5-05AF-692C1A3A87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6EED2-6894-C905-6FC6-6AEE481B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43331E-A12B-0EFD-0C89-0A3E6C18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EE79DC-AE09-AE47-B922-AB8C4A395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⑤</a:t>
            </a:r>
            <a:r>
              <a:rPr kumimoji="1" lang="ja-JP" altLang="en-US"/>
              <a:t>　</a:t>
            </a:r>
            <a:r>
              <a:rPr lang="en-US" altLang="ja-JP"/>
              <a:t>MRB</a:t>
            </a:r>
            <a:r>
              <a:rPr lang="ja-JP" altLang="ja-JP"/>
              <a:t>番号（機器コード）、管理者ユーザ、パスワードを</a:t>
            </a:r>
            <a:br>
              <a:rPr lang="en-US" altLang="ja-JP"/>
            </a:br>
            <a:r>
              <a:rPr lang="ja-JP" altLang="ja-JP"/>
              <a:t>　　入力し、「ログイン」をクリックします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B4A8D5-C157-CDAF-4A7B-E34F2ADD08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03C0E7-CD69-904A-A209-9E6F36D02C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⑥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し、左の「リモートアクセス設定」をクリックします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2F0D85-7DAD-FCE3-C37F-4B480C53FF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69F3AE0-F046-77EB-1E79-08EA195B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21" y="1593416"/>
            <a:ext cx="3638550" cy="295275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3A4248-A210-B5CC-643C-A07AB1AB34B5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8F12BC60-9AB6-37BA-FC0C-B615B6AE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322" y="1593416"/>
            <a:ext cx="3600000" cy="2225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30D1817-D7BA-1CF9-B243-7FFB57403FD0}"/>
              </a:ext>
            </a:extLst>
          </p:cNvPr>
          <p:cNvSpPr/>
          <p:nvPr/>
        </p:nvSpPr>
        <p:spPr>
          <a:xfrm>
            <a:off x="10115550" y="1660091"/>
            <a:ext cx="529638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F04CD2F-2272-0AC8-D070-14559FDCD5F7}"/>
              </a:ext>
            </a:extLst>
          </p:cNvPr>
          <p:cNvSpPr/>
          <p:nvPr/>
        </p:nvSpPr>
        <p:spPr>
          <a:xfrm>
            <a:off x="7114222" y="2378868"/>
            <a:ext cx="691516" cy="976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72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00B73-7A8B-005E-50B9-BF84F471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2E2878-C887-25EF-CBA1-E764F519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9F079-9BE4-D645-2347-6DD1C9EB2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⑦</a:t>
            </a:r>
            <a:r>
              <a:rPr kumimoji="1" lang="ja-JP" altLang="en-US"/>
              <a:t>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B2C502-4631-C414-31FC-32C43DA137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ABA70D7-18FC-67AE-53F3-D7BE9E8F6B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⑧</a:t>
            </a:r>
            <a:r>
              <a:rPr kumimoji="1" lang="ja-JP" altLang="en-US"/>
              <a:t>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84D7A0-A12F-9B6A-E47A-47DB9BCD10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DB77EF-8DCF-7768-81A5-382D23ADD140}"/>
              </a:ext>
            </a:extLst>
          </p:cNvPr>
          <p:cNvSpPr/>
          <p:nvPr/>
        </p:nvSpPr>
        <p:spPr>
          <a:xfrm>
            <a:off x="4345781" y="24288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0F8FA4EC-8F40-B6CA-69FE-6587078AF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391154"/>
            <a:ext cx="3600000" cy="2537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8E655DA-61DA-E1AD-757E-7A06834CFACC}"/>
              </a:ext>
            </a:extLst>
          </p:cNvPr>
          <p:cNvSpPr/>
          <p:nvPr/>
        </p:nvSpPr>
        <p:spPr>
          <a:xfrm>
            <a:off x="2681288" y="2771775"/>
            <a:ext cx="554831" cy="13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2C28432-211B-562A-7CBF-C835854AF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07" y="2380027"/>
            <a:ext cx="673893" cy="72913"/>
          </a:xfrm>
          <a:prstGeom prst="rect">
            <a:avLst/>
          </a:prstGeom>
          <a:effectLst/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B635BDA-B5E4-228C-C15D-668713B99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825" y="2380027"/>
            <a:ext cx="623944" cy="67955"/>
          </a:xfrm>
          <a:prstGeom prst="rect">
            <a:avLst/>
          </a:prstGeom>
        </p:spPr>
      </p:pic>
      <p:pic>
        <p:nvPicPr>
          <p:cNvPr id="20" name="図 19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7EC78876-CF78-6805-33F9-EA7BA228D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755" y="2837259"/>
            <a:ext cx="3600000" cy="2570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26218E-D8CC-5471-A32C-18F052E5C269}"/>
              </a:ext>
            </a:extLst>
          </p:cNvPr>
          <p:cNvSpPr/>
          <p:nvPr/>
        </p:nvSpPr>
        <p:spPr>
          <a:xfrm>
            <a:off x="7685847" y="3729038"/>
            <a:ext cx="2329815" cy="6823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5BE8065-7344-B27E-DCC0-F99A1AB2AB20}"/>
              </a:ext>
            </a:extLst>
          </p:cNvPr>
          <p:cNvSpPr/>
          <p:nvPr/>
        </p:nvSpPr>
        <p:spPr>
          <a:xfrm>
            <a:off x="9690734" y="4488656"/>
            <a:ext cx="560547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92E6DC0-56AA-BBDC-A1BB-F9D133495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853" y="3890963"/>
            <a:ext cx="1437860" cy="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0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35B3B-0C05-3D71-1FD7-4661E72E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881EC-16C4-3597-F173-344208EC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2194C7-C6E8-F663-2B69-701233F6B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</a:t>
            </a:r>
            <a:r>
              <a:rPr kumimoji="1" lang="ja-JP" altLang="en-US"/>
              <a:t>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44E856-BE66-485E-3641-5629147D0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786AAC6-2664-0807-EDF5-9359C12085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⑩</a:t>
            </a:r>
            <a:r>
              <a:rPr kumimoji="1" lang="ja-JP" altLang="en-US"/>
              <a:t>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B5882F-D5D2-F9BC-E824-1B78DAE01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図 10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5B03E4F2-B34F-72E2-CBE2-1CA697BD2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2483"/>
            <a:ext cx="3600000" cy="25806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A8239BF-5749-6E67-5A97-8E3FF767BAD1}"/>
              </a:ext>
            </a:extLst>
          </p:cNvPr>
          <p:cNvSpPr/>
          <p:nvPr/>
        </p:nvSpPr>
        <p:spPr>
          <a:xfrm>
            <a:off x="4073525" y="3208698"/>
            <a:ext cx="371475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6FF2C9C-82B8-965E-AAC9-F4226C4AC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746" y="2687117"/>
            <a:ext cx="1437860" cy="70481"/>
          </a:xfrm>
          <a:prstGeom prst="rect">
            <a:avLst/>
          </a:prstGeom>
        </p:spPr>
      </p:pic>
      <p:pic>
        <p:nvPicPr>
          <p:cNvPr id="19" name="図 18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9E33EDE8-323F-4F18-0372-368793CDE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755" y="1776979"/>
            <a:ext cx="3600000" cy="2598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9F502D6-F27A-78FC-0AAF-07D1F864B0F6}"/>
              </a:ext>
            </a:extLst>
          </p:cNvPr>
          <p:cNvSpPr/>
          <p:nvPr/>
        </p:nvSpPr>
        <p:spPr>
          <a:xfrm>
            <a:off x="7449183" y="2963204"/>
            <a:ext cx="557215" cy="1324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90BDDCE-D043-0058-E587-2C3EAE79B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451" y="2819051"/>
            <a:ext cx="605987" cy="65566"/>
          </a:xfrm>
          <a:prstGeom prst="rect">
            <a:avLst/>
          </a:prstGeom>
          <a:effectLst/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E5FA22D-9788-B270-941E-A8023131E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074" y="2817160"/>
            <a:ext cx="605987" cy="6599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29E0F0C-71B5-4173-3411-694CA4F84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7400" y="3655215"/>
            <a:ext cx="299476" cy="8188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9CC46AE-F687-C1EE-AB9A-AF26781AE0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9304" y="3654298"/>
            <a:ext cx="1327552" cy="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9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4132D-BDF1-3E5E-9928-17879EE9A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1633760E-CD9C-86C0-907D-2380E983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776979"/>
            <a:ext cx="3600000" cy="2598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97BE79-CDC0-70E3-FA14-83732B06B69E}"/>
              </a:ext>
            </a:extLst>
          </p:cNvPr>
          <p:cNvSpPr/>
          <p:nvPr/>
        </p:nvSpPr>
        <p:spPr>
          <a:xfrm>
            <a:off x="7449183" y="2963204"/>
            <a:ext cx="557215" cy="1324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AFEBDD5-B733-7CCC-B165-FD1801720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451" y="2819051"/>
            <a:ext cx="605987" cy="65566"/>
          </a:xfrm>
          <a:prstGeom prst="rect">
            <a:avLst/>
          </a:prstGeom>
          <a:effectLst/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B326A18-6B8A-FCFE-166D-15699B2EE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074" y="2817160"/>
            <a:ext cx="605987" cy="6599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D817380-EE1A-9176-61AE-BF4DE795D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400" y="3655215"/>
            <a:ext cx="299476" cy="818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9A69FE6-C52A-9621-62F9-ED56C4845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304" y="3654298"/>
            <a:ext cx="1327552" cy="826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431694C-0A1C-48A5-328E-ED8A57E736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2" b="18171"/>
          <a:stretch>
            <a:fillRect/>
          </a:stretch>
        </p:blipFill>
        <p:spPr bwMode="auto">
          <a:xfrm>
            <a:off x="1235507" y="1426669"/>
            <a:ext cx="3600000" cy="29035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A5D721E-0A09-0C76-E409-7B6F0819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4460E9-5FD5-A293-28F4-C5FBEDC7D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⑪　以下の画像を参考に設定を入力し、「ピアを追加」をタップします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8A349E-BDC4-B982-E179-412F1E2F37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61E5EA4-8C76-4D0E-9272-9D1ADFDC996D}"/>
              </a:ext>
            </a:extLst>
          </p:cNvPr>
          <p:cNvSpPr/>
          <p:nvPr/>
        </p:nvSpPr>
        <p:spPr>
          <a:xfrm>
            <a:off x="9136856" y="3629025"/>
            <a:ext cx="361950" cy="124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8233DE9-5896-E8CD-BD12-B8E8427E57F8}"/>
              </a:ext>
            </a:extLst>
          </p:cNvPr>
          <p:cNvSpPr/>
          <p:nvPr/>
        </p:nvSpPr>
        <p:spPr>
          <a:xfrm>
            <a:off x="2857500" y="1705153"/>
            <a:ext cx="1066800" cy="251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631818A-8152-0877-4F1F-151939FBE9B6}"/>
              </a:ext>
            </a:extLst>
          </p:cNvPr>
          <p:cNvSpPr/>
          <p:nvPr/>
        </p:nvSpPr>
        <p:spPr>
          <a:xfrm>
            <a:off x="2842260" y="3087908"/>
            <a:ext cx="556260" cy="251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667ACEA-EC86-0A37-B207-EB7D7ACBB30D}"/>
              </a:ext>
            </a:extLst>
          </p:cNvPr>
          <p:cNvSpPr/>
          <p:nvPr/>
        </p:nvSpPr>
        <p:spPr>
          <a:xfrm>
            <a:off x="1577340" y="3800653"/>
            <a:ext cx="2918460" cy="3655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5B5A66D-A51E-AFC9-FCBA-52DDC7D79A93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010025" y="1885950"/>
            <a:ext cx="5126831" cy="180523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4CB7E6-D720-2ED2-0549-B64987A56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ACC25C5-4E5E-B600-4DFE-EC39BA566B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7019" y="1761088"/>
            <a:ext cx="947761" cy="16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44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3E03E-793B-9F0C-2ADF-04DEB88C4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6A8D9814-A5B2-9725-DACD-3D0A9674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07" y="1678690"/>
            <a:ext cx="3600000" cy="2598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C490419-4498-8C41-8BF7-47440ABC1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2"/>
          <a:stretch>
            <a:fillRect/>
          </a:stretch>
        </p:blipFill>
        <p:spPr bwMode="auto">
          <a:xfrm>
            <a:off x="1300388" y="1411097"/>
            <a:ext cx="3600000" cy="4243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C298231-7B5B-3603-48D9-98E4B001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6345B0-1D0A-998F-450E-A66C041A9C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⑫　以下の画像を参考に設定を入力し、「保存」をタップします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81A6EB-AFBC-1157-83FF-DBB0A7ADA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59D2BC-CEE1-BBF0-8B94-1519A6924F2B}"/>
              </a:ext>
            </a:extLst>
          </p:cNvPr>
          <p:cNvSpPr/>
          <p:nvPr/>
        </p:nvSpPr>
        <p:spPr>
          <a:xfrm>
            <a:off x="7384256" y="2247107"/>
            <a:ext cx="2788444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C4D152-C668-A674-7824-045110733750}"/>
              </a:ext>
            </a:extLst>
          </p:cNvPr>
          <p:cNvSpPr/>
          <p:nvPr/>
        </p:nvSpPr>
        <p:spPr>
          <a:xfrm>
            <a:off x="7384257" y="2697579"/>
            <a:ext cx="2788444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B388D16-29D4-E1CD-4E1C-98FDFAEEE5A4}"/>
              </a:ext>
            </a:extLst>
          </p:cNvPr>
          <p:cNvSpPr/>
          <p:nvPr/>
        </p:nvSpPr>
        <p:spPr>
          <a:xfrm>
            <a:off x="4321968" y="1459409"/>
            <a:ext cx="478631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1485808-3AFD-EE68-EB3F-CDE6D271C61E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4800599" y="2299895"/>
            <a:ext cx="2583657" cy="85049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A0E19E7-706F-1BFF-7F41-07E191A77282}"/>
              </a:ext>
            </a:extLst>
          </p:cNvPr>
          <p:cNvCxnSpPr>
            <a:cxnSpLocks/>
            <a:stCxn id="10" idx="1"/>
            <a:endCxn id="15" idx="3"/>
          </p:cNvCxnSpPr>
          <p:nvPr/>
        </p:nvCxnSpPr>
        <p:spPr>
          <a:xfrm flipH="1">
            <a:off x="4512945" y="2750367"/>
            <a:ext cx="2871312" cy="130819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17B1B71-F7D5-E9BA-0D6D-FE4CEA241C35}"/>
              </a:ext>
            </a:extLst>
          </p:cNvPr>
          <p:cNvSpPr/>
          <p:nvPr/>
        </p:nvSpPr>
        <p:spPr>
          <a:xfrm>
            <a:off x="2927732" y="3040752"/>
            <a:ext cx="1872867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5B66B29-E6CF-448C-BDF6-4444E9D5B8F4}"/>
              </a:ext>
            </a:extLst>
          </p:cNvPr>
          <p:cNvSpPr/>
          <p:nvPr/>
        </p:nvSpPr>
        <p:spPr>
          <a:xfrm>
            <a:off x="2927732" y="3948919"/>
            <a:ext cx="1585213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175802F-B7BE-026E-CC0B-E4D18640BF11}"/>
              </a:ext>
            </a:extLst>
          </p:cNvPr>
          <p:cNvSpPr/>
          <p:nvPr/>
        </p:nvSpPr>
        <p:spPr>
          <a:xfrm>
            <a:off x="2927732" y="4429327"/>
            <a:ext cx="678433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E18316-1DB7-F520-6433-EBF3695354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2683868-E1AD-E02E-B751-E5F29E06D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489" y="2717584"/>
            <a:ext cx="605987" cy="65566"/>
          </a:xfrm>
          <a:prstGeom prst="rect">
            <a:avLst/>
          </a:prstGeom>
          <a:effectLst/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C4DFD29-E60D-11D9-65BA-E32BD6A9C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241" y="2717584"/>
            <a:ext cx="605987" cy="6599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712746A-5B45-57EB-3AAC-8B16E2C55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3458" y="3552157"/>
            <a:ext cx="299476" cy="8188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17220CF-3F01-AEFC-DE26-FEA6A9693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051" y="3552303"/>
            <a:ext cx="1327552" cy="826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6008110-3F97-0912-92AF-B6EF7E6C74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0422" y="3088225"/>
            <a:ext cx="1716451" cy="15145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FC52867-658A-68BB-A569-66B6752C8E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563" y="3983601"/>
            <a:ext cx="1481778" cy="1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7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215FE-8095-2119-3EA7-4736FD05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7C30DC-2179-92BC-3924-EB04ECCCE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⑬</a:t>
            </a:r>
            <a:r>
              <a:rPr kumimoji="1" lang="ja-JP" altLang="en-US"/>
              <a:t>　トグルスイッチをオンにし、作成した</a:t>
            </a:r>
            <a:r>
              <a:rPr kumimoji="1" lang="en-US" altLang="ja-JP"/>
              <a:t>VPN</a:t>
            </a:r>
            <a:r>
              <a:rPr kumimoji="1" lang="ja-JP" altLang="en-US"/>
              <a:t>名をタップします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191797-4730-E353-1779-73AC81733D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FEE358C-7F8F-04C5-A175-029183BE74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⑭　サーバーとの通信ができていれば設定完了です</a:t>
            </a:r>
            <a:endParaRPr kumimoji="1" lang="ja-JP" altLang="en-US"/>
          </a:p>
        </p:txBody>
      </p:sp>
      <p:pic>
        <p:nvPicPr>
          <p:cNvPr id="7" name="図 6" descr="グラフィカル ユーザー インターフェイス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EC88C54C-C51E-1C2F-7495-78805CFE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7" y="1391602"/>
            <a:ext cx="3599815" cy="163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83E88F3-2743-A2DA-910F-C2914EA21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3" b="29839"/>
          <a:stretch>
            <a:fillRect/>
          </a:stretch>
        </p:blipFill>
        <p:spPr bwMode="auto">
          <a:xfrm>
            <a:off x="7050755" y="1391602"/>
            <a:ext cx="3600000" cy="32347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AE024B-31E8-16CF-7CF4-435CEFBBE7D2}"/>
              </a:ext>
            </a:extLst>
          </p:cNvPr>
          <p:cNvSpPr/>
          <p:nvPr/>
        </p:nvSpPr>
        <p:spPr>
          <a:xfrm>
            <a:off x="4318793" y="1881684"/>
            <a:ext cx="564357" cy="372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768C95-1544-EED6-B0EE-5E0AE398FFB1}"/>
              </a:ext>
            </a:extLst>
          </p:cNvPr>
          <p:cNvSpPr/>
          <p:nvPr/>
        </p:nvSpPr>
        <p:spPr>
          <a:xfrm>
            <a:off x="1727602" y="1958326"/>
            <a:ext cx="421872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0771AE-4252-4696-571D-DDD555CD0407}"/>
              </a:ext>
            </a:extLst>
          </p:cNvPr>
          <p:cNvSpPr/>
          <p:nvPr/>
        </p:nvSpPr>
        <p:spPr>
          <a:xfrm>
            <a:off x="7152135" y="3146200"/>
            <a:ext cx="3406165" cy="13038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9EF2B8-6A6C-33F2-B079-B3CDDB3FFF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93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F719A-80A4-B711-BCFC-4DBB77112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71C8555-6336-6F54-F9FA-1C5B6572B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0"/>
          <a:stretch>
            <a:fillRect/>
          </a:stretch>
        </p:blipFill>
        <p:spPr bwMode="auto">
          <a:xfrm>
            <a:off x="7050754" y="2069450"/>
            <a:ext cx="3600000" cy="35022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8C622E-F3ED-D0F1-39B8-0845F4396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2"/>
          <a:stretch>
            <a:fillRect/>
          </a:stretch>
        </p:blipFill>
        <p:spPr bwMode="auto">
          <a:xfrm>
            <a:off x="1538596" y="2272011"/>
            <a:ext cx="3600000" cy="3429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03019AA-610F-6078-322E-1571D8DA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5</a:t>
            </a:r>
            <a:r>
              <a:rPr kumimoji="1" lang="en-US" altLang="ja-JP"/>
              <a:t>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lang="en-US" altLang="ja-JP" cap="none"/>
              <a:t>Android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D846D0-A49D-75AE-EDF2-A095DF71D3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99993C5-4971-8C48-D426-5363822FDF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下部の「空の状態から作成」をタップします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877C053-1A0C-F13B-59E2-95B7905447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Android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08057A3-3FFF-EA8D-C918-CBBA27BC00BA}"/>
              </a:ext>
            </a:extLst>
          </p:cNvPr>
          <p:cNvSpPr/>
          <p:nvPr/>
        </p:nvSpPr>
        <p:spPr>
          <a:xfrm>
            <a:off x="7118081" y="5263792"/>
            <a:ext cx="1302020" cy="2505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8DC76C92-1AF5-F200-2261-4C32CDD5D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クライアントを起動し、右下の「＋」を</a:t>
            </a:r>
            <a:br>
              <a:rPr lang="en-US" altLang="ja-JP"/>
            </a:br>
            <a:r>
              <a:rPr lang="ja-JP" altLang="en-US"/>
              <a:t>　　タップします</a:t>
            </a:r>
            <a:endParaRPr lang="en-US" altLang="ja-JP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DC2854-F00D-06FA-0CD9-6294FEE3F788}"/>
              </a:ext>
            </a:extLst>
          </p:cNvPr>
          <p:cNvSpPr/>
          <p:nvPr/>
        </p:nvSpPr>
        <p:spPr>
          <a:xfrm>
            <a:off x="4552950" y="5193046"/>
            <a:ext cx="585646" cy="464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1CCDDE-72CC-2BCD-72DD-5FE078AF0B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40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D0CEE-540E-DC17-897E-16A0EF706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52FCC8-5D3C-86D4-0765-293AACF2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7A0F-5B53-AA76-B16C-758948675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</a:t>
            </a:r>
            <a:r>
              <a:rPr lang="ja-JP" altLang="en-US"/>
              <a:t>秘密鍵」の右側のボタン</a:t>
            </a:r>
            <a:r>
              <a:rPr kumimoji="1" lang="ja-JP" altLang="en-US"/>
              <a:t>をタップして秘密鍵と公開鍵を</a:t>
            </a:r>
            <a:br>
              <a:rPr kumimoji="1" lang="en-US" altLang="ja-JP"/>
            </a:br>
            <a:r>
              <a:rPr kumimoji="1" lang="ja-JP" altLang="en-US"/>
              <a:t>　　生成し、</a:t>
            </a:r>
            <a:r>
              <a:rPr lang="ja-JP" altLang="en-US"/>
              <a:t>ブラウザを立ち上げ</a:t>
            </a:r>
            <a:r>
              <a:rPr lang="en-US" altLang="ja-JP"/>
              <a:t>MRB</a:t>
            </a:r>
            <a:r>
              <a:rPr lang="ja-JP" altLang="en-US"/>
              <a:t>のクラウド管理画面に</a:t>
            </a:r>
            <a:br>
              <a:rPr lang="en-US" altLang="ja-JP"/>
            </a:br>
            <a:r>
              <a:rPr lang="ja-JP" altLang="en-US"/>
              <a:t>　　ログインします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en-US" altLang="ja-JP">
                <a:solidFill>
                  <a:srgbClr val="FF0000"/>
                </a:solidFill>
              </a:rPr>
              <a:t> 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319907F-ED19-56CD-BAF2-A30ABBA11A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9CABDC7-3158-13D1-4FDA-27CA973A48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　</a:t>
            </a:r>
            <a:r>
              <a:rPr lang="ja-JP" altLang="ja-JP"/>
              <a:t>ログイン選択画面で「クラウドログイン」をクリックします</a:t>
            </a:r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D5EA1F5-A71D-5F30-E386-A3C3A0B10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>
            <a:fillRect/>
          </a:stretch>
        </p:blipFill>
        <p:spPr bwMode="auto">
          <a:xfrm>
            <a:off x="1538596" y="1995496"/>
            <a:ext cx="3600000" cy="38848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F55268-E5D1-B031-1817-EF48832F1555}"/>
              </a:ext>
            </a:extLst>
          </p:cNvPr>
          <p:cNvSpPr/>
          <p:nvPr/>
        </p:nvSpPr>
        <p:spPr>
          <a:xfrm>
            <a:off x="4688414" y="3217267"/>
            <a:ext cx="280987" cy="3069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DE7591-464C-1922-2DCE-FCBA9261A0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8D84DCF-FB75-D764-6C25-E3780CA7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480" y="1381125"/>
            <a:ext cx="36385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14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6A014-7331-3A63-EDCD-630C6E3E4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F9EE63-8D6A-FB32-B453-2E7E2D24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4172C2-4E5B-F585-EFFC-0ABB2D355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⑤</a:t>
            </a:r>
            <a:r>
              <a:rPr kumimoji="1" lang="ja-JP" altLang="en-US"/>
              <a:t>　</a:t>
            </a:r>
            <a:r>
              <a:rPr lang="en-US" altLang="ja-JP"/>
              <a:t>MRB</a:t>
            </a:r>
            <a:r>
              <a:rPr lang="ja-JP" altLang="ja-JP"/>
              <a:t>番号（機器コード）、管理者ユーザ、パスワードを</a:t>
            </a:r>
            <a:br>
              <a:rPr lang="en-US" altLang="ja-JP"/>
            </a:br>
            <a:r>
              <a:rPr lang="ja-JP" altLang="ja-JP"/>
              <a:t>　　入力し、「ログイン」をクリックします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AE4B43-978D-FEAA-26BC-946FA8253B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CF18148-0EFA-31F9-35D7-771F98356F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⑥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し、左の「リモートアクセス設定」をクリックします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329E53-97CC-83E6-EB00-C9DC82C5C8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41450A3-1391-5DD3-9436-698AF06BA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970" y="1593416"/>
            <a:ext cx="3638550" cy="295275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21F5E4E-E9C6-3D1A-E0B4-5559B2211024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1480B9BF-848A-0A73-4F03-135115BFB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322" y="1593416"/>
            <a:ext cx="3600000" cy="2225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984B0E3-FEEB-35ED-5374-2A24F14906AF}"/>
              </a:ext>
            </a:extLst>
          </p:cNvPr>
          <p:cNvSpPr/>
          <p:nvPr/>
        </p:nvSpPr>
        <p:spPr>
          <a:xfrm>
            <a:off x="10115550" y="1660091"/>
            <a:ext cx="529638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662C061-A53C-5B56-01BD-5EDCD6AEE392}"/>
              </a:ext>
            </a:extLst>
          </p:cNvPr>
          <p:cNvSpPr/>
          <p:nvPr/>
        </p:nvSpPr>
        <p:spPr>
          <a:xfrm>
            <a:off x="7114222" y="2378868"/>
            <a:ext cx="691516" cy="976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164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50D5A-4E2A-1A3A-518D-1C0CF014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42316E-8332-5077-D7F8-8EE2A10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A6AA3D-01F7-0326-7A11-3E1D47EC7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⑦</a:t>
            </a:r>
            <a:r>
              <a:rPr kumimoji="1" lang="ja-JP" altLang="en-US"/>
              <a:t>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EE8836-4469-4760-A9AD-D68DCCB601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F9C616B-29A1-96DE-A1B3-FF2215DF11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⑧</a:t>
            </a:r>
            <a:r>
              <a:rPr kumimoji="1" lang="ja-JP" altLang="en-US"/>
              <a:t>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</a:t>
            </a:r>
            <a:r>
              <a:rPr lang="ja-JP" altLang="en-US">
                <a:solidFill>
                  <a:srgbClr val="FF0000"/>
                </a:solidFill>
              </a:rPr>
              <a:t>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33746F-CEF9-3E2A-6567-95F9995F8D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CA5554B-5EA7-2901-6D15-4B4AF6BE1108}"/>
              </a:ext>
            </a:extLst>
          </p:cNvPr>
          <p:cNvSpPr/>
          <p:nvPr/>
        </p:nvSpPr>
        <p:spPr>
          <a:xfrm>
            <a:off x="4345781" y="24288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530C6637-D1A4-D555-59B7-9933E87DD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391154"/>
            <a:ext cx="3600000" cy="2537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F35520-18D4-5A0E-4F62-456A19C4A9FC}"/>
              </a:ext>
            </a:extLst>
          </p:cNvPr>
          <p:cNvSpPr/>
          <p:nvPr/>
        </p:nvSpPr>
        <p:spPr>
          <a:xfrm>
            <a:off x="2681288" y="2771775"/>
            <a:ext cx="554831" cy="13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71C3B9A-6B49-4892-A646-49420B425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07" y="2380027"/>
            <a:ext cx="673893" cy="72913"/>
          </a:xfrm>
          <a:prstGeom prst="rect">
            <a:avLst/>
          </a:prstGeom>
          <a:effectLst/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29968B3-00E1-0293-3C69-10F7D447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825" y="2380027"/>
            <a:ext cx="623944" cy="67955"/>
          </a:xfrm>
          <a:prstGeom prst="rect">
            <a:avLst/>
          </a:prstGeom>
        </p:spPr>
      </p:pic>
      <p:pic>
        <p:nvPicPr>
          <p:cNvPr id="24" name="図 23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1757C943-C5FA-1703-A5AC-E70BD63E6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755" y="2837259"/>
            <a:ext cx="3600000" cy="2570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DFC66AA-2F54-B997-DED6-A27EAAC2854B}"/>
              </a:ext>
            </a:extLst>
          </p:cNvPr>
          <p:cNvSpPr/>
          <p:nvPr/>
        </p:nvSpPr>
        <p:spPr>
          <a:xfrm>
            <a:off x="7685847" y="3729038"/>
            <a:ext cx="2329815" cy="6823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921F01C-1753-0A61-0039-5FBA62B790B4}"/>
              </a:ext>
            </a:extLst>
          </p:cNvPr>
          <p:cNvSpPr/>
          <p:nvPr/>
        </p:nvSpPr>
        <p:spPr>
          <a:xfrm>
            <a:off x="9690734" y="4488656"/>
            <a:ext cx="560547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E0F3E00C-4223-2A42-71D9-7B378E138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357" y="3873501"/>
            <a:ext cx="1447293" cy="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FF229-F101-79EC-252D-FDE0B65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クライアントインストール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lang="ja-JP" altLang="en-US"/>
              <a:t>ブラウザで「</a:t>
            </a:r>
            <a:r>
              <a:rPr lang="en-US" altLang="ja-JP"/>
              <a:t>https://www.wireguard.com/install/</a:t>
            </a:r>
            <a:r>
              <a:rPr lang="ja-JP" altLang="en-US"/>
              <a:t>」にアクセス</a:t>
            </a:r>
            <a:br>
              <a:rPr lang="en-US" altLang="ja-JP"/>
            </a:br>
            <a:r>
              <a:rPr lang="ja-JP" altLang="en-US"/>
              <a:t>　　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端末に対応するリンクをクリックします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Windows</a:t>
            </a:r>
            <a:r>
              <a:rPr kumimoji="1" lang="ja-JP" altLang="en-US"/>
              <a:t>の場合、インストーラがダウンロードされますので、</a:t>
            </a:r>
            <a:br>
              <a:rPr kumimoji="1" lang="en-US" altLang="ja-JP"/>
            </a:br>
            <a:r>
              <a:rPr kumimoji="1" lang="ja-JP" altLang="en-US"/>
              <a:t>　　インストーラを実行しインストールを完了します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macOS, iOS, Android</a:t>
            </a:r>
            <a:r>
              <a:rPr kumimoji="1" lang="ja-JP" altLang="en-US"/>
              <a:t>は各ストアに移動するので、アプリの</a:t>
            </a:r>
            <a:br>
              <a:rPr kumimoji="1" lang="en-US" altLang="ja-JP"/>
            </a:br>
            <a:r>
              <a:rPr kumimoji="1" lang="ja-JP" altLang="en-US"/>
              <a:t>　　インストールをします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7D7FB3-BAF8-8BCD-4AFA-7EA044971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WireGuard</a:t>
            </a:r>
            <a:r>
              <a:rPr lang="ja-JP" altLang="en-US"/>
              <a:t>クライアントのインストールの手順について説明します</a:t>
            </a:r>
            <a:endParaRPr kumimoji="1" lang="ja-JP" altLang="en-US"/>
          </a:p>
        </p:txBody>
      </p:sp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A1D341-2AE0-7A48-78EF-83AE4128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277703"/>
            <a:ext cx="3600000" cy="7054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EDE510-B014-0E35-5978-7C3ABD7E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87935"/>
            <a:ext cx="3600000" cy="25805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D3F9C59-5AC7-8CB8-BEB6-73CA3BC05ED2}"/>
              </a:ext>
            </a:extLst>
          </p:cNvPr>
          <p:cNvSpPr/>
          <p:nvPr/>
        </p:nvSpPr>
        <p:spPr>
          <a:xfrm>
            <a:off x="8416925" y="3644900"/>
            <a:ext cx="860425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C620DD7-28BD-9166-15F1-EE7D11955BE7}"/>
              </a:ext>
            </a:extLst>
          </p:cNvPr>
          <p:cNvSpPr/>
          <p:nvPr/>
        </p:nvSpPr>
        <p:spPr>
          <a:xfrm>
            <a:off x="8416926" y="409414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B35490D-8F61-E122-4C5C-8D94B60B39B4}"/>
              </a:ext>
            </a:extLst>
          </p:cNvPr>
          <p:cNvSpPr/>
          <p:nvPr/>
        </p:nvSpPr>
        <p:spPr>
          <a:xfrm>
            <a:off x="8416925" y="483709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3D788FA-753D-0CE0-598B-2DB46108EFE2}"/>
              </a:ext>
            </a:extLst>
          </p:cNvPr>
          <p:cNvSpPr/>
          <p:nvPr/>
        </p:nvSpPr>
        <p:spPr>
          <a:xfrm>
            <a:off x="8416925" y="528633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022669-8367-1E5E-6C29-C3E7825C48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A43B5-6023-BF4D-B034-95441DAAF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6C042-5135-A712-0E1B-B9BCEAE3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0146BD-6C84-1DEC-6F4E-A6CA4AB3B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</a:t>
            </a:r>
            <a:r>
              <a:rPr kumimoji="1" lang="ja-JP" altLang="en-US"/>
              <a:t>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23499F-6A42-E98F-9AD5-09A1710C7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85D5871-F058-574F-65C7-B1F883616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⑩</a:t>
            </a:r>
            <a:r>
              <a:rPr kumimoji="1" lang="ja-JP" altLang="en-US"/>
              <a:t>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FF9FA0-4300-DEE6-7020-009510A86D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" name="図 10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B1CF7A5F-9D78-9B52-F27A-F570AA612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2483"/>
            <a:ext cx="3600000" cy="25806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8A0E777-E6C7-AE78-7237-D509F97F27A4}"/>
              </a:ext>
            </a:extLst>
          </p:cNvPr>
          <p:cNvSpPr/>
          <p:nvPr/>
        </p:nvSpPr>
        <p:spPr>
          <a:xfrm>
            <a:off x="4073525" y="3208698"/>
            <a:ext cx="371475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E3827C1-2212-BFA4-3CAF-A09AED45F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884" y="2683289"/>
            <a:ext cx="1447293" cy="82550"/>
          </a:xfrm>
          <a:prstGeom prst="rect">
            <a:avLst/>
          </a:prstGeom>
        </p:spPr>
      </p:pic>
      <p:pic>
        <p:nvPicPr>
          <p:cNvPr id="21" name="図 20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EBEA6029-690C-F6F5-AAA4-5A5599520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755" y="1776979"/>
            <a:ext cx="3600000" cy="2598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8097F7C-3BE7-5A94-7522-2E4EBFBA4478}"/>
              </a:ext>
            </a:extLst>
          </p:cNvPr>
          <p:cNvSpPr/>
          <p:nvPr/>
        </p:nvSpPr>
        <p:spPr>
          <a:xfrm>
            <a:off x="7449183" y="2963204"/>
            <a:ext cx="557215" cy="1324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D1368C8-01D6-114C-FC44-3466E9863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451" y="2819051"/>
            <a:ext cx="605987" cy="65566"/>
          </a:xfrm>
          <a:prstGeom prst="rect">
            <a:avLst/>
          </a:prstGeom>
          <a:effectLst/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7560ED2-B43E-3C29-8F48-E3E75E16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074" y="2817160"/>
            <a:ext cx="605987" cy="6599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C106F03-A9EE-E54D-E853-24C465E89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7400" y="3655215"/>
            <a:ext cx="299476" cy="8188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EDC8F59-BBC3-E695-26A1-9B668516CA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1309" y="3664389"/>
            <a:ext cx="1323542" cy="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35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CADEC-C3C6-8812-945B-337A9D661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92B7C3CE-1E9F-6220-6383-7D605F421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776979"/>
            <a:ext cx="3600000" cy="2598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F797F86-EFF1-1028-1DFD-70D420281F45}"/>
              </a:ext>
            </a:extLst>
          </p:cNvPr>
          <p:cNvSpPr/>
          <p:nvPr/>
        </p:nvSpPr>
        <p:spPr>
          <a:xfrm>
            <a:off x="7449183" y="2963204"/>
            <a:ext cx="557215" cy="1324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E51AFB6-31D5-A928-A40F-2F5EC795C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451" y="2819051"/>
            <a:ext cx="605987" cy="65566"/>
          </a:xfrm>
          <a:prstGeom prst="rect">
            <a:avLst/>
          </a:prstGeom>
          <a:effectLst/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919793A-0D9F-6061-42E3-DDE9179EA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074" y="2817160"/>
            <a:ext cx="605987" cy="6599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799E3A9-9903-B8F2-0E76-041E0B18F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400" y="3655215"/>
            <a:ext cx="299476" cy="818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C18BE5B-E043-D5BE-1FBF-099049720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309" y="3664389"/>
            <a:ext cx="1323542" cy="6556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402269F-AC32-51A2-B763-4000C7509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00" y="1614349"/>
            <a:ext cx="3600000" cy="36293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73651AD-E14B-19A8-AC27-AECF2E36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69849-783A-2622-69E9-B8ED6E1AE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⑪　以下の画像を参考に設定を入力し、「ピアを追加」をタップします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FD068E-44A0-382E-774C-5BFC4A00B8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F5052E6-B0A6-207D-5693-8C120BD3E956}"/>
              </a:ext>
            </a:extLst>
          </p:cNvPr>
          <p:cNvSpPr/>
          <p:nvPr/>
        </p:nvSpPr>
        <p:spPr>
          <a:xfrm>
            <a:off x="1710520" y="2016284"/>
            <a:ext cx="334725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46703B2-4E98-152B-7D35-3F0FBAD05E35}"/>
              </a:ext>
            </a:extLst>
          </p:cNvPr>
          <p:cNvSpPr/>
          <p:nvPr/>
        </p:nvSpPr>
        <p:spPr>
          <a:xfrm>
            <a:off x="2852736" y="4763584"/>
            <a:ext cx="1071563" cy="3438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24D9CFD-79FB-0F24-CD9D-9A4743C205AE}"/>
              </a:ext>
            </a:extLst>
          </p:cNvPr>
          <p:cNvSpPr/>
          <p:nvPr/>
        </p:nvSpPr>
        <p:spPr>
          <a:xfrm>
            <a:off x="1714500" y="3790950"/>
            <a:ext cx="227647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C4F915F-9161-FE45-0EBA-60EA7CEF83B4}"/>
              </a:ext>
            </a:extLst>
          </p:cNvPr>
          <p:cNvSpPr/>
          <p:nvPr/>
        </p:nvSpPr>
        <p:spPr>
          <a:xfrm>
            <a:off x="1714500" y="3331919"/>
            <a:ext cx="227647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739026-7B72-95FB-46E5-6AE52D44CF8E}"/>
              </a:ext>
            </a:extLst>
          </p:cNvPr>
          <p:cNvSpPr/>
          <p:nvPr/>
        </p:nvSpPr>
        <p:spPr>
          <a:xfrm>
            <a:off x="9134852" y="3618055"/>
            <a:ext cx="351144" cy="145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5F2A621-C055-E5A0-562C-F966BB9542C6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025848" y="3567619"/>
            <a:ext cx="5109004" cy="12310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48D2DC-4BEC-CD32-54A9-C60AC67A38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030F332-4C9B-BFD8-0DD9-31B7D03AD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5846" y="3480300"/>
            <a:ext cx="753239" cy="1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23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37BD-4AD1-FD6C-E6BB-3210D3204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BBE6516A-D161-1E8C-B36D-E09CEF4E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776979"/>
            <a:ext cx="3600000" cy="2598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DDED25E-E6EB-AAEB-B968-35EB2658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451" y="2819051"/>
            <a:ext cx="605987" cy="65566"/>
          </a:xfrm>
          <a:prstGeom prst="rect">
            <a:avLst/>
          </a:prstGeom>
          <a:effectLst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BC331A7-0EF1-8997-056B-69F4EC1B5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074" y="2817160"/>
            <a:ext cx="605987" cy="6599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353F82B-B055-50B1-B90C-09E8ED398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400" y="3655215"/>
            <a:ext cx="299476" cy="8188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3AFEFD5-81A0-7B2E-B50A-7C7518CC1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309" y="3664389"/>
            <a:ext cx="1323542" cy="6556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A8B7277-29F2-3CA8-AC3F-A26AC8A224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6"/>
          <a:stretch>
            <a:fillRect/>
          </a:stretch>
        </p:blipFill>
        <p:spPr bwMode="auto">
          <a:xfrm>
            <a:off x="1466948" y="1459409"/>
            <a:ext cx="3600000" cy="4874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5CB8C43-5196-0733-AAFD-4EAD24D6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07D418-0616-54B1-A0B4-0D701EF3E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⑫　以下の画像を参考に設定を入力し、右上の保存ボタンをタップします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06871A0-70A0-CF3B-BBFF-C04E19E39F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C43DE9-9319-50CD-CE7B-A8E3994A6566}"/>
              </a:ext>
            </a:extLst>
          </p:cNvPr>
          <p:cNvSpPr/>
          <p:nvPr/>
        </p:nvSpPr>
        <p:spPr>
          <a:xfrm>
            <a:off x="7449183" y="2331945"/>
            <a:ext cx="2767967" cy="1324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CBFDFF9-E5E1-49D7-C238-D761B6A93153}"/>
              </a:ext>
            </a:extLst>
          </p:cNvPr>
          <p:cNvSpPr/>
          <p:nvPr/>
        </p:nvSpPr>
        <p:spPr>
          <a:xfrm>
            <a:off x="7449183" y="2797370"/>
            <a:ext cx="2767967" cy="110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CA332AA-7E62-B1E7-E379-2C26D93084D6}"/>
              </a:ext>
            </a:extLst>
          </p:cNvPr>
          <p:cNvSpPr/>
          <p:nvPr/>
        </p:nvSpPr>
        <p:spPr>
          <a:xfrm>
            <a:off x="4358639" y="1459409"/>
            <a:ext cx="4038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BC2BD51-82A4-4FCC-4C7B-3C1B1EE4CD10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4572000" y="2398156"/>
            <a:ext cx="2877183" cy="186487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C249237-92C3-5A80-5939-3C179F3A8845}"/>
              </a:ext>
            </a:extLst>
          </p:cNvPr>
          <p:cNvCxnSpPr>
            <a:cxnSpLocks/>
            <a:stCxn id="10" idx="1"/>
            <a:endCxn id="15" idx="3"/>
          </p:cNvCxnSpPr>
          <p:nvPr/>
        </p:nvCxnSpPr>
        <p:spPr>
          <a:xfrm flipH="1">
            <a:off x="2790826" y="2852438"/>
            <a:ext cx="4658357" cy="275524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6A6DA99-14E9-874D-FD48-7962C2E53C98}"/>
              </a:ext>
            </a:extLst>
          </p:cNvPr>
          <p:cNvSpPr/>
          <p:nvPr/>
        </p:nvSpPr>
        <p:spPr>
          <a:xfrm>
            <a:off x="1603757" y="4036603"/>
            <a:ext cx="2968243" cy="4528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91C026-8F9E-7598-F1BE-64A60FECC134}"/>
              </a:ext>
            </a:extLst>
          </p:cNvPr>
          <p:cNvSpPr/>
          <p:nvPr/>
        </p:nvSpPr>
        <p:spPr>
          <a:xfrm>
            <a:off x="1603758" y="5394841"/>
            <a:ext cx="1187068" cy="425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1FB652-C915-ED0F-6628-B47B698FB613}"/>
              </a:ext>
            </a:extLst>
          </p:cNvPr>
          <p:cNvSpPr/>
          <p:nvPr/>
        </p:nvSpPr>
        <p:spPr>
          <a:xfrm>
            <a:off x="1603757" y="5832236"/>
            <a:ext cx="1187068" cy="425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8F4DB3-FD4F-EF92-BD41-FA67D98FEB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A79EA38-8C4D-DD05-7079-2D867D06E1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2225" y="2464366"/>
            <a:ext cx="683788" cy="15701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45FEB18-2AE3-E002-EEC9-B12F918C02BF}"/>
              </a:ext>
            </a:extLst>
          </p:cNvPr>
          <p:cNvSpPr txBox="1"/>
          <p:nvPr/>
        </p:nvSpPr>
        <p:spPr>
          <a:xfrm>
            <a:off x="2090959" y="3760624"/>
            <a:ext cx="29682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/>
              <a:t>jhXklvvVhSbOePKgJ5Tkd/Rz6d3lmyu3xtznml0F9UU=</a:t>
            </a:r>
            <a:endParaRPr kumimoji="1" lang="ja-JP" altLang="en-US" sz="70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1A32184-98F9-1A5C-83FF-DA4C302B9D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9129" y="5573994"/>
            <a:ext cx="1043595" cy="13553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55E1F80-7F8B-2930-37AF-D0F88EE686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4294" y="4223406"/>
            <a:ext cx="2846431" cy="1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79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E8DB1-5C0C-6DA7-5FFE-ACF3E35C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6880EE-9B3F-524D-96DF-3FB5B38D4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⑬</a:t>
            </a:r>
            <a:r>
              <a:rPr kumimoji="1" lang="ja-JP" altLang="en-US"/>
              <a:t>　トグルスイッチをオンにし、サーバーとの通信ができていれば設定完了です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388B1B9-A629-402F-7A48-46CDCD47EF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C3A20A-29DE-ED63-8F81-904643DFE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02" y="1427998"/>
            <a:ext cx="3600000" cy="38215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A155BBB-EB25-7C6A-E57C-7709FE3715E7}"/>
              </a:ext>
            </a:extLst>
          </p:cNvPr>
          <p:cNvSpPr/>
          <p:nvPr/>
        </p:nvSpPr>
        <p:spPr>
          <a:xfrm>
            <a:off x="7416164" y="1830884"/>
            <a:ext cx="4038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097C98-CB8F-E9BD-D9C7-23E618175480}"/>
              </a:ext>
            </a:extLst>
          </p:cNvPr>
          <p:cNvSpPr/>
          <p:nvPr/>
        </p:nvSpPr>
        <p:spPr>
          <a:xfrm>
            <a:off x="4358639" y="4800171"/>
            <a:ext cx="17373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1F6347-4CDD-3961-A38A-907584B041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FA7BE52-E4D5-F95D-C5E0-70A26B153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39" y="3937656"/>
            <a:ext cx="3057525" cy="1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7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7678F-F2E1-95A5-D18C-96A6CB3C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6. </a:t>
            </a:r>
            <a:r>
              <a:rPr lang="en-US" altLang="ja-JP" cap="none"/>
              <a:t>WireGuard</a:t>
            </a:r>
            <a:r>
              <a:rPr lang="ja-JP" altLang="en-US" cap="none"/>
              <a:t>設定削除手順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0AFAA5-9E84-8660-DB00-856B970C9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ログイン選択画面で「クラウドログイン」をクリックします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44A521-02A2-79F2-EABB-4C1712594B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BAF1543-E6B5-9BE3-EC65-6E010F5DA4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kumimoji="1" lang="en-US" altLang="ja-JP"/>
              <a:t>MRB</a:t>
            </a:r>
            <a:r>
              <a:rPr kumimoji="1" lang="ja-JP" altLang="en-US"/>
              <a:t>番号（機器コード）、</a:t>
            </a:r>
            <a:r>
              <a:rPr lang="ja-JP" altLang="en-US"/>
              <a:t>管理者ユーザ、パスワードを</a:t>
            </a:r>
            <a:br>
              <a:rPr lang="en-US" altLang="ja-JP"/>
            </a:br>
            <a:r>
              <a:rPr lang="ja-JP" altLang="en-US"/>
              <a:t>　　入力し、「ログイン」をクリックします</a:t>
            </a:r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E2EC0AD-06CB-0E04-A0EE-A63CEB0ED2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MRB</a:t>
            </a:r>
            <a:r>
              <a:rPr lang="ja-JP" altLang="en-US"/>
              <a:t>の管理画面より</a:t>
            </a:r>
            <a:r>
              <a:rPr lang="en-US" altLang="ja-JP"/>
              <a:t>WireGuard</a:t>
            </a:r>
            <a:r>
              <a:rPr lang="ja-JP" altLang="en-US"/>
              <a:t>設定を削除する手順について説明します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504677-3785-BC4D-123E-294ECE24A2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" name="図 9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969A715F-AD0A-5D6E-A83E-E8983696E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01" y="2079902"/>
            <a:ext cx="3600000" cy="26981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47A6A8-FC8E-45B1-CEA4-AB7FAA359E46}"/>
              </a:ext>
            </a:extLst>
          </p:cNvPr>
          <p:cNvSpPr/>
          <p:nvPr/>
        </p:nvSpPr>
        <p:spPr>
          <a:xfrm>
            <a:off x="3499162" y="3352800"/>
            <a:ext cx="1249507" cy="3600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E096379C-F88E-9E52-1D5A-1AED6E4B7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40746"/>
            <a:ext cx="3600000" cy="2916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6010DA3-1180-78F9-687A-D48A1B2ED695}"/>
              </a:ext>
            </a:extLst>
          </p:cNvPr>
          <p:cNvSpPr/>
          <p:nvPr/>
        </p:nvSpPr>
        <p:spPr>
          <a:xfrm>
            <a:off x="7421981" y="3211930"/>
            <a:ext cx="1982369" cy="6926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46D6A75-0EAA-28D5-E2C5-B3FCDF0182F8}"/>
              </a:ext>
            </a:extLst>
          </p:cNvPr>
          <p:cNvSpPr/>
          <p:nvPr/>
        </p:nvSpPr>
        <p:spPr>
          <a:xfrm>
            <a:off x="9512300" y="4311894"/>
            <a:ext cx="715660" cy="1394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705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34AE-6FFD-E591-A82B-33321E6AD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A17BC30F-660F-600F-371A-DEE1AF17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6317FFE8-8AD7-F6B7-7130-835B09134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③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し、左の「リモートアクセス設定」をクリックします</a:t>
            </a: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35A36F-BA48-0DF9-2C7A-3988F9422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759FC8-7F1E-5AC6-C485-AE39F59772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95B37B4-BA5F-A5BD-362B-3D83387408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</a:t>
            </a:r>
            <a:r>
              <a:rPr kumimoji="1" lang="ja-JP" altLang="en-US"/>
              <a:t>　</a:t>
            </a:r>
            <a:r>
              <a:rPr lang="ja-JP" altLang="ja-JP"/>
              <a:t>削除したいクライアントの「削」のチェックボックスを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ja-JP" altLang="ja-JP"/>
              <a:t>クリックし、「削除」ボタンをクリックします</a:t>
            </a:r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60D8B79-716E-B2EA-3398-D7DBC4990B0E}"/>
              </a:ext>
            </a:extLst>
          </p:cNvPr>
          <p:cNvSpPr/>
          <p:nvPr/>
        </p:nvSpPr>
        <p:spPr>
          <a:xfrm>
            <a:off x="3884929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AAB8FA1A-E09E-7B01-9F61-CF1732C63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01" y="1593416"/>
            <a:ext cx="3600000" cy="2225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027620-F361-5669-5453-6BCE574A8145}"/>
              </a:ext>
            </a:extLst>
          </p:cNvPr>
          <p:cNvSpPr/>
          <p:nvPr/>
        </p:nvSpPr>
        <p:spPr>
          <a:xfrm>
            <a:off x="4456429" y="1660091"/>
            <a:ext cx="529638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8084D07-E3BC-69E0-1DD5-6BB1BB5414D6}"/>
              </a:ext>
            </a:extLst>
          </p:cNvPr>
          <p:cNvSpPr/>
          <p:nvPr/>
        </p:nvSpPr>
        <p:spPr>
          <a:xfrm>
            <a:off x="1455101" y="2378868"/>
            <a:ext cx="691516" cy="976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グラフィカル ユーザー インターフェイス, アプリケーション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297EF75E-FA2C-88AA-7D64-CE6F2F687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93416"/>
            <a:ext cx="3600000" cy="25943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D6633C0-8641-9DC5-E40F-BA3E654D2FF6}"/>
              </a:ext>
            </a:extLst>
          </p:cNvPr>
          <p:cNvSpPr/>
          <p:nvPr/>
        </p:nvSpPr>
        <p:spPr>
          <a:xfrm>
            <a:off x="9707536" y="3008605"/>
            <a:ext cx="529638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F321883-FE57-4276-5087-C91701FE0190}"/>
              </a:ext>
            </a:extLst>
          </p:cNvPr>
          <p:cNvSpPr/>
          <p:nvPr/>
        </p:nvSpPr>
        <p:spPr>
          <a:xfrm>
            <a:off x="9933755" y="3429000"/>
            <a:ext cx="248470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846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973A9AFE-CF7B-3646-578B-8CDE7233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378337"/>
            <a:ext cx="3600000" cy="25609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29FA34C7-3C11-2B9C-5411-18A378244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45" y="1378337"/>
            <a:ext cx="3600000" cy="25747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C7DBF36-C531-5782-1C92-998880B1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5DEEF6-C698-8EC4-CA03-B04F21D50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⑤</a:t>
            </a:r>
            <a:r>
              <a:rPr kumimoji="1" lang="ja-JP" altLang="en-US"/>
              <a:t>　「削除」をクリックします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D0FE41-3A6A-8441-DB18-2279ED4AEE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A9F2935-C383-E616-F850-D31794BE9B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⑥</a:t>
            </a:r>
            <a:r>
              <a:rPr kumimoji="1" lang="ja-JP" altLang="en-US"/>
              <a:t>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設定」をクリックし、削除は完了です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9189E4D-C541-2740-0A29-C2E0DA04D7C0}"/>
              </a:ext>
            </a:extLst>
          </p:cNvPr>
          <p:cNvSpPr/>
          <p:nvPr/>
        </p:nvSpPr>
        <p:spPr>
          <a:xfrm>
            <a:off x="3896922" y="2345606"/>
            <a:ext cx="556016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E639014-26F5-CD48-B54C-4E6201F52DAA}"/>
              </a:ext>
            </a:extLst>
          </p:cNvPr>
          <p:cNvSpPr/>
          <p:nvPr/>
        </p:nvSpPr>
        <p:spPr>
          <a:xfrm>
            <a:off x="7446204" y="2676525"/>
            <a:ext cx="545272" cy="1227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32682E-03C1-5416-B2B2-4A2FCE0CCD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1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E5329-7646-F67E-3A18-0AEF6D3B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kumimoji="1" lang="en-US" altLang="ja-JP" cap="none"/>
              <a:t>Windows</a:t>
            </a:r>
            <a:r>
              <a:rPr kumimoji="1" lang="ja-JP" altLang="en-US" cap="none"/>
              <a:t>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6B4610-670D-4B9E-4B91-700841424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クライアントを起動します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2871A3-7581-BD9C-E8A8-9299E841B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32682C5-1058-E37C-5438-E6CC0B7E6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下部の「トンネルの追加」の「▼」をクリックし、</a:t>
            </a:r>
            <a:br>
              <a:rPr kumimoji="1" lang="en-US" altLang="ja-JP"/>
            </a:br>
            <a:r>
              <a:rPr kumimoji="1" lang="ja-JP" altLang="en-US"/>
              <a:t>　　「空のトンネルを追加」をクリックします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11D82BE-E576-EF13-445B-229EDB2AB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Windows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pic>
        <p:nvPicPr>
          <p:cNvPr id="9" name="図 8" descr="グラフィカル ユーザー インターフェイス, アプリケーション, Word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E2691B8-650B-3C22-4739-9D2AC7D6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112745"/>
            <a:ext cx="3600000" cy="28171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テキスト, アプリケーション, Word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E00A7F-2D3E-30DB-4E33-A057CCA2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89373"/>
            <a:ext cx="3600000" cy="31211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25F977B-5B6D-6CCA-B5D0-5DFF567C81E1}"/>
              </a:ext>
            </a:extLst>
          </p:cNvPr>
          <p:cNvSpPr/>
          <p:nvPr/>
        </p:nvSpPr>
        <p:spPr>
          <a:xfrm>
            <a:off x="7715250" y="4872038"/>
            <a:ext cx="95250" cy="161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1410773-3BBC-4533-51FD-1A970B8A8C57}"/>
              </a:ext>
            </a:extLst>
          </p:cNvPr>
          <p:cNvSpPr/>
          <p:nvPr/>
        </p:nvSpPr>
        <p:spPr>
          <a:xfrm>
            <a:off x="7131051" y="5149193"/>
            <a:ext cx="1560512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26C634-E9D9-DA7F-C11E-3D41D50DEF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3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890FB-019C-6880-1E32-7DC88C95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DAACD-79E2-74C6-67EA-EDFAE0899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以下の画面が表示されたら、ブラウザを立ち上げ</a:t>
            </a:r>
            <a:r>
              <a:rPr lang="en-US" altLang="ja-JP"/>
              <a:t>MRB</a:t>
            </a:r>
            <a:r>
              <a:rPr lang="ja-JP" altLang="en-US"/>
              <a:t>の</a:t>
            </a:r>
            <a:br>
              <a:rPr lang="en-US" altLang="ja-JP"/>
            </a:br>
            <a:r>
              <a:rPr lang="ja-JP" altLang="en-US"/>
              <a:t>　　クラウド管理画面にログインします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247527-3C8C-EF8A-3F83-94C359CFE4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3E3894D-A4CE-AFC0-7B63-C186747088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lang="ja-JP" altLang="en-US"/>
              <a:t>ログイン選択画面で「クラウドログイン」をクリックします</a:t>
            </a:r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5B2227B-359A-D0D2-6EB6-36CA0C77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800221"/>
            <a:ext cx="3600000" cy="29203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D5EEE32-F22B-742A-CF3F-3DE75276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6475" y="2647149"/>
            <a:ext cx="2313080" cy="105576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14B054-3F82-49EB-A160-1123F8BE55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図 6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D472EB28-E165-2B4B-0179-7D3D2935B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755" y="1403627"/>
            <a:ext cx="3600000" cy="26981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EFED1C-1B35-5E2F-419D-E6DD47B6965A}"/>
              </a:ext>
            </a:extLst>
          </p:cNvPr>
          <p:cNvSpPr/>
          <p:nvPr/>
        </p:nvSpPr>
        <p:spPr>
          <a:xfrm>
            <a:off x="9152716" y="2676525"/>
            <a:ext cx="1249507" cy="3600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9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91634-0EE0-5558-89FC-C07B8F93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E05445D2-3447-3872-CDDE-E99C1C8A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322" y="1593416"/>
            <a:ext cx="3600000" cy="2225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3AB90E2-03C9-483B-ED7E-1044316B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D5365D-FDEB-EA2B-4EDB-9F31EFD39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⑤</a:t>
            </a:r>
            <a:r>
              <a:rPr kumimoji="1" lang="ja-JP" altLang="en-US"/>
              <a:t>　</a:t>
            </a:r>
            <a:r>
              <a:rPr lang="en-US" altLang="ja-JP"/>
              <a:t> MRB</a:t>
            </a:r>
            <a:r>
              <a:rPr lang="ja-JP" altLang="en-US"/>
              <a:t>番号（機器コード）、管理者ユーザ、パスワードを</a:t>
            </a:r>
            <a:br>
              <a:rPr lang="en-US" altLang="ja-JP"/>
            </a:br>
            <a:r>
              <a:rPr lang="ja-JP" altLang="en-US"/>
              <a:t>　　入力し、「ログイン」をクリックします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40CA55-E6E7-8D7C-36B7-AC43C0A240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B2051FE-BDB6-4905-3BAE-A2008D8265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⑥</a:t>
            </a:r>
            <a:r>
              <a:rPr kumimoji="1" lang="ja-JP" altLang="en-US"/>
              <a:t>　クラウド管理画面にログイン後、右上の「設定」をクリック</a:t>
            </a:r>
            <a:br>
              <a:rPr kumimoji="1" lang="en-US" altLang="ja-JP"/>
            </a:br>
            <a:r>
              <a:rPr kumimoji="1" lang="ja-JP" altLang="en-US"/>
              <a:t>　　し、左の「リモートアクセス設定」をクリックします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BDC0691-9045-4A8C-8622-3936C222C622}"/>
              </a:ext>
            </a:extLst>
          </p:cNvPr>
          <p:cNvSpPr/>
          <p:nvPr/>
        </p:nvSpPr>
        <p:spPr>
          <a:xfrm>
            <a:off x="10115550" y="1660091"/>
            <a:ext cx="529638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50289A-0E7C-EACA-FD3B-A46E8EFCE896}"/>
              </a:ext>
            </a:extLst>
          </p:cNvPr>
          <p:cNvSpPr/>
          <p:nvPr/>
        </p:nvSpPr>
        <p:spPr>
          <a:xfrm>
            <a:off x="7114222" y="2378868"/>
            <a:ext cx="691516" cy="976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B71326-B337-48A9-6687-561E1E41F4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図 6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6F777F53-24DD-4A9E-1BAF-B8DA0DA0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678" y="1593416"/>
            <a:ext cx="3600000" cy="2916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6957A2-0D8B-E491-3CC3-AAC4463223B2}"/>
              </a:ext>
            </a:extLst>
          </p:cNvPr>
          <p:cNvSpPr/>
          <p:nvPr/>
        </p:nvSpPr>
        <p:spPr>
          <a:xfrm>
            <a:off x="1906904" y="2564600"/>
            <a:ext cx="1982369" cy="6926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D282173-EF6E-8A5B-D853-9DC7FCA15D71}"/>
              </a:ext>
            </a:extLst>
          </p:cNvPr>
          <p:cNvSpPr/>
          <p:nvPr/>
        </p:nvSpPr>
        <p:spPr>
          <a:xfrm>
            <a:off x="3997223" y="3664564"/>
            <a:ext cx="715660" cy="1394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53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F390C605-6E22-5A96-3322-4590F764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2837259"/>
            <a:ext cx="3600000" cy="2570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FEBD1F98-65F8-659F-4E12-1D52B961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45" y="1391154"/>
            <a:ext cx="3600000" cy="2537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FF29000-5E53-F9A0-2B4C-64B60C55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05214E-BDFA-5EAA-7817-482AFF655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⑦</a:t>
            </a:r>
            <a:r>
              <a:rPr kumimoji="1" lang="ja-JP" altLang="en-US"/>
              <a:t>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162E7D-A194-11B3-24D0-51CC515A8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6B296A3-A8DA-61A5-4597-A9A1069404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lang="ja-JP" altLang="en-US">
                <a:solidFill>
                  <a:srgbClr val="FF0000"/>
                </a:solidFill>
              </a:rPr>
              <a:t>選択してください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E4236-CF0D-377C-8D3E-5557E867AE00}"/>
              </a:ext>
            </a:extLst>
          </p:cNvPr>
          <p:cNvSpPr/>
          <p:nvPr/>
        </p:nvSpPr>
        <p:spPr>
          <a:xfrm>
            <a:off x="2681288" y="2771775"/>
            <a:ext cx="554831" cy="13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B5A4AA-8BA7-4665-C7E5-ED4A4FB8B2C8}"/>
              </a:ext>
            </a:extLst>
          </p:cNvPr>
          <p:cNvSpPr/>
          <p:nvPr/>
        </p:nvSpPr>
        <p:spPr>
          <a:xfrm>
            <a:off x="7685847" y="3729038"/>
            <a:ext cx="2329815" cy="6823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12F4967-DE01-8F02-1BA0-984106C0FB72}"/>
              </a:ext>
            </a:extLst>
          </p:cNvPr>
          <p:cNvSpPr/>
          <p:nvPr/>
        </p:nvSpPr>
        <p:spPr>
          <a:xfrm>
            <a:off x="9690734" y="4488656"/>
            <a:ext cx="560547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AD6815-3F51-FF2B-DCE0-7F973786B6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7606C93-EEB1-CA49-8A05-68CDD6B9F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579" y="3893875"/>
            <a:ext cx="1471884" cy="6014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12BAE9D-A7BE-D4E2-D237-ADB04C8DF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007" y="2380027"/>
            <a:ext cx="673893" cy="72913"/>
          </a:xfrm>
          <a:prstGeom prst="rect">
            <a:avLst/>
          </a:prstGeom>
          <a:effectLst/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1FF0A02-C695-B71E-43BA-C6C17ABDF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7825" y="2380027"/>
            <a:ext cx="623944" cy="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BA2A8D4C-D9CE-4463-3276-C8ECABD2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776979"/>
            <a:ext cx="3600000" cy="2598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図 11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8B7BE8DC-BB85-6A67-5CD2-B9FF89775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596" y="1382483"/>
            <a:ext cx="3600000" cy="25806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6999D70-5CA5-3FBA-70DE-CD21B4BE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08D20E-CDE4-B2FF-E68C-0EB2873310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</a:t>
            </a:r>
            <a:r>
              <a:rPr kumimoji="1" lang="ja-JP" altLang="en-US"/>
              <a:t>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FFE1E8-254F-421F-AE02-418D3E34DB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A1A5CA0-14F6-69D2-7829-B204E3F22C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⑩</a:t>
            </a:r>
            <a:r>
              <a:rPr kumimoji="1" lang="ja-JP" altLang="en-US"/>
              <a:t>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09F0D97-D402-D35B-AFBA-709C43F5E52E}"/>
              </a:ext>
            </a:extLst>
          </p:cNvPr>
          <p:cNvSpPr/>
          <p:nvPr/>
        </p:nvSpPr>
        <p:spPr>
          <a:xfrm>
            <a:off x="4073525" y="3208698"/>
            <a:ext cx="371475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5CD6350-5F0B-20A0-5A8C-ABBA770D0A44}"/>
              </a:ext>
            </a:extLst>
          </p:cNvPr>
          <p:cNvSpPr/>
          <p:nvPr/>
        </p:nvSpPr>
        <p:spPr>
          <a:xfrm>
            <a:off x="7448548" y="2984635"/>
            <a:ext cx="557215" cy="113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05DEBC-DCD4-5919-A6FB-FD184702D2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4DEAC98-EFDB-2D9C-B08D-DE27CEFE2D4D}"/>
              </a:ext>
            </a:extLst>
          </p:cNvPr>
          <p:cNvSpPr txBox="1"/>
          <p:nvPr/>
        </p:nvSpPr>
        <p:spPr>
          <a:xfrm>
            <a:off x="2917113" y="2636991"/>
            <a:ext cx="194845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500">
                <a:solidFill>
                  <a:srgbClr val="A3A4B2"/>
                </a:solidFill>
                <a:ea typeface="+mj-ea"/>
              </a:rPr>
              <a:t>WeDUSdiyqPnHf+zXHzUVJO69b/I8iXLsxYP0TE4eYho=</a:t>
            </a:r>
            <a:endParaRPr kumimoji="1" lang="ja-JP" altLang="en-US" sz="500">
              <a:solidFill>
                <a:srgbClr val="A3A4B2"/>
              </a:solidFill>
              <a:ea typeface="+mj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F86921F-FAD2-9914-5EB4-C6807037C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451" y="2819051"/>
            <a:ext cx="605987" cy="65566"/>
          </a:xfrm>
          <a:prstGeom prst="rect">
            <a:avLst/>
          </a:prstGeom>
          <a:effectLst/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C52DD30-2A2F-FF51-05D7-65EC21B4E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074" y="2817160"/>
            <a:ext cx="605987" cy="6599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407547F-B91A-649A-1913-04812D892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118" y="3667123"/>
            <a:ext cx="1331119" cy="6992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68F1D59-5875-9E33-EC80-D7E729E9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7400" y="3655215"/>
            <a:ext cx="299476" cy="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7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6C24B5-BBED-48AE-1215-777F28A2F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1" y="1640078"/>
            <a:ext cx="3600000" cy="29146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94DF4DD9-D303-4F64-AA90-203EFDCEB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363" y="3037269"/>
            <a:ext cx="2537485" cy="131686"/>
          </a:xfrm>
          <a:prstGeom prst="rect">
            <a:avLst/>
          </a:prstGeom>
        </p:spPr>
      </p:pic>
      <p:pic>
        <p:nvPicPr>
          <p:cNvPr id="15" name="図 1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1D46461A-0775-9EE3-8EB2-7367FFDA7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638" y="2039423"/>
            <a:ext cx="3600000" cy="19106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5C0A08-8AC5-0F9F-8FF0-1391CE19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E98E47-0D10-F7BD-9A9F-61A172D6E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⑪　以下の画像を参考に設定を入力し、「保存」をクリックします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EA006B-CAA6-B3A4-D3A0-E7E577973C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3D2F5B-D74D-8526-B058-1B7C2D21A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9325" y="2461411"/>
            <a:ext cx="2313080" cy="10557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3EC5E4-5516-116B-DA27-61F260B412F1}"/>
              </a:ext>
            </a:extLst>
          </p:cNvPr>
          <p:cNvSpPr/>
          <p:nvPr/>
        </p:nvSpPr>
        <p:spPr>
          <a:xfrm>
            <a:off x="7001935" y="2084328"/>
            <a:ext cx="2987674" cy="1454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7473D01-9273-2DFC-616E-FC8E9900050F}"/>
              </a:ext>
            </a:extLst>
          </p:cNvPr>
          <p:cNvSpPr/>
          <p:nvPr/>
        </p:nvSpPr>
        <p:spPr>
          <a:xfrm>
            <a:off x="7001935" y="2648806"/>
            <a:ext cx="3556365" cy="1454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B4C37C-BED2-C76B-73AE-708EC3CF6C95}"/>
              </a:ext>
            </a:extLst>
          </p:cNvPr>
          <p:cNvSpPr/>
          <p:nvPr/>
        </p:nvSpPr>
        <p:spPr>
          <a:xfrm>
            <a:off x="9144000" y="3717833"/>
            <a:ext cx="460376" cy="1454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5CF5854-83D7-FFF9-1A7F-9CFA3E6FFE0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169920" y="2721508"/>
            <a:ext cx="3832015" cy="63152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2C7E497-5B94-5DC6-20A2-01FABC8581B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532405" y="2157029"/>
            <a:ext cx="2469530" cy="84464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DD65BFB2-9787-6F92-C9B7-D0820F878701}"/>
              </a:ext>
            </a:extLst>
          </p:cNvPr>
          <p:cNvCxnSpPr>
            <a:cxnSpLocks/>
          </p:cNvCxnSpPr>
          <p:nvPr/>
        </p:nvCxnSpPr>
        <p:spPr>
          <a:xfrm rot="10800000">
            <a:off x="2324104" y="2660650"/>
            <a:ext cx="7050084" cy="1445802"/>
          </a:xfrm>
          <a:prstGeom prst="bentConnector3">
            <a:avLst>
              <a:gd name="adj1" fmla="val 100043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6DFC293-7025-03F0-8C2A-A081FCB6EE07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374188" y="3863237"/>
            <a:ext cx="0" cy="24321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FA9C02F-9BA7-A02B-E202-1C2E01578B8C}"/>
              </a:ext>
            </a:extLst>
          </p:cNvPr>
          <p:cNvSpPr/>
          <p:nvPr/>
        </p:nvSpPr>
        <p:spPr>
          <a:xfrm>
            <a:off x="3908424" y="4313920"/>
            <a:ext cx="504825" cy="146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160253-F0AE-F385-DA39-E97EF400DE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46C767F2-6355-2FC0-B6CC-4C1E3B074C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613" y="3759994"/>
            <a:ext cx="45719" cy="60156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FF9C1971-0439-6116-F801-3AB5671B03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9851" y="2679865"/>
            <a:ext cx="724131" cy="78349"/>
          </a:xfrm>
          <a:prstGeom prst="rect">
            <a:avLst/>
          </a:prstGeom>
          <a:effectLst/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9EC9A3A2-66F4-6444-42B3-20F3E5AC10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8725" y="2677794"/>
            <a:ext cx="724131" cy="78866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726951E2-9809-8F57-9B23-CE72054A5B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7336" y="3742656"/>
            <a:ext cx="1685939" cy="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93066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1364</TotalTime>
  <Words>1996</Words>
  <Application>Microsoft Office PowerPoint</Application>
  <PresentationFormat>ワイド画面</PresentationFormat>
  <Paragraphs>152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0" baseType="lpstr">
      <vt:lpstr>游ゴシック</vt:lpstr>
      <vt:lpstr>Gill Sans MT</vt:lpstr>
      <vt:lpstr>Wingdings 2</vt:lpstr>
      <vt:lpstr>配当</vt:lpstr>
      <vt:lpstr>MRB操作マニュアル</vt:lpstr>
      <vt:lpstr>目次</vt:lpstr>
      <vt:lpstr>1. クライアントインストール</vt:lpstr>
      <vt:lpstr>2. WireGuard設定（Windows）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WireGuard設定（macOS）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WireGuard設定（iOS）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5. WireGuard設定（Android）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6. WireGuard設定削除手順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6</cp:revision>
  <dcterms:created xsi:type="dcterms:W3CDTF">2025-05-14T05:48:52Z</dcterms:created>
  <dcterms:modified xsi:type="dcterms:W3CDTF">2025-08-28T05:11:28Z</dcterms:modified>
</cp:coreProperties>
</file>