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65" r:id="rId4"/>
    <p:sldId id="258" r:id="rId5"/>
    <p:sldId id="259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2153BA6-0B5A-4EB3-BF5B-7428E2F3BF24}" v="32" dt="2025-08-25T07:11:36.30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997" autoAdjust="0"/>
    <p:restoredTop sz="94610" autoAdjust="0"/>
  </p:normalViewPr>
  <p:slideViewPr>
    <p:cSldViewPr snapToGrid="0">
      <p:cViewPr varScale="1">
        <p:scale>
          <a:sx n="100" d="100"/>
          <a:sy n="100" d="100"/>
        </p:scale>
        <p:origin x="108" y="102"/>
      </p:cViewPr>
      <p:guideLst/>
    </p:cSldViewPr>
  </p:slideViewPr>
  <p:outlineViewPr>
    <p:cViewPr>
      <p:scale>
        <a:sx n="33" d="100"/>
        <a:sy n="33" d="100"/>
      </p:scale>
      <p:origin x="0" y="-9894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echnol.Corp 櫻庭竜太" userId="f291aa17-b8e0-4fe2-8f83-ae8a96cc9266" providerId="ADAL" clId="{09B593A0-3E14-4716-8AEB-45207223E623}"/>
    <pc:docChg chg="modSld">
      <pc:chgData name="Technol.Corp 櫻庭竜太" userId="f291aa17-b8e0-4fe2-8f83-ae8a96cc9266" providerId="ADAL" clId="{09B593A0-3E14-4716-8AEB-45207223E623}" dt="2025-07-30T04:13:37.223" v="62"/>
      <pc:docMkLst>
        <pc:docMk/>
      </pc:docMkLst>
      <pc:sldChg chg="modSp mod">
        <pc:chgData name="Technol.Corp 櫻庭竜太" userId="f291aa17-b8e0-4fe2-8f83-ae8a96cc9266" providerId="ADAL" clId="{09B593A0-3E14-4716-8AEB-45207223E623}" dt="2025-07-30T04:13:37.223" v="62"/>
        <pc:sldMkLst>
          <pc:docMk/>
          <pc:sldMk cId="1907053450" sldId="257"/>
        </pc:sldMkLst>
        <pc:spChg chg="mod">
          <ac:chgData name="Technol.Corp 櫻庭竜太" userId="f291aa17-b8e0-4fe2-8f83-ae8a96cc9266" providerId="ADAL" clId="{09B593A0-3E14-4716-8AEB-45207223E623}" dt="2025-07-30T04:13:37.223" v="62"/>
          <ac:spMkLst>
            <pc:docMk/>
            <pc:sldMk cId="1907053450" sldId="257"/>
            <ac:spMk id="7" creationId="{D7EEB5AD-7D57-D7D5-3A4F-840BACE6815A}"/>
          </ac:spMkLst>
        </pc:spChg>
      </pc:sldChg>
      <pc:sldChg chg="modSp mod">
        <pc:chgData name="Technol.Corp 櫻庭竜太" userId="f291aa17-b8e0-4fe2-8f83-ae8a96cc9266" providerId="ADAL" clId="{09B593A0-3E14-4716-8AEB-45207223E623}" dt="2025-07-29T08:17:37.138" v="36" actId="20577"/>
        <pc:sldMkLst>
          <pc:docMk/>
          <pc:sldMk cId="3175047991" sldId="258"/>
        </pc:sldMkLst>
        <pc:spChg chg="mod">
          <ac:chgData name="Technol.Corp 櫻庭竜太" userId="f291aa17-b8e0-4fe2-8f83-ae8a96cc9266" providerId="ADAL" clId="{09B593A0-3E14-4716-8AEB-45207223E623}" dt="2025-07-29T08:17:37.138" v="36" actId="20577"/>
          <ac:spMkLst>
            <pc:docMk/>
            <pc:sldMk cId="3175047991" sldId="258"/>
            <ac:spMk id="3" creationId="{9099805A-4B7B-B82B-E1F8-1E80F4ED67A8}"/>
          </ac:spMkLst>
        </pc:spChg>
      </pc:sldChg>
    </pc:docChg>
  </pc:docChgLst>
  <pc:docChgLst>
    <pc:chgData name="Technol.Corp 櫻庭竜太" userId="f291aa17-b8e0-4fe2-8f83-ae8a96cc9266" providerId="ADAL" clId="{42153BA6-0B5A-4EB3-BF5B-7428E2F3BF24}"/>
    <pc:docChg chg="undo custSel addSld modSld">
      <pc:chgData name="Technol.Corp 櫻庭竜太" userId="f291aa17-b8e0-4fe2-8f83-ae8a96cc9266" providerId="ADAL" clId="{42153BA6-0B5A-4EB3-BF5B-7428E2F3BF24}" dt="2025-08-28T05:13:07.418" v="169" actId="20577"/>
      <pc:docMkLst>
        <pc:docMk/>
      </pc:docMkLst>
      <pc:sldChg chg="modSp mod">
        <pc:chgData name="Technol.Corp 櫻庭竜太" userId="f291aa17-b8e0-4fe2-8f83-ae8a96cc9266" providerId="ADAL" clId="{42153BA6-0B5A-4EB3-BF5B-7428E2F3BF24}" dt="2025-08-28T05:13:07.418" v="169" actId="20577"/>
        <pc:sldMkLst>
          <pc:docMk/>
          <pc:sldMk cId="1907053450" sldId="257"/>
        </pc:sldMkLst>
        <pc:spChg chg="mod">
          <ac:chgData name="Technol.Corp 櫻庭竜太" userId="f291aa17-b8e0-4fe2-8f83-ae8a96cc9266" providerId="ADAL" clId="{42153BA6-0B5A-4EB3-BF5B-7428E2F3BF24}" dt="2025-08-28T05:13:07.418" v="169" actId="20577"/>
          <ac:spMkLst>
            <pc:docMk/>
            <pc:sldMk cId="1907053450" sldId="257"/>
            <ac:spMk id="7" creationId="{D7EEB5AD-7D57-D7D5-3A4F-840BACE6815A}"/>
          </ac:spMkLst>
        </pc:spChg>
      </pc:sldChg>
      <pc:sldChg chg="addSp delSp modSp mod modClrScheme chgLayout">
        <pc:chgData name="Technol.Corp 櫻庭竜太" userId="f291aa17-b8e0-4fe2-8f83-ae8a96cc9266" providerId="ADAL" clId="{42153BA6-0B5A-4EB3-BF5B-7428E2F3BF24}" dt="2025-08-25T07:10:57.650" v="140" actId="14100"/>
        <pc:sldMkLst>
          <pc:docMk/>
          <pc:sldMk cId="3175047991" sldId="258"/>
        </pc:sldMkLst>
        <pc:spChg chg="mod ord">
          <ac:chgData name="Technol.Corp 櫻庭竜太" userId="f291aa17-b8e0-4fe2-8f83-ae8a96cc9266" providerId="ADAL" clId="{42153BA6-0B5A-4EB3-BF5B-7428E2F3BF24}" dt="2025-08-25T06:51:56.707" v="83"/>
          <ac:spMkLst>
            <pc:docMk/>
            <pc:sldMk cId="3175047991" sldId="258"/>
            <ac:spMk id="3" creationId="{9099805A-4B7B-B82B-E1F8-1E80F4ED67A8}"/>
          </ac:spMkLst>
        </pc:spChg>
        <pc:spChg chg="mod ord">
          <ac:chgData name="Technol.Corp 櫻庭竜太" userId="f291aa17-b8e0-4fe2-8f83-ae8a96cc9266" providerId="ADAL" clId="{42153BA6-0B5A-4EB3-BF5B-7428E2F3BF24}" dt="2025-08-25T06:48:34.538" v="11" actId="700"/>
          <ac:spMkLst>
            <pc:docMk/>
            <pc:sldMk cId="3175047991" sldId="258"/>
            <ac:spMk id="4" creationId="{7094BD70-5431-412A-22F8-754A2B16E864}"/>
          </ac:spMkLst>
        </pc:spChg>
        <pc:spChg chg="mod ord">
          <ac:chgData name="Technol.Corp 櫻庭竜太" userId="f291aa17-b8e0-4fe2-8f83-ae8a96cc9266" providerId="ADAL" clId="{42153BA6-0B5A-4EB3-BF5B-7428E2F3BF24}" dt="2025-08-25T06:48:34.538" v="11" actId="700"/>
          <ac:spMkLst>
            <pc:docMk/>
            <pc:sldMk cId="3175047991" sldId="258"/>
            <ac:spMk id="5" creationId="{FC615D8D-F073-391F-DE3A-412124FF59A1}"/>
          </ac:spMkLst>
        </pc:spChg>
        <pc:spChg chg="mod ord">
          <ac:chgData name="Technol.Corp 櫻庭竜太" userId="f291aa17-b8e0-4fe2-8f83-ae8a96cc9266" providerId="ADAL" clId="{42153BA6-0B5A-4EB3-BF5B-7428E2F3BF24}" dt="2025-08-25T06:48:50.065" v="21"/>
          <ac:spMkLst>
            <pc:docMk/>
            <pc:sldMk cId="3175047991" sldId="258"/>
            <ac:spMk id="6" creationId="{D4270624-54A2-0683-B8B4-16E10A6513C8}"/>
          </ac:spMkLst>
        </pc:spChg>
        <pc:spChg chg="mod">
          <ac:chgData name="Technol.Corp 櫻庭竜太" userId="f291aa17-b8e0-4fe2-8f83-ae8a96cc9266" providerId="ADAL" clId="{42153BA6-0B5A-4EB3-BF5B-7428E2F3BF24}" dt="2025-08-25T07:10:49.866" v="138" actId="14100"/>
          <ac:spMkLst>
            <pc:docMk/>
            <pc:sldMk cId="3175047991" sldId="258"/>
            <ac:spMk id="12" creationId="{7096C766-DA2D-90D8-51DE-9BCC0AE72467}"/>
          </ac:spMkLst>
        </pc:spChg>
        <pc:spChg chg="mod">
          <ac:chgData name="Technol.Corp 櫻庭竜太" userId="f291aa17-b8e0-4fe2-8f83-ae8a96cc9266" providerId="ADAL" clId="{42153BA6-0B5A-4EB3-BF5B-7428E2F3BF24}" dt="2025-08-25T07:10:57.650" v="140" actId="14100"/>
          <ac:spMkLst>
            <pc:docMk/>
            <pc:sldMk cId="3175047991" sldId="258"/>
            <ac:spMk id="13" creationId="{C1E1BBE9-FDE6-70AD-F99C-DD7951C296E8}"/>
          </ac:spMkLst>
        </pc:spChg>
        <pc:spChg chg="add mod ord">
          <ac:chgData name="Technol.Corp 櫻庭竜太" userId="f291aa17-b8e0-4fe2-8f83-ae8a96cc9266" providerId="ADAL" clId="{42153BA6-0B5A-4EB3-BF5B-7428E2F3BF24}" dt="2025-08-25T06:48:34.538" v="11" actId="700"/>
          <ac:spMkLst>
            <pc:docMk/>
            <pc:sldMk cId="3175047991" sldId="258"/>
            <ac:spMk id="14" creationId="{8E178CAC-69C3-ABF5-7C3D-185113661055}"/>
          </ac:spMkLst>
        </pc:spChg>
        <pc:spChg chg="mod">
          <ac:chgData name="Technol.Corp 櫻庭竜太" userId="f291aa17-b8e0-4fe2-8f83-ae8a96cc9266" providerId="ADAL" clId="{42153BA6-0B5A-4EB3-BF5B-7428E2F3BF24}" dt="2025-08-25T07:09:19.336" v="110" actId="14100"/>
          <ac:spMkLst>
            <pc:docMk/>
            <pc:sldMk cId="3175047991" sldId="258"/>
            <ac:spMk id="15" creationId="{8A64A046-4BCD-82BE-5A0C-7F9BA36D296C}"/>
          </ac:spMkLst>
        </pc:spChg>
        <pc:spChg chg="mod">
          <ac:chgData name="Technol.Corp 櫻庭竜太" userId="f291aa17-b8e0-4fe2-8f83-ae8a96cc9266" providerId="ADAL" clId="{42153BA6-0B5A-4EB3-BF5B-7428E2F3BF24}" dt="2025-08-25T07:09:48.728" v="116" actId="14100"/>
          <ac:spMkLst>
            <pc:docMk/>
            <pc:sldMk cId="3175047991" sldId="258"/>
            <ac:spMk id="16" creationId="{A426BC33-3A16-5B1C-435D-7F75B67F4B16}"/>
          </ac:spMkLst>
        </pc:spChg>
        <pc:spChg chg="add mod">
          <ac:chgData name="Technol.Corp 櫻庭竜太" userId="f291aa17-b8e0-4fe2-8f83-ae8a96cc9266" providerId="ADAL" clId="{42153BA6-0B5A-4EB3-BF5B-7428E2F3BF24}" dt="2025-08-25T07:09:40.099" v="114" actId="1076"/>
          <ac:spMkLst>
            <pc:docMk/>
            <pc:sldMk cId="3175047991" sldId="258"/>
            <ac:spMk id="19" creationId="{B912E953-996D-A95D-51C5-CCF1CB4C57CB}"/>
          </ac:spMkLst>
        </pc:spChg>
        <pc:picChg chg="add mod ord">
          <ac:chgData name="Technol.Corp 櫻庭竜太" userId="f291aa17-b8e0-4fe2-8f83-ae8a96cc9266" providerId="ADAL" clId="{42153BA6-0B5A-4EB3-BF5B-7428E2F3BF24}" dt="2025-08-25T07:08:57.381" v="107" actId="1076"/>
          <ac:picMkLst>
            <pc:docMk/>
            <pc:sldMk cId="3175047991" sldId="258"/>
            <ac:picMk id="18" creationId="{C5FBAD12-75BE-E2EC-6424-846402B456E5}"/>
          </ac:picMkLst>
        </pc:picChg>
        <pc:picChg chg="add mod ord">
          <ac:chgData name="Technol.Corp 櫻庭竜太" userId="f291aa17-b8e0-4fe2-8f83-ae8a96cc9266" providerId="ADAL" clId="{42153BA6-0B5A-4EB3-BF5B-7428E2F3BF24}" dt="2025-08-25T07:10:41.701" v="136" actId="1076"/>
          <ac:picMkLst>
            <pc:docMk/>
            <pc:sldMk cId="3175047991" sldId="258"/>
            <ac:picMk id="21" creationId="{9EA4A92C-96A7-0210-31D6-CB83DF1D93FF}"/>
          </ac:picMkLst>
        </pc:picChg>
      </pc:sldChg>
      <pc:sldChg chg="addSp delSp modSp mod">
        <pc:chgData name="Technol.Corp 櫻庭竜太" userId="f291aa17-b8e0-4fe2-8f83-ae8a96cc9266" providerId="ADAL" clId="{42153BA6-0B5A-4EB3-BF5B-7428E2F3BF24}" dt="2025-08-25T07:12:30.573" v="166" actId="14100"/>
        <pc:sldMkLst>
          <pc:docMk/>
          <pc:sldMk cId="579924448" sldId="259"/>
        </pc:sldMkLst>
        <pc:spChg chg="mod">
          <ac:chgData name="Technol.Corp 櫻庭竜太" userId="f291aa17-b8e0-4fe2-8f83-ae8a96cc9266" providerId="ADAL" clId="{42153BA6-0B5A-4EB3-BF5B-7428E2F3BF24}" dt="2025-08-25T06:48:57.702" v="30"/>
          <ac:spMkLst>
            <pc:docMk/>
            <pc:sldMk cId="579924448" sldId="259"/>
            <ac:spMk id="3" creationId="{5BEE9175-DFFD-60C6-2C7D-7B4FC379E853}"/>
          </ac:spMkLst>
        </pc:spChg>
        <pc:spChg chg="mod">
          <ac:chgData name="Technol.Corp 櫻庭竜太" userId="f291aa17-b8e0-4fe2-8f83-ae8a96cc9266" providerId="ADAL" clId="{42153BA6-0B5A-4EB3-BF5B-7428E2F3BF24}" dt="2025-08-25T07:12:30.573" v="166" actId="14100"/>
          <ac:spMkLst>
            <pc:docMk/>
            <pc:sldMk cId="579924448" sldId="259"/>
            <ac:spMk id="9" creationId="{1C8FCFF5-F838-3141-AAB8-EE51BDFF75F9}"/>
          </ac:spMkLst>
        </pc:spChg>
        <pc:picChg chg="add mod ord">
          <ac:chgData name="Technol.Corp 櫻庭竜太" userId="f291aa17-b8e0-4fe2-8f83-ae8a96cc9266" providerId="ADAL" clId="{42153BA6-0B5A-4EB3-BF5B-7428E2F3BF24}" dt="2025-08-25T07:12:13.818" v="163" actId="167"/>
          <ac:picMkLst>
            <pc:docMk/>
            <pc:sldMk cId="579924448" sldId="259"/>
            <ac:picMk id="8" creationId="{F7F8948C-0DC1-13A8-7E4F-9B42128F8EF4}"/>
          </ac:picMkLst>
        </pc:picChg>
      </pc:sldChg>
      <pc:sldChg chg="modSp add mod">
        <pc:chgData name="Technol.Corp 櫻庭竜太" userId="f291aa17-b8e0-4fe2-8f83-ae8a96cc9266" providerId="ADAL" clId="{42153BA6-0B5A-4EB3-BF5B-7428E2F3BF24}" dt="2025-08-25T06:48:15.118" v="7"/>
        <pc:sldMkLst>
          <pc:docMk/>
          <pc:sldMk cId="3926705087" sldId="265"/>
        </pc:sldMkLst>
        <pc:spChg chg="mod">
          <ac:chgData name="Technol.Corp 櫻庭竜太" userId="f291aa17-b8e0-4fe2-8f83-ae8a96cc9266" providerId="ADAL" clId="{42153BA6-0B5A-4EB3-BF5B-7428E2F3BF24}" dt="2025-08-25T06:48:05.191" v="6"/>
          <ac:spMkLst>
            <pc:docMk/>
            <pc:sldMk cId="3926705087" sldId="265"/>
            <ac:spMk id="2" creationId="{B1D7678F-F2E1-95A5-D18C-96A6CB3CB745}"/>
          </ac:spMkLst>
        </pc:spChg>
        <pc:spChg chg="mod">
          <ac:chgData name="Technol.Corp 櫻庭竜太" userId="f291aa17-b8e0-4fe2-8f83-ae8a96cc9266" providerId="ADAL" clId="{42153BA6-0B5A-4EB3-BF5B-7428E2F3BF24}" dt="2025-08-25T06:48:15.118" v="7"/>
          <ac:spMkLst>
            <pc:docMk/>
            <pc:sldMk cId="3926705087" sldId="265"/>
            <ac:spMk id="7" creationId="{7E2EC0AD-06CB-0E04-A0EE-A63CEB0ED2F6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EBDEE5-9EFA-4F17-BC47-BBD98E688FDF}" type="datetimeFigureOut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C9D35A-F642-4CD4-A865-22AFABC82C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36457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6E21FA0A-749F-4497-A0E5-1BE7AB2A01D5}" type="datetime1">
              <a:rPr lang="en-US" altLang="ja-JP" smtClean="0"/>
              <a:t>8/28/2025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ja-JP" cap="none">
                <a:solidFill>
                  <a:schemeClr val="bg1"/>
                </a:solidFill>
              </a:rPr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3ED2C32-0824-4AAC-9BAD-24D13306C54E}" type="datetime1">
              <a:rPr lang="en-US" altLang="ja-JP" smtClean="0"/>
              <a:t>8/28/2025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1F922-C652-4ED7-BC58-EF71772A8ABF}" type="datetime1">
              <a:rPr lang="en-US" altLang="ja-JP" smtClean="0"/>
              <a:t>8/28/2025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67C2B05E-D95F-49DD-ABC2-D15CA367BA1B}" type="datetime1">
              <a:rPr lang="en-US" altLang="ja-JP" smtClean="0"/>
              <a:t>8/28/2025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ED4D2-FC15-439D-9765-336CCB107F41}" type="datetime1">
              <a:rPr lang="en-US" altLang="ja-JP" smtClean="0"/>
              <a:t>8/28/2025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0D593-4FE6-4EEA-8648-D5761474EA88}" type="datetime1">
              <a:rPr lang="en-US" altLang="ja-JP" smtClean="0"/>
              <a:t>8/28/2025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本文分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1594208"/>
            <a:ext cx="5509510" cy="4896000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4624DA20-9F81-4939-985B-3A44C3337A6E}" type="datetime1">
              <a:rPr lang="en-US" altLang="ja-JP" smtClean="0"/>
              <a:t>8/28/2025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テキスト プレースホルダー 10">
            <a:extLst>
              <a:ext uri="{FF2B5EF4-FFF2-40B4-BE49-F238E27FC236}">
                <a16:creationId xmlns:a16="http://schemas.microsoft.com/office/drawing/2014/main" id="{A689B65D-C4FF-62CC-B3A2-D0211F51605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096000" y="1594208"/>
            <a:ext cx="5509510" cy="4904093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F8D8996F-ADBD-DFC1-FB7D-61E2E66F28C3}"/>
              </a:ext>
            </a:extLst>
          </p:cNvPr>
          <p:cNvCxnSpPr>
            <a:cxnSpLocks/>
          </p:cNvCxnSpPr>
          <p:nvPr userDrawn="1"/>
        </p:nvCxnSpPr>
        <p:spPr>
          <a:xfrm>
            <a:off x="5985506" y="1658945"/>
            <a:ext cx="0" cy="4752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3F17E2C-6B70-5DAD-61E6-D05C14CAA0F7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91787" y="899940"/>
            <a:ext cx="11024319" cy="63955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本文分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908032"/>
            <a:ext cx="5509510" cy="5582176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ECB337D-6F60-4D5E-A046-BBEF806ABEFB}" type="datetime1">
              <a:rPr lang="en-US" altLang="ja-JP" smtClean="0"/>
              <a:t>8/28/2025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テキスト プレースホルダー 10">
            <a:extLst>
              <a:ext uri="{FF2B5EF4-FFF2-40B4-BE49-F238E27FC236}">
                <a16:creationId xmlns:a16="http://schemas.microsoft.com/office/drawing/2014/main" id="{A689B65D-C4FF-62CC-B3A2-D0211F51605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096000" y="916124"/>
            <a:ext cx="5509510" cy="5582177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F8D8996F-ADBD-DFC1-FB7D-61E2E66F28C3}"/>
              </a:ext>
            </a:extLst>
          </p:cNvPr>
          <p:cNvCxnSpPr>
            <a:cxnSpLocks/>
          </p:cNvCxnSpPr>
          <p:nvPr userDrawn="1"/>
        </p:nvCxnSpPr>
        <p:spPr>
          <a:xfrm>
            <a:off x="6009782" y="972768"/>
            <a:ext cx="0" cy="5436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0097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本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916123"/>
            <a:ext cx="11029616" cy="5574085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6C249C9-A035-4222-923B-6A6D5C14BDF9}" type="datetime1">
              <a:rPr lang="en-US" altLang="ja-JP" smtClean="0"/>
              <a:t>8/28/2025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909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D8302-A0FE-4BE2-910D-6F116FFA46B0}" type="datetime1">
              <a:rPr lang="en-US" altLang="ja-JP" smtClean="0"/>
              <a:t>8/28/2025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373352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004231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98301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89BC6F1-8FFA-4204-86E6-32F3CAC7354B}" type="datetime1">
              <a:rPr lang="en-US" altLang="ja-JP" smtClean="0"/>
              <a:t>8/28/2025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93975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98301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125428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121871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125428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8" r:id="rId7"/>
    <p:sldLayoutId id="2147483657" r:id="rId8"/>
    <p:sldLayoutId id="2147483655" r:id="rId9"/>
    <p:sldLayoutId id="2147483656" r:id="rId10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kumimoji="1"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52F7E20-C909-A474-CDEE-B5C181F3EE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/>
              <a:t>MRB</a:t>
            </a:r>
            <a:r>
              <a:rPr kumimoji="1" lang="ja-JP" altLang="en-US"/>
              <a:t>操作マニュアル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877EF89-703B-1BE4-9FE9-7A3B7B3691C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ja-JP" altLang="en-US"/>
              <a:t>振る舞い検知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63907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>
            <a:extLst>
              <a:ext uri="{FF2B5EF4-FFF2-40B4-BE49-F238E27FC236}">
                <a16:creationId xmlns:a16="http://schemas.microsoft.com/office/drawing/2014/main" id="{08B72F04-A356-94DB-D14A-52CF246AB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目次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D7EEB5AD-7D57-D7D5-3A4F-840BACE6815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ja-JP"/>
              <a:t>1.</a:t>
            </a:r>
            <a:r>
              <a:rPr lang="ja-JP" altLang="en-US"/>
              <a:t>　</a:t>
            </a:r>
            <a:r>
              <a:rPr lang="ja-JP" altLang="en-US">
                <a:hlinkClick r:id="rId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振る舞い検知</a:t>
            </a:r>
            <a:endParaRPr lang="en-US" altLang="ja-JP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5C6F9BB-2A20-431C-6405-866EA6BFAFD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87F2A55F-468D-382C-2115-E5F482F3AE4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70534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1D7678F-F2E1-95A5-D18C-96A6CB3CB7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1. </a:t>
            </a:r>
            <a:r>
              <a:rPr lang="ja-JP" altLang="en-US"/>
              <a:t>振る舞い検知</a:t>
            </a:r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D0AFAA5-9E84-8660-DB00-856B970C95C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①　ログイン選択画面で「クラウドログイン」をクリックします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D44A521-02A2-79F2-EABB-4C1712594B65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7BAF1543-E6B5-9BE3-EC65-6E010F5DA48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②　</a:t>
            </a:r>
            <a:r>
              <a:rPr kumimoji="1" lang="en-US" altLang="ja-JP"/>
              <a:t>MRB</a:t>
            </a:r>
            <a:r>
              <a:rPr kumimoji="1" lang="ja-JP" altLang="en-US"/>
              <a:t>番号（機器コード）、</a:t>
            </a:r>
            <a:r>
              <a:rPr lang="ja-JP" altLang="en-US"/>
              <a:t>管理者ユーザ、パスワードを</a:t>
            </a:r>
            <a:br>
              <a:rPr lang="en-US" altLang="ja-JP"/>
            </a:br>
            <a:r>
              <a:rPr lang="ja-JP" altLang="en-US"/>
              <a:t>　　入力し、「ログイン」をクリックします</a:t>
            </a:r>
            <a:endParaRPr kumimoji="1" lang="ja-JP" altLang="en-US"/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7E2EC0AD-06CB-0E04-A0EE-A63CEB0ED2F6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ja-JP" altLang="en-US"/>
              <a:t>振る舞い検知は、</a:t>
            </a:r>
            <a:r>
              <a:rPr lang="en-US" altLang="ja-JP"/>
              <a:t>Web</a:t>
            </a:r>
            <a:r>
              <a:rPr lang="ja-JP" altLang="en-US"/>
              <a:t>ブラウジングを除くバックグラウンドの通信を監視し、危険な通信先へのアクセスをブロックします</a:t>
            </a:r>
            <a:br>
              <a:rPr lang="en-US" altLang="ja-JP"/>
            </a:br>
            <a:r>
              <a:rPr lang="ja-JP" altLang="en-US"/>
              <a:t>振る舞い検知の強度設定の手順について説明します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F504677-3785-BC4D-123E-294ECE24A20F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10" name="図 9" descr="グラフィカル ユーザー インターフェイス&#10;&#10;AI 生成コンテンツは誤りを含む可能性があります。">
            <a:extLst>
              <a:ext uri="{FF2B5EF4-FFF2-40B4-BE49-F238E27FC236}">
                <a16:creationId xmlns:a16="http://schemas.microsoft.com/office/drawing/2014/main" id="{969A715F-AD0A-5D6E-A83E-E8983696EF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7201" y="2079902"/>
            <a:ext cx="3600000" cy="2698196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1F47A6A8-FC8E-45B1-CEA4-AB7FAA359E46}"/>
              </a:ext>
            </a:extLst>
          </p:cNvPr>
          <p:cNvSpPr/>
          <p:nvPr/>
        </p:nvSpPr>
        <p:spPr>
          <a:xfrm>
            <a:off x="3499162" y="3352800"/>
            <a:ext cx="1249507" cy="360074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0" name="図 19" descr="グラフィカル ユーザー インターフェイス, テキスト, アプリケーション&#10;&#10;AI 生成コンテンツは誤りを含む可能性があります。">
            <a:extLst>
              <a:ext uri="{FF2B5EF4-FFF2-40B4-BE49-F238E27FC236}">
                <a16:creationId xmlns:a16="http://schemas.microsoft.com/office/drawing/2014/main" id="{E096379C-F88E-9E52-1D5A-1AED6E4B7F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0755" y="2240746"/>
            <a:ext cx="3600000" cy="2916746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26010DA3-1180-78F9-687A-D48A1B2ED695}"/>
              </a:ext>
            </a:extLst>
          </p:cNvPr>
          <p:cNvSpPr/>
          <p:nvPr/>
        </p:nvSpPr>
        <p:spPr>
          <a:xfrm>
            <a:off x="7421981" y="3211930"/>
            <a:ext cx="1982369" cy="692614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D46D6A75-0EAA-28D5-E2C5-B3FCDF0182F8}"/>
              </a:ext>
            </a:extLst>
          </p:cNvPr>
          <p:cNvSpPr/>
          <p:nvPr/>
        </p:nvSpPr>
        <p:spPr>
          <a:xfrm>
            <a:off x="9512300" y="4311894"/>
            <a:ext cx="715660" cy="13945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67050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図 20" descr="グラフィカル ユーザー インターフェイス, アプリケーション&#10;&#10;AI 生成コンテンツは誤りを含む可能性があります。">
            <a:extLst>
              <a:ext uri="{FF2B5EF4-FFF2-40B4-BE49-F238E27FC236}">
                <a16:creationId xmlns:a16="http://schemas.microsoft.com/office/drawing/2014/main" id="{9EA4A92C-96A7-0210-31D6-CB83DF1D93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50755" y="1565959"/>
            <a:ext cx="3600000" cy="2607215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8" name="図 17" descr="グラフィカル ユーザー インターフェイス, アプリケーション&#10;&#10;AI 生成コンテンツは誤りを含む可能性があります。">
            <a:extLst>
              <a:ext uri="{FF2B5EF4-FFF2-40B4-BE49-F238E27FC236}">
                <a16:creationId xmlns:a16="http://schemas.microsoft.com/office/drawing/2014/main" id="{C5FBAD12-75BE-E2EC-6424-846402B456E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38596" y="1800308"/>
            <a:ext cx="3600000" cy="2138519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4" name="タイトル 13">
            <a:extLst>
              <a:ext uri="{FF2B5EF4-FFF2-40B4-BE49-F238E27FC236}">
                <a16:creationId xmlns:a16="http://schemas.microsoft.com/office/drawing/2014/main" id="{8E178CAC-69C3-ABF5-7C3D-1851136610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099805A-4B7B-B82B-E1F8-1E80F4ED67A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ja-JP" altLang="en-US"/>
              <a:t>③</a:t>
            </a:r>
            <a:r>
              <a:rPr kumimoji="1" lang="ja-JP" altLang="en-US"/>
              <a:t>　クラウド管理画面にログイン後、右上の</a:t>
            </a:r>
            <a:r>
              <a:rPr lang="ja-JP" altLang="en-US"/>
              <a:t>「</a:t>
            </a:r>
            <a:r>
              <a:rPr kumimoji="1" lang="ja-JP" altLang="en-US"/>
              <a:t>設定</a:t>
            </a:r>
            <a:r>
              <a:rPr lang="ja-JP" altLang="en-US"/>
              <a:t>」</a:t>
            </a:r>
            <a:r>
              <a:rPr kumimoji="1" lang="ja-JP" altLang="en-US"/>
              <a:t>をクリック</a:t>
            </a:r>
            <a:br>
              <a:rPr kumimoji="1" lang="en-US" altLang="ja-JP"/>
            </a:br>
            <a:r>
              <a:rPr kumimoji="1" lang="ja-JP" altLang="en-US"/>
              <a:t>　　し、「</a:t>
            </a:r>
            <a:r>
              <a:rPr lang="ja-JP" altLang="en-US"/>
              <a:t>セキュリティ」のタブから「振る舞い検知設定」</a:t>
            </a:r>
            <a:r>
              <a:rPr kumimoji="1" lang="ja-JP" altLang="en-US"/>
              <a:t>を</a:t>
            </a:r>
            <a:br>
              <a:rPr kumimoji="1" lang="en-US" altLang="ja-JP"/>
            </a:br>
            <a:r>
              <a:rPr kumimoji="1" lang="ja-JP" altLang="en-US"/>
              <a:t>　　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094BD70-5431-412A-22F8-754A2B16E86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FC615D8D-F073-391F-DE3A-412124FF59A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D4270624-54A2-0683-B8B4-16E10A6513C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ja-JP" altLang="en-US"/>
              <a:t>④</a:t>
            </a:r>
            <a:r>
              <a:rPr kumimoji="1" lang="ja-JP" altLang="en-US"/>
              <a:t>　ラジオボタンより検知のレベル</a:t>
            </a:r>
            <a:r>
              <a:rPr lang="ja-JP" altLang="en-US"/>
              <a:t>を</a:t>
            </a:r>
            <a:r>
              <a:rPr kumimoji="1" lang="ja-JP" altLang="en-US"/>
              <a:t>選択し、</a:t>
            </a:r>
            <a:r>
              <a:rPr lang="ja-JP" altLang="en-US"/>
              <a:t>「</a:t>
            </a:r>
            <a:r>
              <a:rPr kumimoji="1" lang="ja-JP" altLang="en-US"/>
              <a:t>次へ</a:t>
            </a:r>
            <a:r>
              <a:rPr lang="ja-JP" altLang="en-US"/>
              <a:t>」</a:t>
            </a:r>
            <a:r>
              <a:rPr kumimoji="1" lang="ja-JP" altLang="en-US"/>
              <a:t>を</a:t>
            </a:r>
            <a:br>
              <a:rPr kumimoji="1" lang="en-US" altLang="ja-JP"/>
            </a:br>
            <a:r>
              <a:rPr kumimoji="1" lang="ja-JP" altLang="en-US"/>
              <a:t>　　クリックします</a:t>
            </a:r>
            <a:endParaRPr kumimoji="1" lang="en-US" altLang="ja-JP"/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8A64A046-4BCD-82BE-5A0C-7F9BA36D296C}"/>
              </a:ext>
            </a:extLst>
          </p:cNvPr>
          <p:cNvSpPr/>
          <p:nvPr/>
        </p:nvSpPr>
        <p:spPr>
          <a:xfrm>
            <a:off x="4591050" y="1847850"/>
            <a:ext cx="501650" cy="12382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A426BC33-3A16-5B1C-435D-7F75B67F4B16}"/>
              </a:ext>
            </a:extLst>
          </p:cNvPr>
          <p:cNvSpPr/>
          <p:nvPr/>
        </p:nvSpPr>
        <p:spPr>
          <a:xfrm>
            <a:off x="1563687" y="2721767"/>
            <a:ext cx="662781" cy="114322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7096C766-DA2D-90D8-51DE-9BCC0AE72467}"/>
              </a:ext>
            </a:extLst>
          </p:cNvPr>
          <p:cNvSpPr/>
          <p:nvPr/>
        </p:nvSpPr>
        <p:spPr>
          <a:xfrm>
            <a:off x="7703785" y="2421126"/>
            <a:ext cx="2154590" cy="15776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C1E1BBE9-FDE6-70AD-F99C-DD7951C296E8}"/>
              </a:ext>
            </a:extLst>
          </p:cNvPr>
          <p:cNvSpPr/>
          <p:nvPr/>
        </p:nvSpPr>
        <p:spPr>
          <a:xfrm>
            <a:off x="9394824" y="2812180"/>
            <a:ext cx="554039" cy="114772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B912E953-996D-A95D-51C5-CCF1CB4C57CB}"/>
              </a:ext>
            </a:extLst>
          </p:cNvPr>
          <p:cNvSpPr/>
          <p:nvPr/>
        </p:nvSpPr>
        <p:spPr>
          <a:xfrm>
            <a:off x="1904207" y="2178822"/>
            <a:ext cx="393700" cy="114322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50479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7" descr="グラフィカル ユーザー インターフェイス, アプリケーション, Teams&#10;&#10;AI 生成コンテンツは誤りを含む可能性があります。">
            <a:extLst>
              <a:ext uri="{FF2B5EF4-FFF2-40B4-BE49-F238E27FC236}">
                <a16:creationId xmlns:a16="http://schemas.microsoft.com/office/drawing/2014/main" id="{F7F8948C-0DC1-13A8-7E4F-9B42128F8E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8596" y="1354079"/>
            <a:ext cx="3600000" cy="256551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" name="タイトル 1">
            <a:extLst>
              <a:ext uri="{FF2B5EF4-FFF2-40B4-BE49-F238E27FC236}">
                <a16:creationId xmlns:a16="http://schemas.microsoft.com/office/drawing/2014/main" id="{81EC917B-A87C-400B-6CD2-678CBCD4DD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BEE9175-DFFD-60C6-2C7D-7B4FC379E85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⑤　設定を確認し、「確認</a:t>
            </a:r>
            <a:r>
              <a:rPr lang="ja-JP" altLang="en-US"/>
              <a:t>」</a:t>
            </a:r>
            <a:r>
              <a:rPr kumimoji="1" lang="ja-JP" altLang="en-US"/>
              <a:t>をクリックして設定は完了です</a:t>
            </a: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r>
              <a:rPr kumimoji="1" lang="en-US" altLang="ja-JP">
                <a:solidFill>
                  <a:srgbClr val="FF0000"/>
                </a:solidFill>
              </a:rPr>
              <a:t>※</a:t>
            </a:r>
            <a:r>
              <a:rPr kumimoji="1" lang="ja-JP" altLang="en-US">
                <a:solidFill>
                  <a:srgbClr val="FF0000"/>
                </a:solidFill>
              </a:rPr>
              <a:t>振る舞い検知でブロックさせたい</a:t>
            </a:r>
            <a:r>
              <a:rPr lang="ja-JP" altLang="en-US">
                <a:solidFill>
                  <a:srgbClr val="FF0000"/>
                </a:solidFill>
              </a:rPr>
              <a:t>通信</a:t>
            </a:r>
            <a:r>
              <a:rPr kumimoji="1" lang="ja-JP" altLang="en-US">
                <a:solidFill>
                  <a:srgbClr val="FF0000"/>
                </a:solidFill>
              </a:rPr>
              <a:t>先は</a:t>
            </a:r>
            <a:r>
              <a:rPr kumimoji="1" lang="en-US" altLang="ja-JP">
                <a:solidFill>
                  <a:srgbClr val="FF0000"/>
                </a:solidFill>
              </a:rPr>
              <a:t>IP</a:t>
            </a:r>
            <a:r>
              <a:rPr kumimoji="1" lang="ja-JP" altLang="en-US">
                <a:solidFill>
                  <a:srgbClr val="FF0000"/>
                </a:solidFill>
              </a:rPr>
              <a:t>フィルタリング</a:t>
            </a:r>
            <a:br>
              <a:rPr kumimoji="1" lang="en-US" altLang="ja-JP">
                <a:solidFill>
                  <a:srgbClr val="FF0000"/>
                </a:solidFill>
              </a:rPr>
            </a:br>
            <a:r>
              <a:rPr kumimoji="1" lang="ja-JP" altLang="en-US">
                <a:solidFill>
                  <a:srgbClr val="FF0000"/>
                </a:solidFill>
              </a:rPr>
              <a:t>　のブラックリスト、許可させたい</a:t>
            </a:r>
            <a:r>
              <a:rPr lang="ja-JP" altLang="en-US">
                <a:solidFill>
                  <a:srgbClr val="FF0000"/>
                </a:solidFill>
              </a:rPr>
              <a:t>通信</a:t>
            </a:r>
            <a:r>
              <a:rPr kumimoji="1" lang="ja-JP" altLang="en-US">
                <a:solidFill>
                  <a:srgbClr val="FF0000"/>
                </a:solidFill>
              </a:rPr>
              <a:t>先はホワイトリストに</a:t>
            </a:r>
            <a:br>
              <a:rPr kumimoji="1" lang="en-US" altLang="ja-JP">
                <a:solidFill>
                  <a:srgbClr val="FF0000"/>
                </a:solidFill>
              </a:rPr>
            </a:br>
            <a:r>
              <a:rPr kumimoji="1" lang="ja-JP" altLang="en-US">
                <a:solidFill>
                  <a:srgbClr val="FF0000"/>
                </a:solidFill>
              </a:rPr>
              <a:t>　登録してください</a:t>
            </a:r>
            <a:br>
              <a:rPr kumimoji="1" lang="en-US" altLang="ja-JP">
                <a:solidFill>
                  <a:srgbClr val="FF0000"/>
                </a:solidFill>
              </a:rPr>
            </a:br>
            <a:r>
              <a:rPr kumimoji="1" lang="ja-JP" altLang="en-US">
                <a:solidFill>
                  <a:srgbClr val="FF0000"/>
                </a:solidFill>
              </a:rPr>
              <a:t>（</a:t>
            </a:r>
            <a:r>
              <a:rPr lang="ja-JP" altLang="en-US">
                <a:solidFill>
                  <a:srgbClr val="FF0000"/>
                </a:solidFill>
              </a:rPr>
              <a:t>登録手順</a:t>
            </a:r>
            <a:r>
              <a:rPr kumimoji="1" lang="ja-JP" altLang="en-US">
                <a:solidFill>
                  <a:srgbClr val="FF0000"/>
                </a:solidFill>
              </a:rPr>
              <a:t>につきましては、</a:t>
            </a:r>
            <a:r>
              <a:rPr kumimoji="1" lang="en-US" altLang="ja-JP">
                <a:solidFill>
                  <a:srgbClr val="FF0000"/>
                </a:solidFill>
              </a:rPr>
              <a:t>IP</a:t>
            </a:r>
            <a:r>
              <a:rPr kumimoji="1" lang="ja-JP" altLang="en-US">
                <a:solidFill>
                  <a:srgbClr val="FF0000"/>
                </a:solidFill>
              </a:rPr>
              <a:t>フィルタリング設定の手順を</a:t>
            </a:r>
            <a:br>
              <a:rPr kumimoji="1" lang="en-US" altLang="ja-JP">
                <a:solidFill>
                  <a:srgbClr val="FF0000"/>
                </a:solidFill>
              </a:rPr>
            </a:br>
            <a:r>
              <a:rPr kumimoji="1" lang="ja-JP" altLang="en-US">
                <a:solidFill>
                  <a:srgbClr val="FF0000"/>
                </a:solidFill>
              </a:rPr>
              <a:t>　ご参照ください）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5D126AA6-D5FB-CC40-392C-09D592866CE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355B71D4-E916-ABB8-0575-C496A3BBEAC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1C8FCFF5-F838-3141-AAB8-EE51BDFF75F9}"/>
              </a:ext>
            </a:extLst>
          </p:cNvPr>
          <p:cNvSpPr/>
          <p:nvPr/>
        </p:nvSpPr>
        <p:spPr>
          <a:xfrm>
            <a:off x="3884221" y="2578497"/>
            <a:ext cx="556809" cy="116681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3AFBCF98-966F-B45E-6409-434A1090E04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9924448"/>
      </p:ext>
    </p:extLst>
  </p:cSld>
  <p:clrMapOvr>
    <a:masterClrMapping/>
  </p:clrMapOvr>
</p:sld>
</file>

<file path=ppt/theme/theme1.xml><?xml version="1.0" encoding="utf-8"?>
<a:theme xmlns:a="http://schemas.openxmlformats.org/drawingml/2006/main" name="配当">
  <a:themeElements>
    <a:clrScheme name="暖かみのある青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RLフィルタリング設定.pptx" id="{41C733FD-90A8-4D75-90FB-F1CA2906D28B}" vid="{3F771037-623A-444D-A52A-7FBEE42AA68D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MRB操作マニュアル</Template>
  <TotalTime>623</TotalTime>
  <Words>254</Words>
  <Application>Microsoft Office PowerPoint</Application>
  <PresentationFormat>ワイド画面</PresentationFormat>
  <Paragraphs>19</Paragraphs>
  <Slides>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9" baseType="lpstr">
      <vt:lpstr>游ゴシック</vt:lpstr>
      <vt:lpstr>Gill Sans MT</vt:lpstr>
      <vt:lpstr>Wingdings 2</vt:lpstr>
      <vt:lpstr>配当</vt:lpstr>
      <vt:lpstr>MRB操作マニュアル</vt:lpstr>
      <vt:lpstr>目次</vt:lpstr>
      <vt:lpstr>1. 振る舞い検知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Technol.Corp 櫻庭竜太</dc:creator>
  <cp:lastModifiedBy>Technol.Corp 櫻庭竜太</cp:lastModifiedBy>
  <cp:revision>3</cp:revision>
  <dcterms:created xsi:type="dcterms:W3CDTF">2025-04-25T05:32:54Z</dcterms:created>
  <dcterms:modified xsi:type="dcterms:W3CDTF">2025-08-28T05:13:09Z</dcterms:modified>
</cp:coreProperties>
</file>