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3"/>
  </p:notesMasterIdLst>
  <p:sldIdLst>
    <p:sldId id="256" r:id="rId2"/>
    <p:sldId id="257" r:id="rId3"/>
    <p:sldId id="265" r:id="rId4"/>
    <p:sldId id="258" r:id="rId5"/>
    <p:sldId id="259" r:id="rId6"/>
    <p:sldId id="266" r:id="rId7"/>
    <p:sldId id="262" r:id="rId8"/>
    <p:sldId id="263" r:id="rId9"/>
    <p:sldId id="267" r:id="rId10"/>
    <p:sldId id="260" r:id="rId11"/>
    <p:sldId id="2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C41DC4-B47D-4511-BDB5-DA008AF4B28B}" v="92" dt="2025-08-25T06:44:28.0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94610" autoAdjust="0"/>
  </p:normalViewPr>
  <p:slideViewPr>
    <p:cSldViewPr snapToGrid="0">
      <p:cViewPr varScale="1">
        <p:scale>
          <a:sx n="101" d="100"/>
          <a:sy n="101" d="100"/>
        </p:scale>
        <p:origin x="1278" y="102"/>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B93358D5-9E23-45C1-B9BB-E0C7B8E6BFE9}"/>
    <pc:docChg chg="modSld">
      <pc:chgData name="Technol.Corp 櫻庭竜太" userId="f291aa17-b8e0-4fe2-8f83-ae8a96cc9266" providerId="ADAL" clId="{B93358D5-9E23-45C1-B9BB-E0C7B8E6BFE9}" dt="2025-07-30T04:25:44.393" v="88"/>
      <pc:docMkLst>
        <pc:docMk/>
      </pc:docMkLst>
      <pc:sldChg chg="modSp mod">
        <pc:chgData name="Technol.Corp 櫻庭竜太" userId="f291aa17-b8e0-4fe2-8f83-ae8a96cc9266" providerId="ADAL" clId="{B93358D5-9E23-45C1-B9BB-E0C7B8E6BFE9}" dt="2025-07-30T04:25:44.393" v="88"/>
        <pc:sldMkLst>
          <pc:docMk/>
          <pc:sldMk cId="1907053450" sldId="257"/>
        </pc:sldMkLst>
        <pc:spChg chg="mod">
          <ac:chgData name="Technol.Corp 櫻庭竜太" userId="f291aa17-b8e0-4fe2-8f83-ae8a96cc9266" providerId="ADAL" clId="{B93358D5-9E23-45C1-B9BB-E0C7B8E6BFE9}" dt="2025-07-30T04:25:44.393" v="88"/>
          <ac:spMkLst>
            <pc:docMk/>
            <pc:sldMk cId="1907053450" sldId="257"/>
            <ac:spMk id="7" creationId="{D7EEB5AD-7D57-D7D5-3A4F-840BACE6815A}"/>
          </ac:spMkLst>
        </pc:spChg>
      </pc:sldChg>
      <pc:sldChg chg="modSp mod">
        <pc:chgData name="Technol.Corp 櫻庭竜太" userId="f291aa17-b8e0-4fe2-8f83-ae8a96cc9266" providerId="ADAL" clId="{B93358D5-9E23-45C1-B9BB-E0C7B8E6BFE9}" dt="2025-07-29T08:10:33.942" v="35" actId="20577"/>
        <pc:sldMkLst>
          <pc:docMk/>
          <pc:sldMk cId="3175047991" sldId="258"/>
        </pc:sldMkLst>
        <pc:spChg chg="mod">
          <ac:chgData name="Technol.Corp 櫻庭竜太" userId="f291aa17-b8e0-4fe2-8f83-ae8a96cc9266" providerId="ADAL" clId="{B93358D5-9E23-45C1-B9BB-E0C7B8E6BFE9}" dt="2025-07-29T08:10:33.942" v="35" actId="20577"/>
          <ac:spMkLst>
            <pc:docMk/>
            <pc:sldMk cId="3175047991" sldId="258"/>
            <ac:spMk id="3" creationId="{9099805A-4B7B-B82B-E1F8-1E80F4ED67A8}"/>
          </ac:spMkLst>
        </pc:spChg>
      </pc:sldChg>
      <pc:sldChg chg="modSp mod">
        <pc:chgData name="Technol.Corp 櫻庭竜太" userId="f291aa17-b8e0-4fe2-8f83-ae8a96cc9266" providerId="ADAL" clId="{B93358D5-9E23-45C1-B9BB-E0C7B8E6BFE9}" dt="2025-07-29T08:11:02.219" v="53" actId="20577"/>
        <pc:sldMkLst>
          <pc:docMk/>
          <pc:sldMk cId="811520036" sldId="260"/>
        </pc:sldMkLst>
        <pc:spChg chg="mod">
          <ac:chgData name="Technol.Corp 櫻庭竜太" userId="f291aa17-b8e0-4fe2-8f83-ae8a96cc9266" providerId="ADAL" clId="{B93358D5-9E23-45C1-B9BB-E0C7B8E6BFE9}" dt="2025-07-29T08:11:02.219" v="53" actId="20577"/>
          <ac:spMkLst>
            <pc:docMk/>
            <pc:sldMk cId="811520036" sldId="260"/>
            <ac:spMk id="3" creationId="{99F81AD5-8152-0692-68CF-658D3BEDD478}"/>
          </ac:spMkLst>
        </pc:spChg>
      </pc:sldChg>
      <pc:sldChg chg="modSp mod">
        <pc:chgData name="Technol.Corp 櫻庭竜太" userId="f291aa17-b8e0-4fe2-8f83-ae8a96cc9266" providerId="ADAL" clId="{B93358D5-9E23-45C1-B9BB-E0C7B8E6BFE9}" dt="2025-07-29T08:11:29.353" v="71" actId="20577"/>
        <pc:sldMkLst>
          <pc:docMk/>
          <pc:sldMk cId="4049639142" sldId="262"/>
        </pc:sldMkLst>
        <pc:spChg chg="mod">
          <ac:chgData name="Technol.Corp 櫻庭竜太" userId="f291aa17-b8e0-4fe2-8f83-ae8a96cc9266" providerId="ADAL" clId="{B93358D5-9E23-45C1-B9BB-E0C7B8E6BFE9}" dt="2025-07-29T08:11:29.353" v="71" actId="20577"/>
          <ac:spMkLst>
            <pc:docMk/>
            <pc:sldMk cId="4049639142" sldId="262"/>
            <ac:spMk id="3" creationId="{11573AC2-62CC-16FD-9062-75243D47E24C}"/>
          </ac:spMkLst>
        </pc:spChg>
      </pc:sldChg>
    </pc:docChg>
  </pc:docChgLst>
  <pc:docChgLst>
    <pc:chgData name="Technol.Corp 櫻庭竜太" userId="f291aa17-b8e0-4fe2-8f83-ae8a96cc9266" providerId="ADAL" clId="{B4C41DC4-B47D-4511-BDB5-DA008AF4B28B}"/>
    <pc:docChg chg="undo redo custSel addSld modSld sldOrd">
      <pc:chgData name="Technol.Corp 櫻庭竜太" userId="f291aa17-b8e0-4fe2-8f83-ae8a96cc9266" providerId="ADAL" clId="{B4C41DC4-B47D-4511-BDB5-DA008AF4B28B}" dt="2025-08-28T05:13:45.540" v="499" actId="20577"/>
      <pc:docMkLst>
        <pc:docMk/>
      </pc:docMkLst>
      <pc:sldChg chg="modSp mod">
        <pc:chgData name="Technol.Corp 櫻庭竜太" userId="f291aa17-b8e0-4fe2-8f83-ae8a96cc9266" providerId="ADAL" clId="{B4C41DC4-B47D-4511-BDB5-DA008AF4B28B}" dt="2025-08-28T05:13:45.540" v="499" actId="20577"/>
        <pc:sldMkLst>
          <pc:docMk/>
          <pc:sldMk cId="1907053450" sldId="257"/>
        </pc:sldMkLst>
        <pc:spChg chg="mod">
          <ac:chgData name="Technol.Corp 櫻庭竜太" userId="f291aa17-b8e0-4fe2-8f83-ae8a96cc9266" providerId="ADAL" clId="{B4C41DC4-B47D-4511-BDB5-DA008AF4B28B}" dt="2025-08-28T05:13:45.540" v="499" actId="20577"/>
          <ac:spMkLst>
            <pc:docMk/>
            <pc:sldMk cId="1907053450" sldId="257"/>
            <ac:spMk id="7" creationId="{D7EEB5AD-7D57-D7D5-3A4F-840BACE6815A}"/>
          </ac:spMkLst>
        </pc:spChg>
      </pc:sldChg>
      <pc:sldChg chg="addSp delSp modSp mod modClrScheme chgLayout">
        <pc:chgData name="Technol.Corp 櫻庭竜太" userId="f291aa17-b8e0-4fe2-8f83-ae8a96cc9266" providerId="ADAL" clId="{B4C41DC4-B47D-4511-BDB5-DA008AF4B28B}" dt="2025-08-25T05:01:42.327" v="352" actId="14100"/>
        <pc:sldMkLst>
          <pc:docMk/>
          <pc:sldMk cId="3175047991" sldId="258"/>
        </pc:sldMkLst>
        <pc:spChg chg="mod ord">
          <ac:chgData name="Technol.Corp 櫻庭竜太" userId="f291aa17-b8e0-4fe2-8f83-ae8a96cc9266" providerId="ADAL" clId="{B4C41DC4-B47D-4511-BDB5-DA008AF4B28B}" dt="2025-08-25T02:29:40.608" v="115" actId="700"/>
          <ac:spMkLst>
            <pc:docMk/>
            <pc:sldMk cId="3175047991" sldId="258"/>
            <ac:spMk id="3" creationId="{9099805A-4B7B-B82B-E1F8-1E80F4ED67A8}"/>
          </ac:spMkLst>
        </pc:spChg>
        <pc:spChg chg="mod ord">
          <ac:chgData name="Technol.Corp 櫻庭竜太" userId="f291aa17-b8e0-4fe2-8f83-ae8a96cc9266" providerId="ADAL" clId="{B4C41DC4-B47D-4511-BDB5-DA008AF4B28B}" dt="2025-08-25T02:29:40.608" v="115" actId="700"/>
          <ac:spMkLst>
            <pc:docMk/>
            <pc:sldMk cId="3175047991" sldId="258"/>
            <ac:spMk id="4" creationId="{7094BD70-5431-412A-22F8-754A2B16E864}"/>
          </ac:spMkLst>
        </pc:spChg>
        <pc:spChg chg="mod ord">
          <ac:chgData name="Technol.Corp 櫻庭竜太" userId="f291aa17-b8e0-4fe2-8f83-ae8a96cc9266" providerId="ADAL" clId="{B4C41DC4-B47D-4511-BDB5-DA008AF4B28B}" dt="2025-08-25T02:29:40.608" v="115" actId="700"/>
          <ac:spMkLst>
            <pc:docMk/>
            <pc:sldMk cId="3175047991" sldId="258"/>
            <ac:spMk id="5" creationId="{E9DBA800-5D15-07F5-8D22-10B46D8A86BF}"/>
          </ac:spMkLst>
        </pc:spChg>
        <pc:spChg chg="mod ord">
          <ac:chgData name="Technol.Corp 櫻庭竜太" userId="f291aa17-b8e0-4fe2-8f83-ae8a96cc9266" providerId="ADAL" clId="{B4C41DC4-B47D-4511-BDB5-DA008AF4B28B}" dt="2025-08-25T02:29:40.608" v="115" actId="700"/>
          <ac:spMkLst>
            <pc:docMk/>
            <pc:sldMk cId="3175047991" sldId="258"/>
            <ac:spMk id="6" creationId="{D4270624-54A2-0683-B8B4-16E10A6513C8}"/>
          </ac:spMkLst>
        </pc:spChg>
        <pc:spChg chg="add mod ord">
          <ac:chgData name="Technol.Corp 櫻庭竜太" userId="f291aa17-b8e0-4fe2-8f83-ae8a96cc9266" providerId="ADAL" clId="{B4C41DC4-B47D-4511-BDB5-DA008AF4B28B}" dt="2025-08-25T02:29:40.608" v="115" actId="700"/>
          <ac:spMkLst>
            <pc:docMk/>
            <pc:sldMk cId="3175047991" sldId="258"/>
            <ac:spMk id="11" creationId="{60E20429-BEC7-8C40-A13C-8AD81CDE84CC}"/>
          </ac:spMkLst>
        </pc:spChg>
        <pc:spChg chg="mod">
          <ac:chgData name="Technol.Corp 櫻庭竜太" userId="f291aa17-b8e0-4fe2-8f83-ae8a96cc9266" providerId="ADAL" clId="{B4C41DC4-B47D-4511-BDB5-DA008AF4B28B}" dt="2025-08-25T04:55:32.636" v="335" actId="14100"/>
          <ac:spMkLst>
            <pc:docMk/>
            <pc:sldMk cId="3175047991" sldId="258"/>
            <ac:spMk id="13" creationId="{B69F4420-86EF-5752-FDA7-41640AB5499A}"/>
          </ac:spMkLst>
        </pc:spChg>
        <pc:spChg chg="mod">
          <ac:chgData name="Technol.Corp 櫻庭竜太" userId="f291aa17-b8e0-4fe2-8f83-ae8a96cc9266" providerId="ADAL" clId="{B4C41DC4-B47D-4511-BDB5-DA008AF4B28B}" dt="2025-08-25T04:55:21.396" v="333" actId="14100"/>
          <ac:spMkLst>
            <pc:docMk/>
            <pc:sldMk cId="3175047991" sldId="258"/>
            <ac:spMk id="17" creationId="{A1289B88-0BD8-6778-E74B-3E5D10F6B943}"/>
          </ac:spMkLst>
        </pc:spChg>
        <pc:spChg chg="mod">
          <ac:chgData name="Technol.Corp 櫻庭竜太" userId="f291aa17-b8e0-4fe2-8f83-ae8a96cc9266" providerId="ADAL" clId="{B4C41DC4-B47D-4511-BDB5-DA008AF4B28B}" dt="2025-08-25T05:01:42.327" v="352" actId="14100"/>
          <ac:spMkLst>
            <pc:docMk/>
            <pc:sldMk cId="3175047991" sldId="258"/>
            <ac:spMk id="20" creationId="{C62A3210-66DE-A712-1328-5A2531C189A5}"/>
          </ac:spMkLst>
        </pc:spChg>
        <pc:picChg chg="add mod ord">
          <ac:chgData name="Technol.Corp 櫻庭竜太" userId="f291aa17-b8e0-4fe2-8f83-ae8a96cc9266" providerId="ADAL" clId="{B4C41DC4-B47D-4511-BDB5-DA008AF4B28B}" dt="2025-08-25T05:01:27.170" v="350" actId="1076"/>
          <ac:picMkLst>
            <pc:docMk/>
            <pc:sldMk cId="3175047991" sldId="258"/>
            <ac:picMk id="7" creationId="{2585A1C1-8DC8-2204-8555-731799011B3F}"/>
          </ac:picMkLst>
        </pc:picChg>
        <pc:picChg chg="add mod ord modCrop">
          <ac:chgData name="Technol.Corp 櫻庭竜太" userId="f291aa17-b8e0-4fe2-8f83-ae8a96cc9266" providerId="ADAL" clId="{B4C41DC4-B47D-4511-BDB5-DA008AF4B28B}" dt="2025-08-25T04:55:13.080" v="331" actId="1076"/>
          <ac:picMkLst>
            <pc:docMk/>
            <pc:sldMk cId="3175047991" sldId="258"/>
            <ac:picMk id="14" creationId="{DDB87021-50E9-C1ED-450A-18F6AE5CDB03}"/>
          </ac:picMkLst>
        </pc:picChg>
      </pc:sldChg>
      <pc:sldChg chg="addSp delSp modSp mod">
        <pc:chgData name="Technol.Corp 櫻庭竜太" userId="f291aa17-b8e0-4fe2-8f83-ae8a96cc9266" providerId="ADAL" clId="{B4C41DC4-B47D-4511-BDB5-DA008AF4B28B}" dt="2025-08-25T05:02:55.878" v="370" actId="14100"/>
        <pc:sldMkLst>
          <pc:docMk/>
          <pc:sldMk cId="1189963830" sldId="259"/>
        </pc:sldMkLst>
        <pc:spChg chg="mod">
          <ac:chgData name="Technol.Corp 櫻庭竜太" userId="f291aa17-b8e0-4fe2-8f83-ae8a96cc9266" providerId="ADAL" clId="{B4C41DC4-B47D-4511-BDB5-DA008AF4B28B}" dt="2025-08-25T02:29:16.927" v="112" actId="20577"/>
          <ac:spMkLst>
            <pc:docMk/>
            <pc:sldMk cId="1189963830" sldId="259"/>
            <ac:spMk id="3" creationId="{C77C7640-EF0F-4512-82BD-A8EF8763D31D}"/>
          </ac:spMkLst>
        </pc:spChg>
        <pc:spChg chg="mod">
          <ac:chgData name="Technol.Corp 櫻庭竜太" userId="f291aa17-b8e0-4fe2-8f83-ae8a96cc9266" providerId="ADAL" clId="{B4C41DC4-B47D-4511-BDB5-DA008AF4B28B}" dt="2025-08-25T05:02:55.878" v="370" actId="14100"/>
          <ac:spMkLst>
            <pc:docMk/>
            <pc:sldMk cId="1189963830" sldId="259"/>
            <ac:spMk id="8" creationId="{8A87BF92-8597-0D63-6A37-9FDFFB0FDDCD}"/>
          </ac:spMkLst>
        </pc:spChg>
        <pc:picChg chg="add mod ord">
          <ac:chgData name="Technol.Corp 櫻庭竜太" userId="f291aa17-b8e0-4fe2-8f83-ae8a96cc9266" providerId="ADAL" clId="{B4C41DC4-B47D-4511-BDB5-DA008AF4B28B}" dt="2025-08-25T05:02:43.174" v="368" actId="1076"/>
          <ac:picMkLst>
            <pc:docMk/>
            <pc:sldMk cId="1189963830" sldId="259"/>
            <ac:picMk id="9" creationId="{F96FC6D4-3194-5266-329A-6DDFA1C00181}"/>
          </ac:picMkLst>
        </pc:picChg>
      </pc:sldChg>
      <pc:sldChg chg="addSp delSp modSp mod modClrScheme chgLayout">
        <pc:chgData name="Technol.Corp 櫻庭竜太" userId="f291aa17-b8e0-4fe2-8f83-ae8a96cc9266" providerId="ADAL" clId="{B4C41DC4-B47D-4511-BDB5-DA008AF4B28B}" dt="2025-08-25T05:10:51.115" v="457" actId="14100"/>
        <pc:sldMkLst>
          <pc:docMk/>
          <pc:sldMk cId="811520036" sldId="260"/>
        </pc:sldMkLst>
        <pc:spChg chg="mod ord">
          <ac:chgData name="Technol.Corp 櫻庭竜太" userId="f291aa17-b8e0-4fe2-8f83-ae8a96cc9266" providerId="ADAL" clId="{B4C41DC4-B47D-4511-BDB5-DA008AF4B28B}" dt="2025-08-25T02:33:01.300" v="159"/>
          <ac:spMkLst>
            <pc:docMk/>
            <pc:sldMk cId="811520036" sldId="260"/>
            <ac:spMk id="3" creationId="{99F81AD5-8152-0692-68CF-658D3BEDD478}"/>
          </ac:spMkLst>
        </pc:spChg>
        <pc:spChg chg="mod ord">
          <ac:chgData name="Technol.Corp 櫻庭竜太" userId="f291aa17-b8e0-4fe2-8f83-ae8a96cc9266" providerId="ADAL" clId="{B4C41DC4-B47D-4511-BDB5-DA008AF4B28B}" dt="2025-08-25T02:32:53.566" v="154" actId="700"/>
          <ac:spMkLst>
            <pc:docMk/>
            <pc:sldMk cId="811520036" sldId="260"/>
            <ac:spMk id="4" creationId="{06F48DBD-C712-4CE3-2E2A-A0445D963977}"/>
          </ac:spMkLst>
        </pc:spChg>
        <pc:spChg chg="mod ord">
          <ac:chgData name="Technol.Corp 櫻庭竜太" userId="f291aa17-b8e0-4fe2-8f83-ae8a96cc9266" providerId="ADAL" clId="{B4C41DC4-B47D-4511-BDB5-DA008AF4B28B}" dt="2025-08-25T02:32:53.566" v="154" actId="700"/>
          <ac:spMkLst>
            <pc:docMk/>
            <pc:sldMk cId="811520036" sldId="260"/>
            <ac:spMk id="5" creationId="{22D3AA03-5B74-6A19-F020-C52A5A2ABFA4}"/>
          </ac:spMkLst>
        </pc:spChg>
        <pc:spChg chg="mod ord">
          <ac:chgData name="Technol.Corp 櫻庭竜太" userId="f291aa17-b8e0-4fe2-8f83-ae8a96cc9266" providerId="ADAL" clId="{B4C41DC4-B47D-4511-BDB5-DA008AF4B28B}" dt="2025-08-25T02:33:09.297" v="164"/>
          <ac:spMkLst>
            <pc:docMk/>
            <pc:sldMk cId="811520036" sldId="260"/>
            <ac:spMk id="6" creationId="{38206A2B-993C-A828-69F8-F4DA993A6845}"/>
          </ac:spMkLst>
        </pc:spChg>
        <pc:spChg chg="add mod">
          <ac:chgData name="Technol.Corp 櫻庭竜太" userId="f291aa17-b8e0-4fe2-8f83-ae8a96cc9266" providerId="ADAL" clId="{B4C41DC4-B47D-4511-BDB5-DA008AF4B28B}" dt="2025-08-25T05:09:31.668" v="443" actId="1076"/>
          <ac:spMkLst>
            <pc:docMk/>
            <pc:sldMk cId="811520036" sldId="260"/>
            <ac:spMk id="7" creationId="{2B7BDBF5-7DEA-CB25-49A4-6C7E4A858677}"/>
          </ac:spMkLst>
        </pc:spChg>
        <pc:spChg chg="add mod ord">
          <ac:chgData name="Technol.Corp 櫻庭竜太" userId="f291aa17-b8e0-4fe2-8f83-ae8a96cc9266" providerId="ADAL" clId="{B4C41DC4-B47D-4511-BDB5-DA008AF4B28B}" dt="2025-08-25T02:32:53.566" v="154" actId="700"/>
          <ac:spMkLst>
            <pc:docMk/>
            <pc:sldMk cId="811520036" sldId="260"/>
            <ac:spMk id="8" creationId="{78112059-1669-1677-4119-EB14A355C80E}"/>
          </ac:spMkLst>
        </pc:spChg>
        <pc:spChg chg="add mod">
          <ac:chgData name="Technol.Corp 櫻庭竜太" userId="f291aa17-b8e0-4fe2-8f83-ae8a96cc9266" providerId="ADAL" clId="{B4C41DC4-B47D-4511-BDB5-DA008AF4B28B}" dt="2025-08-25T05:09:03.888" v="437"/>
          <ac:spMkLst>
            <pc:docMk/>
            <pc:sldMk cId="811520036" sldId="260"/>
            <ac:spMk id="10" creationId="{8C0EE8C4-97C5-61F4-C49C-980C01A456F1}"/>
          </ac:spMkLst>
        </pc:spChg>
        <pc:spChg chg="mod">
          <ac:chgData name="Technol.Corp 櫻庭竜太" userId="f291aa17-b8e0-4fe2-8f83-ae8a96cc9266" providerId="ADAL" clId="{B4C41DC4-B47D-4511-BDB5-DA008AF4B28B}" dt="2025-08-25T05:10:51.115" v="457" actId="14100"/>
          <ac:spMkLst>
            <pc:docMk/>
            <pc:sldMk cId="811520036" sldId="260"/>
            <ac:spMk id="14" creationId="{F216D0CB-2AA8-88CC-AA3B-4CA880985F27}"/>
          </ac:spMkLst>
        </pc:spChg>
        <pc:picChg chg="add mod ord">
          <ac:chgData name="Technol.Corp 櫻庭竜太" userId="f291aa17-b8e0-4fe2-8f83-ae8a96cc9266" providerId="ADAL" clId="{B4C41DC4-B47D-4511-BDB5-DA008AF4B28B}" dt="2025-08-25T05:09:10.518" v="439" actId="167"/>
          <ac:picMkLst>
            <pc:docMk/>
            <pc:sldMk cId="811520036" sldId="260"/>
            <ac:picMk id="2" creationId="{13639E19-9000-2F66-879B-8F73F2CFD5AF}"/>
          </ac:picMkLst>
        </pc:picChg>
        <pc:picChg chg="add mod ord">
          <ac:chgData name="Technol.Corp 櫻庭竜太" userId="f291aa17-b8e0-4fe2-8f83-ae8a96cc9266" providerId="ADAL" clId="{B4C41DC4-B47D-4511-BDB5-DA008AF4B28B}" dt="2025-08-25T05:10:40.467" v="455" actId="1076"/>
          <ac:picMkLst>
            <pc:docMk/>
            <pc:sldMk cId="811520036" sldId="260"/>
            <ac:picMk id="16" creationId="{D3BD0992-E5B7-B3D5-4DFB-2A3291AED637}"/>
          </ac:picMkLst>
        </pc:picChg>
      </pc:sldChg>
      <pc:sldChg chg="addSp delSp modSp mod">
        <pc:chgData name="Technol.Corp 櫻庭竜太" userId="f291aa17-b8e0-4fe2-8f83-ae8a96cc9266" providerId="ADAL" clId="{B4C41DC4-B47D-4511-BDB5-DA008AF4B28B}" dt="2025-08-25T06:45:07.566" v="498" actId="14100"/>
        <pc:sldMkLst>
          <pc:docMk/>
          <pc:sldMk cId="1890549569" sldId="261"/>
        </pc:sldMkLst>
        <pc:spChg chg="mod">
          <ac:chgData name="Technol.Corp 櫻庭竜太" userId="f291aa17-b8e0-4fe2-8f83-ae8a96cc9266" providerId="ADAL" clId="{B4C41DC4-B47D-4511-BDB5-DA008AF4B28B}" dt="2025-08-25T02:33:14.298" v="169"/>
          <ac:spMkLst>
            <pc:docMk/>
            <pc:sldMk cId="1890549569" sldId="261"/>
            <ac:spMk id="3" creationId="{E307ACC0-FDD3-AB00-631A-299A46EA29EA}"/>
          </ac:spMkLst>
        </pc:spChg>
        <pc:spChg chg="mod">
          <ac:chgData name="Technol.Corp 櫻庭竜太" userId="f291aa17-b8e0-4fe2-8f83-ae8a96cc9266" providerId="ADAL" clId="{B4C41DC4-B47D-4511-BDB5-DA008AF4B28B}" dt="2025-08-25T02:33:17.349" v="174"/>
          <ac:spMkLst>
            <pc:docMk/>
            <pc:sldMk cId="1890549569" sldId="261"/>
            <ac:spMk id="6" creationId="{DCD82665-82AC-B45F-9214-5586E77D5638}"/>
          </ac:spMkLst>
        </pc:spChg>
        <pc:spChg chg="mod">
          <ac:chgData name="Technol.Corp 櫻庭竜太" userId="f291aa17-b8e0-4fe2-8f83-ae8a96cc9266" providerId="ADAL" clId="{B4C41DC4-B47D-4511-BDB5-DA008AF4B28B}" dt="2025-08-25T06:43:59.653" v="474" actId="14100"/>
          <ac:spMkLst>
            <pc:docMk/>
            <pc:sldMk cId="1890549569" sldId="261"/>
            <ac:spMk id="11" creationId="{FDAD3DD6-0BBE-1448-CD96-54FD58533EB5}"/>
          </ac:spMkLst>
        </pc:spChg>
        <pc:spChg chg="mod">
          <ac:chgData name="Technol.Corp 櫻庭竜太" userId="f291aa17-b8e0-4fe2-8f83-ae8a96cc9266" providerId="ADAL" clId="{B4C41DC4-B47D-4511-BDB5-DA008AF4B28B}" dt="2025-08-25T06:43:41.093" v="470" actId="14100"/>
          <ac:spMkLst>
            <pc:docMk/>
            <pc:sldMk cId="1890549569" sldId="261"/>
            <ac:spMk id="12" creationId="{F7E8FA57-E891-1317-1498-947591FC3EB9}"/>
          </ac:spMkLst>
        </pc:spChg>
        <pc:spChg chg="mod">
          <ac:chgData name="Technol.Corp 櫻庭竜太" userId="f291aa17-b8e0-4fe2-8f83-ae8a96cc9266" providerId="ADAL" clId="{B4C41DC4-B47D-4511-BDB5-DA008AF4B28B}" dt="2025-08-25T06:45:07.566" v="498" actId="14100"/>
          <ac:spMkLst>
            <pc:docMk/>
            <pc:sldMk cId="1890549569" sldId="261"/>
            <ac:spMk id="13" creationId="{DE6BC3E2-BBD1-5AB3-9F00-B2D85B590B74}"/>
          </ac:spMkLst>
        </pc:spChg>
        <pc:picChg chg="add mod ord">
          <ac:chgData name="Technol.Corp 櫻庭竜太" userId="f291aa17-b8e0-4fe2-8f83-ae8a96cc9266" providerId="ADAL" clId="{B4C41DC4-B47D-4511-BDB5-DA008AF4B28B}" dt="2025-08-25T06:43:25.489" v="467" actId="1076"/>
          <ac:picMkLst>
            <pc:docMk/>
            <pc:sldMk cId="1890549569" sldId="261"/>
            <ac:picMk id="14" creationId="{3B26A298-53FF-95CC-65F4-2BBF43DE1647}"/>
          </ac:picMkLst>
        </pc:picChg>
        <pc:picChg chg="add mod ord">
          <ac:chgData name="Technol.Corp 櫻庭竜太" userId="f291aa17-b8e0-4fe2-8f83-ae8a96cc9266" providerId="ADAL" clId="{B4C41DC4-B47D-4511-BDB5-DA008AF4B28B}" dt="2025-08-25T06:44:59.918" v="496" actId="1076"/>
          <ac:picMkLst>
            <pc:docMk/>
            <pc:sldMk cId="1890549569" sldId="261"/>
            <ac:picMk id="16" creationId="{F5EF3DBC-A53D-239D-9C3A-853935C1F378}"/>
          </ac:picMkLst>
        </pc:picChg>
      </pc:sldChg>
      <pc:sldChg chg="addSp delSp modSp mod modClrScheme chgLayout">
        <pc:chgData name="Technol.Corp 櫻庭竜太" userId="f291aa17-b8e0-4fe2-8f83-ae8a96cc9266" providerId="ADAL" clId="{B4C41DC4-B47D-4511-BDB5-DA008AF4B28B}" dt="2025-08-25T05:07:12.114" v="414" actId="14100"/>
        <pc:sldMkLst>
          <pc:docMk/>
          <pc:sldMk cId="4049639142" sldId="262"/>
        </pc:sldMkLst>
        <pc:spChg chg="mod ord">
          <ac:chgData name="Technol.Corp 櫻庭竜太" userId="f291aa17-b8e0-4fe2-8f83-ae8a96cc9266" providerId="ADAL" clId="{B4C41DC4-B47D-4511-BDB5-DA008AF4B28B}" dt="2025-08-25T04:41:00.965" v="314"/>
          <ac:spMkLst>
            <pc:docMk/>
            <pc:sldMk cId="4049639142" sldId="262"/>
            <ac:spMk id="3" creationId="{11573AC2-62CC-16FD-9062-75243D47E24C}"/>
          </ac:spMkLst>
        </pc:spChg>
        <pc:spChg chg="mod ord">
          <ac:chgData name="Technol.Corp 櫻庭竜太" userId="f291aa17-b8e0-4fe2-8f83-ae8a96cc9266" providerId="ADAL" clId="{B4C41DC4-B47D-4511-BDB5-DA008AF4B28B}" dt="2025-08-25T02:31:14.264" v="127" actId="700"/>
          <ac:spMkLst>
            <pc:docMk/>
            <pc:sldMk cId="4049639142" sldId="262"/>
            <ac:spMk id="4" creationId="{B795E982-639B-BDA8-A1A2-9B91F4C3EFC8}"/>
          </ac:spMkLst>
        </pc:spChg>
        <pc:spChg chg="mod ord">
          <ac:chgData name="Technol.Corp 櫻庭竜太" userId="f291aa17-b8e0-4fe2-8f83-ae8a96cc9266" providerId="ADAL" clId="{B4C41DC4-B47D-4511-BDB5-DA008AF4B28B}" dt="2025-08-25T02:31:14.264" v="127" actId="700"/>
          <ac:spMkLst>
            <pc:docMk/>
            <pc:sldMk cId="4049639142" sldId="262"/>
            <ac:spMk id="5" creationId="{FAEA3C2A-BA2C-3292-3DE9-ED94F225C60A}"/>
          </ac:spMkLst>
        </pc:spChg>
        <pc:spChg chg="mod ord">
          <ac:chgData name="Technol.Corp 櫻庭竜太" userId="f291aa17-b8e0-4fe2-8f83-ae8a96cc9266" providerId="ADAL" clId="{B4C41DC4-B47D-4511-BDB5-DA008AF4B28B}" dt="2025-08-25T02:31:26.291" v="137"/>
          <ac:spMkLst>
            <pc:docMk/>
            <pc:sldMk cId="4049639142" sldId="262"/>
            <ac:spMk id="6" creationId="{E10FC770-AD7A-ED28-A2F0-78455AE8B286}"/>
          </ac:spMkLst>
        </pc:spChg>
        <pc:spChg chg="add mod ord">
          <ac:chgData name="Technol.Corp 櫻庭竜太" userId="f291aa17-b8e0-4fe2-8f83-ae8a96cc9266" providerId="ADAL" clId="{B4C41DC4-B47D-4511-BDB5-DA008AF4B28B}" dt="2025-08-25T02:31:14.264" v="127" actId="700"/>
          <ac:spMkLst>
            <pc:docMk/>
            <pc:sldMk cId="4049639142" sldId="262"/>
            <ac:spMk id="10" creationId="{628317DD-E1EF-1738-2179-1CFE0888F8AD}"/>
          </ac:spMkLst>
        </pc:spChg>
        <pc:spChg chg="mod">
          <ac:chgData name="Technol.Corp 櫻庭竜太" userId="f291aa17-b8e0-4fe2-8f83-ae8a96cc9266" providerId="ADAL" clId="{B4C41DC4-B47D-4511-BDB5-DA008AF4B28B}" dt="2025-08-25T05:05:04.727" v="391" actId="14100"/>
          <ac:spMkLst>
            <pc:docMk/>
            <pc:sldMk cId="4049639142" sldId="262"/>
            <ac:spMk id="12" creationId="{2BEC1937-6A61-6C56-4473-0DD2A5F7B78A}"/>
          </ac:spMkLst>
        </pc:spChg>
        <pc:spChg chg="mod">
          <ac:chgData name="Technol.Corp 櫻庭竜太" userId="f291aa17-b8e0-4fe2-8f83-ae8a96cc9266" providerId="ADAL" clId="{B4C41DC4-B47D-4511-BDB5-DA008AF4B28B}" dt="2025-08-25T05:04:42.685" v="389" actId="14100"/>
          <ac:spMkLst>
            <pc:docMk/>
            <pc:sldMk cId="4049639142" sldId="262"/>
            <ac:spMk id="13" creationId="{D7269F51-60E0-8507-8E56-235EAD5D198A}"/>
          </ac:spMkLst>
        </pc:spChg>
        <pc:spChg chg="mod">
          <ac:chgData name="Technol.Corp 櫻庭竜太" userId="f291aa17-b8e0-4fe2-8f83-ae8a96cc9266" providerId="ADAL" clId="{B4C41DC4-B47D-4511-BDB5-DA008AF4B28B}" dt="2025-08-25T05:06:53.858" v="411" actId="14100"/>
          <ac:spMkLst>
            <pc:docMk/>
            <pc:sldMk cId="4049639142" sldId="262"/>
            <ac:spMk id="14" creationId="{AA50D006-9472-9570-B38C-FDA3C3D9D6A2}"/>
          </ac:spMkLst>
        </pc:spChg>
        <pc:spChg chg="mod">
          <ac:chgData name="Technol.Corp 櫻庭竜太" userId="f291aa17-b8e0-4fe2-8f83-ae8a96cc9266" providerId="ADAL" clId="{B4C41DC4-B47D-4511-BDB5-DA008AF4B28B}" dt="2025-08-25T05:07:12.114" v="414" actId="14100"/>
          <ac:spMkLst>
            <pc:docMk/>
            <pc:sldMk cId="4049639142" sldId="262"/>
            <ac:spMk id="15" creationId="{9A619C20-7797-ADC7-160C-A60AB369041E}"/>
          </ac:spMkLst>
        </pc:spChg>
        <pc:picChg chg="add mod ord">
          <ac:chgData name="Technol.Corp 櫻庭竜太" userId="f291aa17-b8e0-4fe2-8f83-ae8a96cc9266" providerId="ADAL" clId="{B4C41DC4-B47D-4511-BDB5-DA008AF4B28B}" dt="2025-08-25T05:04:29.830" v="387" actId="1076"/>
          <ac:picMkLst>
            <pc:docMk/>
            <pc:sldMk cId="4049639142" sldId="262"/>
            <ac:picMk id="7" creationId="{0A82DF3C-494A-0B23-E240-47B990A0D9B4}"/>
          </ac:picMkLst>
        </pc:picChg>
        <pc:picChg chg="add mod ord">
          <ac:chgData name="Technol.Corp 櫻庭竜太" userId="f291aa17-b8e0-4fe2-8f83-ae8a96cc9266" providerId="ADAL" clId="{B4C41DC4-B47D-4511-BDB5-DA008AF4B28B}" dt="2025-08-25T05:06:28.507" v="408" actId="1076"/>
          <ac:picMkLst>
            <pc:docMk/>
            <pc:sldMk cId="4049639142" sldId="262"/>
            <ac:picMk id="8" creationId="{E04C51D6-AA3A-7E3C-9D8C-5B39EBB39F67}"/>
          </ac:picMkLst>
        </pc:picChg>
      </pc:sldChg>
      <pc:sldChg chg="addSp delSp modSp mod">
        <pc:chgData name="Technol.Corp 櫻庭竜太" userId="f291aa17-b8e0-4fe2-8f83-ae8a96cc9266" providerId="ADAL" clId="{B4C41DC4-B47D-4511-BDB5-DA008AF4B28B}" dt="2025-08-25T05:08:29.865" v="436" actId="14100"/>
        <pc:sldMkLst>
          <pc:docMk/>
          <pc:sldMk cId="2153955003" sldId="263"/>
        </pc:sldMkLst>
        <pc:spChg chg="mod">
          <ac:chgData name="Technol.Corp 櫻庭竜太" userId="f291aa17-b8e0-4fe2-8f83-ae8a96cc9266" providerId="ADAL" clId="{B4C41DC4-B47D-4511-BDB5-DA008AF4B28B}" dt="2025-08-25T02:31:31.091" v="142"/>
          <ac:spMkLst>
            <pc:docMk/>
            <pc:sldMk cId="2153955003" sldId="263"/>
            <ac:spMk id="3" creationId="{D8614436-F64D-6D2A-2A80-CF0C9F3B38AA}"/>
          </ac:spMkLst>
        </pc:spChg>
        <pc:spChg chg="mod">
          <ac:chgData name="Technol.Corp 櫻庭竜太" userId="f291aa17-b8e0-4fe2-8f83-ae8a96cc9266" providerId="ADAL" clId="{B4C41DC4-B47D-4511-BDB5-DA008AF4B28B}" dt="2025-08-25T05:08:29.865" v="436" actId="14100"/>
          <ac:spMkLst>
            <pc:docMk/>
            <pc:sldMk cId="2153955003" sldId="263"/>
            <ac:spMk id="8" creationId="{E982155A-97F6-D137-AF1B-EC95BA0FFF64}"/>
          </ac:spMkLst>
        </pc:spChg>
        <pc:picChg chg="add mod ord">
          <ac:chgData name="Technol.Corp 櫻庭竜太" userId="f291aa17-b8e0-4fe2-8f83-ae8a96cc9266" providerId="ADAL" clId="{B4C41DC4-B47D-4511-BDB5-DA008AF4B28B}" dt="2025-08-25T05:08:18.836" v="434" actId="1076"/>
          <ac:picMkLst>
            <pc:docMk/>
            <pc:sldMk cId="2153955003" sldId="263"/>
            <ac:picMk id="7" creationId="{3F9950C8-E3F0-184E-699E-FEB96C94580A}"/>
          </ac:picMkLst>
        </pc:picChg>
      </pc:sldChg>
      <pc:sldChg chg="addSp delSp modSp add mod modClrScheme chgLayout">
        <pc:chgData name="Technol.Corp 櫻庭竜太" userId="f291aa17-b8e0-4fe2-8f83-ae8a96cc9266" providerId="ADAL" clId="{B4C41DC4-B47D-4511-BDB5-DA008AF4B28B}" dt="2025-08-25T04:31:10.600" v="251"/>
        <pc:sldMkLst>
          <pc:docMk/>
          <pc:sldMk cId="3926705087" sldId="265"/>
        </pc:sldMkLst>
        <pc:spChg chg="add del mod">
          <ac:chgData name="Technol.Corp 櫻庭竜太" userId="f291aa17-b8e0-4fe2-8f83-ae8a96cc9266" providerId="ADAL" clId="{B4C41DC4-B47D-4511-BDB5-DA008AF4B28B}" dt="2025-08-25T02:29:10.456" v="107" actId="478"/>
          <ac:spMkLst>
            <pc:docMk/>
            <pc:sldMk cId="3926705087" sldId="265"/>
            <ac:spMk id="2" creationId="{B1D7678F-F2E1-95A5-D18C-96A6CB3CB745}"/>
          </ac:spMkLst>
        </pc:spChg>
        <pc:spChg chg="mod ord">
          <ac:chgData name="Technol.Corp 櫻庭竜太" userId="f291aa17-b8e0-4fe2-8f83-ae8a96cc9266" providerId="ADAL" clId="{B4C41DC4-B47D-4511-BDB5-DA008AF4B28B}" dt="2025-08-25T02:29:08.209" v="105" actId="700"/>
          <ac:spMkLst>
            <pc:docMk/>
            <pc:sldMk cId="3926705087" sldId="265"/>
            <ac:spMk id="3" creationId="{ED0AFAA5-9E84-8660-DB00-856B970C95C7}"/>
          </ac:spMkLst>
        </pc:spChg>
        <pc:spChg chg="mod ord">
          <ac:chgData name="Technol.Corp 櫻庭竜太" userId="f291aa17-b8e0-4fe2-8f83-ae8a96cc9266" providerId="ADAL" clId="{B4C41DC4-B47D-4511-BDB5-DA008AF4B28B}" dt="2025-08-25T02:29:08.209" v="105" actId="700"/>
          <ac:spMkLst>
            <pc:docMk/>
            <pc:sldMk cId="3926705087" sldId="265"/>
            <ac:spMk id="4" creationId="{AD44A521-02A2-79F2-EABB-4C1712594B65}"/>
          </ac:spMkLst>
        </pc:spChg>
        <pc:spChg chg="mod ord">
          <ac:chgData name="Technol.Corp 櫻庭竜太" userId="f291aa17-b8e0-4fe2-8f83-ae8a96cc9266" providerId="ADAL" clId="{B4C41DC4-B47D-4511-BDB5-DA008AF4B28B}" dt="2025-08-25T02:29:08.209" v="105" actId="700"/>
          <ac:spMkLst>
            <pc:docMk/>
            <pc:sldMk cId="3926705087" sldId="265"/>
            <ac:spMk id="5" creationId="{7F504677-3785-BC4D-123E-294ECE24A20F}"/>
          </ac:spMkLst>
        </pc:spChg>
        <pc:spChg chg="mod ord">
          <ac:chgData name="Technol.Corp 櫻庭竜太" userId="f291aa17-b8e0-4fe2-8f83-ae8a96cc9266" providerId="ADAL" clId="{B4C41DC4-B47D-4511-BDB5-DA008AF4B28B}" dt="2025-08-25T04:31:10.600" v="251"/>
          <ac:spMkLst>
            <pc:docMk/>
            <pc:sldMk cId="3926705087" sldId="265"/>
            <ac:spMk id="6" creationId="{7BAF1543-E6B5-9BE3-EC65-6E010F5DA483}"/>
          </ac:spMkLst>
        </pc:spChg>
        <pc:spChg chg="add del mod">
          <ac:chgData name="Technol.Corp 櫻庭竜太" userId="f291aa17-b8e0-4fe2-8f83-ae8a96cc9266" providerId="ADAL" clId="{B4C41DC4-B47D-4511-BDB5-DA008AF4B28B}" dt="2025-08-25T02:29:11.878" v="109" actId="6549"/>
          <ac:spMkLst>
            <pc:docMk/>
            <pc:sldMk cId="3926705087" sldId="265"/>
            <ac:spMk id="7" creationId="{7E2EC0AD-06CB-0E04-A0EE-A63CEB0ED2F6}"/>
          </ac:spMkLst>
        </pc:spChg>
        <pc:spChg chg="mod">
          <ac:chgData name="Technol.Corp 櫻庭竜太" userId="f291aa17-b8e0-4fe2-8f83-ae8a96cc9266" providerId="ADAL" clId="{B4C41DC4-B47D-4511-BDB5-DA008AF4B28B}" dt="2025-08-25T02:25:33.532" v="79" actId="1076"/>
          <ac:spMkLst>
            <pc:docMk/>
            <pc:sldMk cId="3926705087" sldId="265"/>
            <ac:spMk id="11" creationId="{1F47A6A8-FC8E-45B1-CEA4-AB7FAA359E46}"/>
          </ac:spMkLst>
        </pc:spChg>
        <pc:spChg chg="add mod">
          <ac:chgData name="Technol.Corp 櫻庭竜太" userId="f291aa17-b8e0-4fe2-8f83-ae8a96cc9266" providerId="ADAL" clId="{B4C41DC4-B47D-4511-BDB5-DA008AF4B28B}" dt="2025-08-25T04:30:21.813" v="183" actId="1076"/>
          <ac:spMkLst>
            <pc:docMk/>
            <pc:sldMk cId="3926705087" sldId="265"/>
            <ac:spMk id="21" creationId="{26010DA3-1180-78F9-687A-D48A1B2ED695}"/>
          </ac:spMkLst>
        </pc:spChg>
        <pc:spChg chg="add mod">
          <ac:chgData name="Technol.Corp 櫻庭竜太" userId="f291aa17-b8e0-4fe2-8f83-ae8a96cc9266" providerId="ADAL" clId="{B4C41DC4-B47D-4511-BDB5-DA008AF4B28B}" dt="2025-08-25T04:30:14.337" v="180" actId="1076"/>
          <ac:spMkLst>
            <pc:docMk/>
            <pc:sldMk cId="3926705087" sldId="265"/>
            <ac:spMk id="22" creationId="{D46D6A75-0EAA-28D5-E2C5-B3FCDF0182F8}"/>
          </ac:spMkLst>
        </pc:spChg>
        <pc:picChg chg="mod">
          <ac:chgData name="Technol.Corp 櫻庭竜太" userId="f291aa17-b8e0-4fe2-8f83-ae8a96cc9266" providerId="ADAL" clId="{B4C41DC4-B47D-4511-BDB5-DA008AF4B28B}" dt="2025-08-25T02:25:33.532" v="79" actId="1076"/>
          <ac:picMkLst>
            <pc:docMk/>
            <pc:sldMk cId="3926705087" sldId="265"/>
            <ac:picMk id="10" creationId="{969A715F-AD0A-5D6E-A83E-E8983696EFB5}"/>
          </ac:picMkLst>
        </pc:picChg>
        <pc:picChg chg="add mod">
          <ac:chgData name="Technol.Corp 櫻庭竜太" userId="f291aa17-b8e0-4fe2-8f83-ae8a96cc9266" providerId="ADAL" clId="{B4C41DC4-B47D-4511-BDB5-DA008AF4B28B}" dt="2025-08-25T04:30:19.177" v="182" actId="1076"/>
          <ac:picMkLst>
            <pc:docMk/>
            <pc:sldMk cId="3926705087" sldId="265"/>
            <ac:picMk id="20" creationId="{E096379C-F88E-9E52-1D5A-1AED6E4B7FA1}"/>
          </ac:picMkLst>
        </pc:picChg>
      </pc:sldChg>
      <pc:sldChg chg="addSp delSp modSp add mod ord">
        <pc:chgData name="Technol.Corp 櫻庭竜太" userId="f291aa17-b8e0-4fe2-8f83-ae8a96cc9266" providerId="ADAL" clId="{B4C41DC4-B47D-4511-BDB5-DA008AF4B28B}" dt="2025-08-25T04:40:36.295" v="305" actId="1076"/>
        <pc:sldMkLst>
          <pc:docMk/>
          <pc:sldMk cId="3005264686" sldId="266"/>
        </pc:sldMkLst>
        <pc:spChg chg="mod">
          <ac:chgData name="Technol.Corp 櫻庭竜太" userId="f291aa17-b8e0-4fe2-8f83-ae8a96cc9266" providerId="ADAL" clId="{B4C41DC4-B47D-4511-BDB5-DA008AF4B28B}" dt="2025-08-25T02:30:40.816" v="123"/>
          <ac:spMkLst>
            <pc:docMk/>
            <pc:sldMk cId="3005264686" sldId="266"/>
            <ac:spMk id="2" creationId="{2FB96B49-1F9A-27BF-1691-1F0465E529F8}"/>
          </ac:spMkLst>
        </pc:spChg>
        <pc:spChg chg="mod">
          <ac:chgData name="Technol.Corp 櫻庭竜太" userId="f291aa17-b8e0-4fe2-8f83-ae8a96cc9266" providerId="ADAL" clId="{B4C41DC4-B47D-4511-BDB5-DA008AF4B28B}" dt="2025-08-25T04:39:11.034" v="285"/>
          <ac:spMkLst>
            <pc:docMk/>
            <pc:sldMk cId="3005264686" sldId="266"/>
            <ac:spMk id="3" creationId="{FC217E65-3F9B-F1B0-4303-40AFD625CC62}"/>
          </ac:spMkLst>
        </pc:spChg>
        <pc:spChg chg="mod">
          <ac:chgData name="Technol.Corp 櫻庭竜太" userId="f291aa17-b8e0-4fe2-8f83-ae8a96cc9266" providerId="ADAL" clId="{B4C41DC4-B47D-4511-BDB5-DA008AF4B28B}" dt="2025-08-25T04:39:38.249" v="300"/>
          <ac:spMkLst>
            <pc:docMk/>
            <pc:sldMk cId="3005264686" sldId="266"/>
            <ac:spMk id="6" creationId="{CC27DD67-F556-8FCF-17B6-BCB7B989A302}"/>
          </ac:spMkLst>
        </pc:spChg>
        <pc:spChg chg="mod">
          <ac:chgData name="Technol.Corp 櫻庭竜太" userId="f291aa17-b8e0-4fe2-8f83-ae8a96cc9266" providerId="ADAL" clId="{B4C41DC4-B47D-4511-BDB5-DA008AF4B28B}" dt="2025-08-25T02:30:51.631" v="124"/>
          <ac:spMkLst>
            <pc:docMk/>
            <pc:sldMk cId="3005264686" sldId="266"/>
            <ac:spMk id="7" creationId="{BF590BB0-1EE6-47F6-95BB-5D151FE22060}"/>
          </ac:spMkLst>
        </pc:spChg>
        <pc:spChg chg="mod">
          <ac:chgData name="Technol.Corp 櫻庭竜太" userId="f291aa17-b8e0-4fe2-8f83-ae8a96cc9266" providerId="ADAL" clId="{B4C41DC4-B47D-4511-BDB5-DA008AF4B28B}" dt="2025-08-25T04:39:25.333" v="290" actId="1076"/>
          <ac:spMkLst>
            <pc:docMk/>
            <pc:sldMk cId="3005264686" sldId="266"/>
            <ac:spMk id="11" creationId="{2CD24F0F-E754-2DC6-5072-A24EA8F5B6CD}"/>
          </ac:spMkLst>
        </pc:spChg>
        <pc:spChg chg="add mod">
          <ac:chgData name="Technol.Corp 櫻庭竜太" userId="f291aa17-b8e0-4fe2-8f83-ae8a96cc9266" providerId="ADAL" clId="{B4C41DC4-B47D-4511-BDB5-DA008AF4B28B}" dt="2025-08-25T04:40:36.295" v="305" actId="1076"/>
          <ac:spMkLst>
            <pc:docMk/>
            <pc:sldMk cId="3005264686" sldId="266"/>
            <ac:spMk id="17" creationId="{C5212A09-DF23-53A9-D743-CEA4B69BD66E}"/>
          </ac:spMkLst>
        </pc:spChg>
        <pc:spChg chg="add mod">
          <ac:chgData name="Technol.Corp 櫻庭竜太" userId="f291aa17-b8e0-4fe2-8f83-ae8a96cc9266" providerId="ADAL" clId="{B4C41DC4-B47D-4511-BDB5-DA008AF4B28B}" dt="2025-08-25T04:40:36.295" v="305" actId="1076"/>
          <ac:spMkLst>
            <pc:docMk/>
            <pc:sldMk cId="3005264686" sldId="266"/>
            <ac:spMk id="18" creationId="{0D6CC3C0-1BF7-40FC-150A-6D9AF9F8EAC1}"/>
          </ac:spMkLst>
        </pc:spChg>
        <pc:picChg chg="mod">
          <ac:chgData name="Technol.Corp 櫻庭竜太" userId="f291aa17-b8e0-4fe2-8f83-ae8a96cc9266" providerId="ADAL" clId="{B4C41DC4-B47D-4511-BDB5-DA008AF4B28B}" dt="2025-08-25T04:39:19.802" v="289" actId="1076"/>
          <ac:picMkLst>
            <pc:docMk/>
            <pc:sldMk cId="3005264686" sldId="266"/>
            <ac:picMk id="10" creationId="{B576017B-A6E7-D848-C02E-0E6B3496B5A5}"/>
          </ac:picMkLst>
        </pc:picChg>
        <pc:picChg chg="add mod">
          <ac:chgData name="Technol.Corp 櫻庭竜太" userId="f291aa17-b8e0-4fe2-8f83-ae8a96cc9266" providerId="ADAL" clId="{B4C41DC4-B47D-4511-BDB5-DA008AF4B28B}" dt="2025-08-25T04:40:36.295" v="305" actId="1076"/>
          <ac:picMkLst>
            <pc:docMk/>
            <pc:sldMk cId="3005264686" sldId="266"/>
            <ac:picMk id="16" creationId="{74DCBE6C-678B-B462-F447-F5EF20FE891F}"/>
          </ac:picMkLst>
        </pc:picChg>
      </pc:sldChg>
      <pc:sldChg chg="addSp delSp modSp add mod ord">
        <pc:chgData name="Technol.Corp 櫻庭竜太" userId="f291aa17-b8e0-4fe2-8f83-ae8a96cc9266" providerId="ADAL" clId="{B4C41DC4-B47D-4511-BDB5-DA008AF4B28B}" dt="2025-08-25T04:32:05.812" v="257"/>
        <pc:sldMkLst>
          <pc:docMk/>
          <pc:sldMk cId="472016862" sldId="267"/>
        </pc:sldMkLst>
        <pc:spChg chg="mod">
          <ac:chgData name="Technol.Corp 櫻庭竜太" userId="f291aa17-b8e0-4fe2-8f83-ae8a96cc9266" providerId="ADAL" clId="{B4C41DC4-B47D-4511-BDB5-DA008AF4B28B}" dt="2025-08-25T02:32:17.373" v="146"/>
          <ac:spMkLst>
            <pc:docMk/>
            <pc:sldMk cId="472016862" sldId="267"/>
            <ac:spMk id="2" creationId="{BC04E599-3524-C4C4-96BB-133B79DE40C1}"/>
          </ac:spMkLst>
        </pc:spChg>
        <pc:spChg chg="mod">
          <ac:chgData name="Technol.Corp 櫻庭竜太" userId="f291aa17-b8e0-4fe2-8f83-ae8a96cc9266" providerId="ADAL" clId="{B4C41DC4-B47D-4511-BDB5-DA008AF4B28B}" dt="2025-08-25T04:31:39.146" v="253"/>
          <ac:spMkLst>
            <pc:docMk/>
            <pc:sldMk cId="472016862" sldId="267"/>
            <ac:spMk id="6" creationId="{47097E1B-1541-922E-748C-5B20FFDD9FCE}"/>
          </ac:spMkLst>
        </pc:spChg>
        <pc:spChg chg="mod">
          <ac:chgData name="Technol.Corp 櫻庭竜太" userId="f291aa17-b8e0-4fe2-8f83-ae8a96cc9266" providerId="ADAL" clId="{B4C41DC4-B47D-4511-BDB5-DA008AF4B28B}" dt="2025-08-25T02:32:29.323" v="150" actId="27636"/>
          <ac:spMkLst>
            <pc:docMk/>
            <pc:sldMk cId="472016862" sldId="267"/>
            <ac:spMk id="7" creationId="{3C1AAE2B-5C5B-317F-C679-AF965D0A0115}"/>
          </ac:spMkLst>
        </pc:spChg>
        <pc:spChg chg="add mod">
          <ac:chgData name="Technol.Corp 櫻庭竜太" userId="f291aa17-b8e0-4fe2-8f83-ae8a96cc9266" providerId="ADAL" clId="{B4C41DC4-B47D-4511-BDB5-DA008AF4B28B}" dt="2025-08-25T04:32:05.812" v="257"/>
          <ac:spMkLst>
            <pc:docMk/>
            <pc:sldMk cId="472016862" sldId="267"/>
            <ac:spMk id="13" creationId="{439779D7-C1FD-1D08-BE9A-08BC44C558AC}"/>
          </ac:spMkLst>
        </pc:spChg>
        <pc:spChg chg="add mod">
          <ac:chgData name="Technol.Corp 櫻庭竜太" userId="f291aa17-b8e0-4fe2-8f83-ae8a96cc9266" providerId="ADAL" clId="{B4C41DC4-B47D-4511-BDB5-DA008AF4B28B}" dt="2025-08-25T04:32:05.812" v="257"/>
          <ac:spMkLst>
            <pc:docMk/>
            <pc:sldMk cId="472016862" sldId="267"/>
            <ac:spMk id="15" creationId="{995A3964-A357-C6F7-0AD2-C95D57A48E46}"/>
          </ac:spMkLst>
        </pc:spChg>
        <pc:picChg chg="add mod">
          <ac:chgData name="Technol.Corp 櫻庭竜太" userId="f291aa17-b8e0-4fe2-8f83-ae8a96cc9266" providerId="ADAL" clId="{B4C41DC4-B47D-4511-BDB5-DA008AF4B28B}" dt="2025-08-25T04:32:05.812" v="257"/>
          <ac:picMkLst>
            <pc:docMk/>
            <pc:sldMk cId="472016862" sldId="267"/>
            <ac:picMk id="12" creationId="{D93E1DA4-C04B-646D-8410-3F5166B97FD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2025/8/28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36F76C9F-6952-4C51-A76A-8692EBD7A238}" type="datetime1">
              <a:rPr lang="en-US" altLang="ja-JP" smtClean="0"/>
              <a:t>8/28/2025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2025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217E929-4FB2-4394-A7A8-D63559EA4581}" type="datetime1">
              <a:rPr lang="en-US" altLang="ja-JP" smtClean="0"/>
              <a:t>8/28/2025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DA3551F-4E64-4610-98E1-01300E99D725}" type="datetime1">
              <a:rPr lang="en-US" altLang="ja-JP" smtClean="0"/>
              <a:t>8/28/2025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27C4434-3608-41D1-8919-3C6B8749DE28}" type="datetime1">
              <a:rPr lang="en-US" altLang="ja-JP" smtClean="0"/>
              <a:t>8/28/2025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4469BB3-D364-4252-8EF8-74C0F5CE44CD}" type="datetime1">
              <a:rPr lang="en-US" altLang="ja-JP" smtClean="0"/>
              <a:t>8/28/2025</a:t>
            </a:fld>
            <a:endParaRPr lang="en-US" dirty="0"/>
          </a:p>
        </p:txBody>
      </p:sp>
      <p:sp>
        <p:nvSpPr>
          <p:cNvPr id="6" name="Footer Placeholder 5"/>
          <p:cNvSpPr>
            <a:spLocks noGrp="1"/>
          </p:cNvSpPr>
          <p:nvPr>
            <p:ph type="ftr" sz="quarter" idx="11"/>
          </p:nvPr>
        </p:nvSpPr>
        <p:spPr/>
        <p:txBody>
          <a:body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0775616-A890-48B2-B966-97386E20352D}" type="datetime1">
              <a:rPr lang="en-US" altLang="ja-JP" smtClean="0"/>
              <a:t>8/28/2025</a:t>
            </a:fld>
            <a:endParaRPr lang="en-US" dirty="0"/>
          </a:p>
        </p:txBody>
      </p:sp>
      <p:sp>
        <p:nvSpPr>
          <p:cNvPr id="8" name="Footer Placeholder 7"/>
          <p:cNvSpPr>
            <a:spLocks noGrp="1"/>
          </p:cNvSpPr>
          <p:nvPr>
            <p:ph type="ftr" sz="quarter" idx="11"/>
          </p:nvPr>
        </p:nvSpPr>
        <p:spPr/>
        <p:txBody>
          <a:bodyPr/>
          <a:lstStyle/>
          <a:p>
            <a:r>
              <a:rPr lang="en-US" altLang="ja-JP" cap="none"/>
              <a:t>Copyright 2025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620B0672-02B2-47BA-A636-6FDCAD4CAD1A}" type="datetime1">
              <a:rPr lang="en-US" altLang="ja-JP" smtClean="0"/>
              <a:t>8/28/2025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892168B-EFEB-4F54-80DA-3B2A6B78BFEB}" type="datetime1">
              <a:rPr lang="en-US" altLang="ja-JP" smtClean="0"/>
              <a:t>8/28/2025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15AFC40D-196E-4491-AB3E-EC55A8A197D9}" type="datetime1">
              <a:rPr lang="en-US" altLang="ja-JP" smtClean="0"/>
              <a:t>8/28/2025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B7E27F-2BBD-464F-9ECC-CB9329431F6F}" type="datetime1">
              <a:rPr lang="en-US" altLang="ja-JP" smtClean="0"/>
              <a:t>8/28/2025</a:t>
            </a:fld>
            <a:endParaRPr lang="en-US" dirty="0"/>
          </a:p>
        </p:txBody>
      </p:sp>
      <p:sp>
        <p:nvSpPr>
          <p:cNvPr id="3" name="Footer Placeholder 2"/>
          <p:cNvSpPr>
            <a:spLocks noGrp="1"/>
          </p:cNvSpPr>
          <p:nvPr>
            <p:ph type="ftr" sz="quarter" idx="11"/>
          </p:nvPr>
        </p:nvSpPr>
        <p:spPr/>
        <p:txBody>
          <a:bodyPr/>
          <a:lstStyle/>
          <a:p>
            <a:r>
              <a:rPr lang="en-US" altLang="ja-JP" cap="none"/>
              <a:t>Copyright 2025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D915063E-4528-467A-9725-C967D29DEF7C}" type="datetime1">
              <a:rPr lang="en-US" altLang="ja-JP" smtClean="0"/>
              <a:t>8/28/2025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3.xml"/><Relationship Id="rId1" Type="http://schemas.openxmlformats.org/officeDocument/2006/relationships/slideLayout" Target="../slideLayouts/slideLayout8.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動作モードの切替</a:t>
            </a:r>
          </a:p>
        </p:txBody>
      </p:sp>
    </p:spTree>
    <p:extLst>
      <p:ext uri="{BB962C8B-B14F-4D97-AF65-F5344CB8AC3E}">
        <p14:creationId xmlns:p14="http://schemas.microsoft.com/office/powerpoint/2010/main" val="726390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descr="グラフィカル ユーザー インターフェイス&#10;&#10;AI 生成コンテンツは誤りを含む可能性があります。">
            <a:extLst>
              <a:ext uri="{FF2B5EF4-FFF2-40B4-BE49-F238E27FC236}">
                <a16:creationId xmlns:a16="http://schemas.microsoft.com/office/drawing/2014/main" id="{D3BD0992-E5B7-B3D5-4DFB-2A3291AED637}"/>
              </a:ext>
            </a:extLst>
          </p:cNvPr>
          <p:cNvPicPr>
            <a:picLocks noChangeAspect="1"/>
          </p:cNvPicPr>
          <p:nvPr/>
        </p:nvPicPr>
        <p:blipFill>
          <a:blip r:embed="rId2"/>
          <a:stretch>
            <a:fillRect/>
          </a:stretch>
        </p:blipFill>
        <p:spPr>
          <a:xfrm>
            <a:off x="7045455" y="1374781"/>
            <a:ext cx="3600000" cy="2594595"/>
          </a:xfrm>
          <a:prstGeom prst="rect">
            <a:avLst/>
          </a:prstGeom>
          <a:ln w="12700">
            <a:solidFill>
              <a:schemeClr val="tx1"/>
            </a:solidFill>
          </a:ln>
        </p:spPr>
      </p:pic>
      <p:pic>
        <p:nvPicPr>
          <p:cNvPr id="2" name="図 1" descr="グラフィカル ユーザー インターフェイス, アプリケーション&#10;&#10;AI 生成コンテンツは誤りを含む可能性があります。">
            <a:extLst>
              <a:ext uri="{FF2B5EF4-FFF2-40B4-BE49-F238E27FC236}">
                <a16:creationId xmlns:a16="http://schemas.microsoft.com/office/drawing/2014/main" id="{13639E19-9000-2F66-879B-8F73F2CFD5AF}"/>
              </a:ext>
            </a:extLst>
          </p:cNvPr>
          <p:cNvPicPr>
            <a:picLocks noChangeAspect="1"/>
          </p:cNvPicPr>
          <p:nvPr/>
        </p:nvPicPr>
        <p:blipFill>
          <a:blip r:embed="rId3"/>
          <a:srcRect l="2314"/>
          <a:stretch>
            <a:fillRect/>
          </a:stretch>
        </p:blipFill>
        <p:spPr>
          <a:xfrm>
            <a:off x="1541245" y="1565622"/>
            <a:ext cx="3600000" cy="2006868"/>
          </a:xfrm>
          <a:prstGeom prst="rect">
            <a:avLst/>
          </a:prstGeom>
          <a:ln w="12700">
            <a:solidFill>
              <a:schemeClr val="tx1"/>
            </a:solidFill>
          </a:ln>
        </p:spPr>
      </p:pic>
      <p:sp>
        <p:nvSpPr>
          <p:cNvPr id="8" name="タイトル 7">
            <a:extLst>
              <a:ext uri="{FF2B5EF4-FFF2-40B4-BE49-F238E27FC236}">
                <a16:creationId xmlns:a16="http://schemas.microsoft.com/office/drawing/2014/main" id="{78112059-1669-1677-4119-EB14A355C80E}"/>
              </a:ext>
            </a:extLst>
          </p:cNvPr>
          <p:cNvSpPr>
            <a:spLocks noGrp="1"/>
          </p:cNvSpPr>
          <p:nvPr>
            <p:ph type="title"/>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99F81AD5-8152-0692-68CF-658D3BEDD478}"/>
              </a:ext>
            </a:extLst>
          </p:cNvPr>
          <p:cNvSpPr>
            <a:spLocks noGrp="1"/>
          </p:cNvSpPr>
          <p:nvPr>
            <p:ph type="body" sz="quarter" idx="13"/>
          </p:nvPr>
        </p:nvSpPr>
        <p:spPr/>
        <p:txBody>
          <a:bodyPr/>
          <a:lstStyle/>
          <a:p>
            <a:r>
              <a:rPr lang="ja-JP" altLang="en-US"/>
              <a:t>③</a:t>
            </a:r>
            <a:r>
              <a:rPr kumimoji="1" lang="ja-JP" altLang="en-US"/>
              <a:t>　クラウド管理画面にログイン後、右上の</a:t>
            </a:r>
            <a:r>
              <a:rPr lang="ja-JP" altLang="en-US"/>
              <a:t>「</a:t>
            </a:r>
            <a:r>
              <a:rPr kumimoji="1" lang="ja-JP" altLang="en-US"/>
              <a:t>設定</a:t>
            </a:r>
            <a:r>
              <a:rPr lang="ja-JP" altLang="en-US"/>
              <a:t>」</a:t>
            </a:r>
            <a:r>
              <a:rPr kumimoji="1" lang="ja-JP" altLang="en-US"/>
              <a:t>をクリック</a:t>
            </a:r>
            <a:br>
              <a:rPr kumimoji="1" lang="en-US" altLang="ja-JP"/>
            </a:br>
            <a:r>
              <a:rPr kumimoji="1" lang="ja-JP" altLang="en-US"/>
              <a:t>　　し、左の</a:t>
            </a:r>
            <a:r>
              <a:rPr lang="ja-JP" altLang="en-US"/>
              <a:t>「</a:t>
            </a:r>
            <a:r>
              <a:rPr kumimoji="1" lang="ja-JP" altLang="en-US"/>
              <a:t>アクセス許可リスト</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06F48DBD-C712-4CE3-2E2A-A0445D963977}"/>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22D3AA03-5B74-6A19-F020-C52A5A2ABFA4}"/>
              </a:ext>
            </a:extLst>
          </p:cNvPr>
          <p:cNvSpPr>
            <a:spLocks noGrp="1"/>
          </p:cNvSpPr>
          <p:nvPr>
            <p:ph type="sldNum" sz="quarter" idx="16"/>
          </p:nvPr>
        </p:nvSpPr>
        <p:spPr/>
        <p:txBody>
          <a:bodyPr/>
          <a:lstStyle/>
          <a:p>
            <a:fld id="{D57F1E4F-1CFF-5643-939E-217C01CDF565}" type="slidenum">
              <a:rPr lang="en-US" smtClean="0"/>
              <a:pPr/>
              <a:t>10</a:t>
            </a:fld>
            <a:endParaRPr lang="en-US" dirty="0"/>
          </a:p>
        </p:txBody>
      </p:sp>
      <p:sp>
        <p:nvSpPr>
          <p:cNvPr id="6" name="テキスト プレースホルダー 5">
            <a:extLst>
              <a:ext uri="{FF2B5EF4-FFF2-40B4-BE49-F238E27FC236}">
                <a16:creationId xmlns:a16="http://schemas.microsoft.com/office/drawing/2014/main" id="{38206A2B-993C-A828-69F8-F4DA993A6845}"/>
              </a:ext>
            </a:extLst>
          </p:cNvPr>
          <p:cNvSpPr>
            <a:spLocks noGrp="1"/>
          </p:cNvSpPr>
          <p:nvPr>
            <p:ph type="body" sz="quarter" idx="17"/>
          </p:nvPr>
        </p:nvSpPr>
        <p:spPr/>
        <p:txBody>
          <a:bodyPr/>
          <a:lstStyle/>
          <a:p>
            <a:r>
              <a:rPr lang="ja-JP" altLang="en-US"/>
              <a:t>④</a:t>
            </a:r>
            <a:r>
              <a:rPr kumimoji="1" lang="ja-JP" altLang="en-US"/>
              <a:t>　</a:t>
            </a:r>
            <a:r>
              <a:rPr lang="ja-JP" altLang="en-US"/>
              <a:t>「</a:t>
            </a:r>
            <a:r>
              <a:rPr kumimoji="1" lang="ja-JP" altLang="en-US"/>
              <a:t>追加</a:t>
            </a:r>
            <a:r>
              <a:rPr lang="ja-JP" altLang="en-US"/>
              <a:t>」</a:t>
            </a:r>
            <a:r>
              <a:rPr kumimoji="1" lang="ja-JP" altLang="en-US"/>
              <a:t>をクリックします</a:t>
            </a:r>
          </a:p>
        </p:txBody>
      </p:sp>
      <p:sp>
        <p:nvSpPr>
          <p:cNvPr id="14" name="正方形/長方形 13">
            <a:extLst>
              <a:ext uri="{FF2B5EF4-FFF2-40B4-BE49-F238E27FC236}">
                <a16:creationId xmlns:a16="http://schemas.microsoft.com/office/drawing/2014/main" id="{F216D0CB-2AA8-88CC-AA3B-4CA880985F27}"/>
              </a:ext>
            </a:extLst>
          </p:cNvPr>
          <p:cNvSpPr/>
          <p:nvPr/>
        </p:nvSpPr>
        <p:spPr>
          <a:xfrm>
            <a:off x="8192697" y="2414602"/>
            <a:ext cx="554428" cy="12539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2B7BDBF5-7DEA-CB25-49A4-6C7E4A858677}"/>
              </a:ext>
            </a:extLst>
          </p:cNvPr>
          <p:cNvSpPr/>
          <p:nvPr/>
        </p:nvSpPr>
        <p:spPr>
          <a:xfrm>
            <a:off x="1535945" y="2934362"/>
            <a:ext cx="699255" cy="109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8C0EE8C4-97C5-61F4-C49C-980C01A456F1}"/>
              </a:ext>
            </a:extLst>
          </p:cNvPr>
          <p:cNvSpPr/>
          <p:nvPr/>
        </p:nvSpPr>
        <p:spPr>
          <a:xfrm>
            <a:off x="4578006" y="1749135"/>
            <a:ext cx="501994" cy="11776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11520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descr="グラフィカル ユーザー インターフェイス, アプリケーション&#10;&#10;AI 生成コンテンツは誤りを含む可能性があります。">
            <a:extLst>
              <a:ext uri="{FF2B5EF4-FFF2-40B4-BE49-F238E27FC236}">
                <a16:creationId xmlns:a16="http://schemas.microsoft.com/office/drawing/2014/main" id="{F5EF3DBC-A53D-239D-9C3A-853935C1F378}"/>
              </a:ext>
            </a:extLst>
          </p:cNvPr>
          <p:cNvPicPr>
            <a:picLocks noChangeAspect="1"/>
          </p:cNvPicPr>
          <p:nvPr/>
        </p:nvPicPr>
        <p:blipFill>
          <a:blip r:embed="rId2"/>
          <a:stretch>
            <a:fillRect/>
          </a:stretch>
        </p:blipFill>
        <p:spPr>
          <a:xfrm>
            <a:off x="7048106" y="1584324"/>
            <a:ext cx="3600000" cy="2601797"/>
          </a:xfrm>
          <a:prstGeom prst="rect">
            <a:avLst/>
          </a:prstGeom>
          <a:ln w="12700">
            <a:solidFill>
              <a:schemeClr val="tx1"/>
            </a:solidFill>
          </a:ln>
        </p:spPr>
      </p:pic>
      <p:pic>
        <p:nvPicPr>
          <p:cNvPr id="14" name="図 13" descr="グラフィカル ユーザー インターフェイス, アプリケーション&#10;&#10;AI 生成コンテンツは誤りを含む可能性があります。">
            <a:extLst>
              <a:ext uri="{FF2B5EF4-FFF2-40B4-BE49-F238E27FC236}">
                <a16:creationId xmlns:a16="http://schemas.microsoft.com/office/drawing/2014/main" id="{3B26A298-53FF-95CC-65F4-2BBF43DE1647}"/>
              </a:ext>
            </a:extLst>
          </p:cNvPr>
          <p:cNvPicPr>
            <a:picLocks noChangeAspect="1"/>
          </p:cNvPicPr>
          <p:nvPr/>
        </p:nvPicPr>
        <p:blipFill>
          <a:blip r:embed="rId3"/>
          <a:stretch>
            <a:fillRect/>
          </a:stretch>
        </p:blipFill>
        <p:spPr>
          <a:xfrm>
            <a:off x="1538596" y="1584324"/>
            <a:ext cx="3600000" cy="2574070"/>
          </a:xfrm>
          <a:prstGeom prst="rect">
            <a:avLst/>
          </a:prstGeom>
          <a:ln w="12700">
            <a:solidFill>
              <a:schemeClr val="tx1"/>
            </a:solidFill>
          </a:ln>
        </p:spPr>
      </p:pic>
      <p:sp>
        <p:nvSpPr>
          <p:cNvPr id="2" name="タイトル 1">
            <a:extLst>
              <a:ext uri="{FF2B5EF4-FFF2-40B4-BE49-F238E27FC236}">
                <a16:creationId xmlns:a16="http://schemas.microsoft.com/office/drawing/2014/main" id="{B3EEC6F4-D258-FCC6-2EC7-2361BC589F1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307ACC0-FDD3-AB00-631A-299A46EA29EA}"/>
              </a:ext>
            </a:extLst>
          </p:cNvPr>
          <p:cNvSpPr>
            <a:spLocks noGrp="1"/>
          </p:cNvSpPr>
          <p:nvPr>
            <p:ph type="body" sz="quarter" idx="13"/>
          </p:nvPr>
        </p:nvSpPr>
        <p:spPr/>
        <p:txBody>
          <a:bodyPr/>
          <a:lstStyle/>
          <a:p>
            <a:r>
              <a:rPr lang="ja-JP" altLang="en-US"/>
              <a:t>⑤</a:t>
            </a:r>
            <a:r>
              <a:rPr kumimoji="1" lang="ja-JP" altLang="en-US"/>
              <a:t>　</a:t>
            </a:r>
            <a:r>
              <a:rPr kumimoji="1" lang="en-US" altLang="ja-JP"/>
              <a:t>WAN</a:t>
            </a:r>
            <a:r>
              <a:rPr kumimoji="1" lang="ja-JP" altLang="en-US"/>
              <a:t>側からアクセスする端末の</a:t>
            </a:r>
            <a:r>
              <a:rPr kumimoji="1" lang="en-US" altLang="ja-JP"/>
              <a:t>IP</a:t>
            </a:r>
            <a:r>
              <a:rPr kumimoji="1" lang="ja-JP" altLang="en-US"/>
              <a:t>アドレスを記入し、</a:t>
            </a:r>
            <a:br>
              <a:rPr kumimoji="1" lang="en-US" altLang="ja-JP"/>
            </a:br>
            <a:r>
              <a:rPr kumimoji="1" lang="ja-JP" altLang="en-US"/>
              <a:t>　　</a:t>
            </a:r>
            <a:r>
              <a:rPr lang="ja-JP" altLang="en-US"/>
              <a:t>「</a:t>
            </a:r>
            <a:r>
              <a:rPr kumimoji="1" lang="ja-JP" altLang="en-US"/>
              <a:t>追加</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E327C5AF-0FE9-884D-74E6-911DD9D771E9}"/>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DCD82665-82AC-B45F-9214-5586E77D5638}"/>
              </a:ext>
            </a:extLst>
          </p:cNvPr>
          <p:cNvSpPr>
            <a:spLocks noGrp="1"/>
          </p:cNvSpPr>
          <p:nvPr>
            <p:ph type="body" sz="quarter" idx="17"/>
          </p:nvPr>
        </p:nvSpPr>
        <p:spPr/>
        <p:txBody>
          <a:bodyPr/>
          <a:lstStyle/>
          <a:p>
            <a:r>
              <a:rPr lang="ja-JP" altLang="en-US"/>
              <a:t>⑥</a:t>
            </a:r>
            <a:r>
              <a:rPr kumimoji="1" lang="ja-JP" altLang="en-US"/>
              <a:t>　記入した</a:t>
            </a:r>
            <a:r>
              <a:rPr kumimoji="1" lang="en-US" altLang="ja-JP"/>
              <a:t>IP</a:t>
            </a:r>
            <a:r>
              <a:rPr kumimoji="1" lang="ja-JP" altLang="en-US"/>
              <a:t>を確認し、問題がなければ</a:t>
            </a:r>
            <a:r>
              <a:rPr lang="ja-JP" altLang="en-US"/>
              <a:t>「</a:t>
            </a:r>
            <a:r>
              <a:rPr kumimoji="1" lang="ja-JP" altLang="en-US"/>
              <a:t>追加</a:t>
            </a:r>
            <a:r>
              <a:rPr lang="ja-JP" altLang="en-US"/>
              <a:t>」</a:t>
            </a:r>
            <a:r>
              <a:rPr kumimoji="1" lang="ja-JP" altLang="en-US"/>
              <a:t>をクリックして、</a:t>
            </a:r>
            <a:br>
              <a:rPr kumimoji="1" lang="en-US" altLang="ja-JP"/>
            </a:br>
            <a:r>
              <a:rPr kumimoji="1" lang="ja-JP" altLang="en-US"/>
              <a:t>　　作業は完了です</a:t>
            </a:r>
          </a:p>
        </p:txBody>
      </p:sp>
      <p:sp>
        <p:nvSpPr>
          <p:cNvPr id="11" name="正方形/長方形 10">
            <a:extLst>
              <a:ext uri="{FF2B5EF4-FFF2-40B4-BE49-F238E27FC236}">
                <a16:creationId xmlns:a16="http://schemas.microsoft.com/office/drawing/2014/main" id="{FDAD3DD6-0BBE-1448-CD96-54FD58533EB5}"/>
              </a:ext>
            </a:extLst>
          </p:cNvPr>
          <p:cNvSpPr/>
          <p:nvPr/>
        </p:nvSpPr>
        <p:spPr>
          <a:xfrm>
            <a:off x="2717411" y="2876550"/>
            <a:ext cx="1733940" cy="976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7E8FA57-E891-1317-1498-947591FC3EB9}"/>
              </a:ext>
            </a:extLst>
          </p:cNvPr>
          <p:cNvSpPr/>
          <p:nvPr/>
        </p:nvSpPr>
        <p:spPr>
          <a:xfrm>
            <a:off x="3902076" y="3186911"/>
            <a:ext cx="549274"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E6BC3E2-BBD1-5AB3-9F00-B2D85B590B74}"/>
              </a:ext>
            </a:extLst>
          </p:cNvPr>
          <p:cNvSpPr/>
          <p:nvPr/>
        </p:nvSpPr>
        <p:spPr>
          <a:xfrm>
            <a:off x="9409203" y="3186911"/>
            <a:ext cx="551657"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B581BF67-2BD1-F3B4-7C2A-7F66A8FE6473}"/>
              </a:ext>
            </a:extLst>
          </p:cNvPr>
          <p:cNvSpPr>
            <a:spLocks noGrp="1"/>
          </p:cNvSpPr>
          <p:nvPr>
            <p:ph type="sldNum" sz="quarter" idx="16"/>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1890549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 </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動作モードの切替</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メンテナンスアドレス設定</a:t>
            </a:r>
            <a:endParaRPr lang="en-US" altLang="ja-JP"/>
          </a:p>
          <a:p>
            <a:r>
              <a:rPr lang="en-US" altLang="ja-JP"/>
              <a:t>3.</a:t>
            </a:r>
            <a:r>
              <a:rPr lang="ja-JP" altLang="en-US"/>
              <a:t>　</a:t>
            </a:r>
            <a:r>
              <a:rPr lang="ja-JP" altLang="en-US">
                <a:hlinkClick r:id="rId4" action="ppaction://hlinksldjump">
                  <a:extLst>
                    <a:ext uri="{A12FA001-AC4F-418D-AE19-62706E023703}">
                      <ahyp:hlinkClr xmlns:ahyp="http://schemas.microsoft.com/office/drawing/2018/hyperlinkcolor" val="tx"/>
                    </a:ext>
                  </a:extLst>
                </a:hlinkClick>
              </a:rPr>
              <a:t>アクセス許可リスト</a:t>
            </a:r>
            <a:endParaRPr lang="en-US" altLang="ja-JP"/>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2025 Technol INC. All Rights Reserved.</a:t>
            </a:r>
          </a:p>
        </p:txBody>
      </p:sp>
      <p:sp>
        <p:nvSpPr>
          <p:cNvPr id="2" name="スライド番号プレースホルダー 1">
            <a:extLst>
              <a:ext uri="{FF2B5EF4-FFF2-40B4-BE49-F238E27FC236}">
                <a16:creationId xmlns:a16="http://schemas.microsoft.com/office/drawing/2014/main" id="{12703280-F5B1-0E6C-675B-DFD0CC43F8BB}"/>
              </a:ext>
            </a:extLst>
          </p:cNvPr>
          <p:cNvSpPr>
            <a:spLocks noGrp="1"/>
          </p:cNvSpPr>
          <p:nvPr>
            <p:ph type="sldNum" sz="quarter" idx="16"/>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90705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D7678F-F2E1-95A5-D18C-96A6CB3CB745}"/>
              </a:ext>
            </a:extLst>
          </p:cNvPr>
          <p:cNvSpPr>
            <a:spLocks noGrp="1"/>
          </p:cNvSpPr>
          <p:nvPr>
            <p:ph type="title"/>
          </p:nvPr>
        </p:nvSpPr>
        <p:spPr/>
        <p:txBody>
          <a:bodyPr/>
          <a:lstStyle/>
          <a:p>
            <a:r>
              <a:rPr lang="en-US" altLang="ja-JP"/>
              <a:t>1.</a:t>
            </a:r>
            <a:r>
              <a:rPr lang="ja-JP" altLang="en-US"/>
              <a:t> 動作モードの切替</a:t>
            </a:r>
            <a:endParaRPr kumimoji="1" lang="ja-JP" altLang="en-US"/>
          </a:p>
        </p:txBody>
      </p:sp>
      <p:sp>
        <p:nvSpPr>
          <p:cNvPr id="3" name="テキスト プレースホルダー 2">
            <a:extLst>
              <a:ext uri="{FF2B5EF4-FFF2-40B4-BE49-F238E27FC236}">
                <a16:creationId xmlns:a16="http://schemas.microsoft.com/office/drawing/2014/main" id="{ED0AFAA5-9E84-8660-DB00-856B970C95C7}"/>
              </a:ext>
            </a:extLst>
          </p:cNvPr>
          <p:cNvSpPr>
            <a:spLocks noGrp="1"/>
          </p:cNvSpPr>
          <p:nvPr>
            <p:ph type="body" sz="quarter" idx="13"/>
          </p:nvPr>
        </p:nvSpPr>
        <p:spPr/>
        <p:txBody>
          <a:bodyPr/>
          <a:lstStyle/>
          <a:p>
            <a:r>
              <a:rPr kumimoji="1" lang="ja-JP" altLang="en-US"/>
              <a:t>①　ログイン選択画面で「クラウドログイン」をクリックします</a:t>
            </a:r>
          </a:p>
        </p:txBody>
      </p:sp>
      <p:sp>
        <p:nvSpPr>
          <p:cNvPr id="4" name="フッター プレースホルダー 3">
            <a:extLst>
              <a:ext uri="{FF2B5EF4-FFF2-40B4-BE49-F238E27FC236}">
                <a16:creationId xmlns:a16="http://schemas.microsoft.com/office/drawing/2014/main" id="{AD44A521-02A2-79F2-EABB-4C1712594B65}"/>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7BAF1543-E6B5-9BE3-EC65-6E010F5DA483}"/>
              </a:ext>
            </a:extLst>
          </p:cNvPr>
          <p:cNvSpPr>
            <a:spLocks noGrp="1"/>
          </p:cNvSpPr>
          <p:nvPr>
            <p:ph type="body" sz="quarter" idx="17"/>
          </p:nvPr>
        </p:nvSpPr>
        <p:spPr/>
        <p:txBody>
          <a:bodyPr/>
          <a:lstStyle/>
          <a:p>
            <a:r>
              <a:rPr kumimoji="1" lang="ja-JP" altLang="en-US"/>
              <a:t>②　</a:t>
            </a:r>
            <a:r>
              <a:rPr kumimoji="1" lang="en-US" altLang="ja-JP"/>
              <a:t>MRB</a:t>
            </a:r>
            <a:r>
              <a:rPr kumimoji="1" lang="ja-JP" altLang="en-US"/>
              <a:t>番号（機器コード）、</a:t>
            </a:r>
            <a:r>
              <a:rPr lang="ja-JP" altLang="en-US"/>
              <a:t>管理者ユーザ、パスワードを</a:t>
            </a:r>
            <a:br>
              <a:rPr lang="en-US" altLang="ja-JP"/>
            </a:br>
            <a:r>
              <a:rPr lang="ja-JP" altLang="en-US"/>
              <a:t>　　入力し、「ログイン」をクリックします</a:t>
            </a:r>
            <a:endParaRPr kumimoji="1" lang="ja-JP" altLang="en-US"/>
          </a:p>
        </p:txBody>
      </p:sp>
      <p:sp>
        <p:nvSpPr>
          <p:cNvPr id="7" name="テキスト プレースホルダー 6">
            <a:extLst>
              <a:ext uri="{FF2B5EF4-FFF2-40B4-BE49-F238E27FC236}">
                <a16:creationId xmlns:a16="http://schemas.microsoft.com/office/drawing/2014/main" id="{7E2EC0AD-06CB-0E04-A0EE-A63CEB0ED2F6}"/>
              </a:ext>
            </a:extLst>
          </p:cNvPr>
          <p:cNvSpPr>
            <a:spLocks noGrp="1"/>
          </p:cNvSpPr>
          <p:nvPr>
            <p:ph type="body" sz="quarter" idx="18"/>
          </p:nvPr>
        </p:nvSpPr>
        <p:spPr/>
        <p:txBody>
          <a:bodyPr/>
          <a:lstStyle/>
          <a:p>
            <a:r>
              <a:rPr lang="en-US" altLang="ja-JP"/>
              <a:t>MRB</a:t>
            </a:r>
            <a:r>
              <a:rPr lang="ja-JP" altLang="en-US"/>
              <a:t>で動作モード（ブリッジモード・ルータモード）を切り替える場合の設定手順について説明します</a:t>
            </a:r>
          </a:p>
        </p:txBody>
      </p:sp>
      <p:sp>
        <p:nvSpPr>
          <p:cNvPr id="5" name="スライド番号プレースホルダー 4">
            <a:extLst>
              <a:ext uri="{FF2B5EF4-FFF2-40B4-BE49-F238E27FC236}">
                <a16:creationId xmlns:a16="http://schemas.microsoft.com/office/drawing/2014/main" id="{7F504677-3785-BC4D-123E-294ECE24A20F}"/>
              </a:ext>
            </a:extLst>
          </p:cNvPr>
          <p:cNvSpPr>
            <a:spLocks noGrp="1"/>
          </p:cNvSpPr>
          <p:nvPr>
            <p:ph type="sldNum" sz="quarter" idx="16"/>
          </p:nvPr>
        </p:nvSpPr>
        <p:spPr/>
        <p:txBody>
          <a:bodyPr/>
          <a:lstStyle/>
          <a:p>
            <a:fld id="{D57F1E4F-1CFF-5643-939E-217C01CDF565}" type="slidenum">
              <a:rPr lang="en-US" smtClean="0"/>
              <a:pPr/>
              <a:t>3</a:t>
            </a:fld>
            <a:endParaRPr lang="en-US" dirty="0"/>
          </a:p>
        </p:txBody>
      </p:sp>
      <p:pic>
        <p:nvPicPr>
          <p:cNvPr id="10" name="図 9" descr="グラフィカル ユーザー インターフェイス&#10;&#10;AI 生成コンテンツは誤りを含む可能性があります。">
            <a:extLst>
              <a:ext uri="{FF2B5EF4-FFF2-40B4-BE49-F238E27FC236}">
                <a16:creationId xmlns:a16="http://schemas.microsoft.com/office/drawing/2014/main" id="{969A715F-AD0A-5D6E-A83E-E8983696EFB5}"/>
              </a:ext>
            </a:extLst>
          </p:cNvPr>
          <p:cNvPicPr>
            <a:picLocks noChangeAspect="1"/>
          </p:cNvPicPr>
          <p:nvPr/>
        </p:nvPicPr>
        <p:blipFill>
          <a:blip r:embed="rId2"/>
          <a:stretch>
            <a:fillRect/>
          </a:stretch>
        </p:blipFill>
        <p:spPr>
          <a:xfrm>
            <a:off x="1397201" y="2079902"/>
            <a:ext cx="3600000" cy="2698196"/>
          </a:xfrm>
          <a:prstGeom prst="rect">
            <a:avLst/>
          </a:prstGeom>
          <a:ln w="12700">
            <a:solidFill>
              <a:schemeClr val="tx1"/>
            </a:solidFill>
          </a:ln>
        </p:spPr>
      </p:pic>
      <p:sp>
        <p:nvSpPr>
          <p:cNvPr id="11" name="正方形/長方形 10">
            <a:extLst>
              <a:ext uri="{FF2B5EF4-FFF2-40B4-BE49-F238E27FC236}">
                <a16:creationId xmlns:a16="http://schemas.microsoft.com/office/drawing/2014/main" id="{1F47A6A8-FC8E-45B1-CEA4-AB7FAA359E46}"/>
              </a:ext>
            </a:extLst>
          </p:cNvPr>
          <p:cNvSpPr/>
          <p:nvPr/>
        </p:nvSpPr>
        <p:spPr>
          <a:xfrm>
            <a:off x="3499162" y="3352800"/>
            <a:ext cx="1249507" cy="36007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0" name="図 19"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E096379C-F88E-9E52-1D5A-1AED6E4B7FA1}"/>
              </a:ext>
            </a:extLst>
          </p:cNvPr>
          <p:cNvPicPr>
            <a:picLocks noChangeAspect="1"/>
          </p:cNvPicPr>
          <p:nvPr/>
        </p:nvPicPr>
        <p:blipFill>
          <a:blip r:embed="rId3"/>
          <a:stretch>
            <a:fillRect/>
          </a:stretch>
        </p:blipFill>
        <p:spPr>
          <a:xfrm>
            <a:off x="7050755" y="2240746"/>
            <a:ext cx="3600000" cy="2916746"/>
          </a:xfrm>
          <a:prstGeom prst="rect">
            <a:avLst/>
          </a:prstGeom>
          <a:ln w="12700">
            <a:solidFill>
              <a:schemeClr val="tx1"/>
            </a:solidFill>
          </a:ln>
        </p:spPr>
      </p:pic>
      <p:sp>
        <p:nvSpPr>
          <p:cNvPr id="21" name="正方形/長方形 20">
            <a:extLst>
              <a:ext uri="{FF2B5EF4-FFF2-40B4-BE49-F238E27FC236}">
                <a16:creationId xmlns:a16="http://schemas.microsoft.com/office/drawing/2014/main" id="{26010DA3-1180-78F9-687A-D48A1B2ED695}"/>
              </a:ext>
            </a:extLst>
          </p:cNvPr>
          <p:cNvSpPr/>
          <p:nvPr/>
        </p:nvSpPr>
        <p:spPr>
          <a:xfrm>
            <a:off x="7421981" y="3211930"/>
            <a:ext cx="1982369" cy="69261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D46D6A75-0EAA-28D5-E2C5-B3FCDF0182F8}"/>
              </a:ext>
            </a:extLst>
          </p:cNvPr>
          <p:cNvSpPr/>
          <p:nvPr/>
        </p:nvSpPr>
        <p:spPr>
          <a:xfrm>
            <a:off x="9512300" y="4311894"/>
            <a:ext cx="715660" cy="13945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26705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descr="グラフィカル ユーザー インターフェイス, アプリケーション, Teams&#10;&#10;AI 生成コンテンツは誤りを含む可能性があります。">
            <a:extLst>
              <a:ext uri="{FF2B5EF4-FFF2-40B4-BE49-F238E27FC236}">
                <a16:creationId xmlns:a16="http://schemas.microsoft.com/office/drawing/2014/main" id="{2585A1C1-8DC8-2204-8555-731799011B3F}"/>
              </a:ext>
            </a:extLst>
          </p:cNvPr>
          <p:cNvPicPr>
            <a:picLocks noChangeAspect="1"/>
          </p:cNvPicPr>
          <p:nvPr/>
        </p:nvPicPr>
        <p:blipFill>
          <a:blip r:embed="rId2"/>
          <a:stretch>
            <a:fillRect/>
          </a:stretch>
        </p:blipFill>
        <p:spPr>
          <a:xfrm>
            <a:off x="7050755" y="1368380"/>
            <a:ext cx="3600000" cy="2614447"/>
          </a:xfrm>
          <a:prstGeom prst="rect">
            <a:avLst/>
          </a:prstGeom>
          <a:ln w="12700">
            <a:solidFill>
              <a:schemeClr val="tx1"/>
            </a:solidFill>
          </a:ln>
        </p:spPr>
      </p:pic>
      <p:pic>
        <p:nvPicPr>
          <p:cNvPr id="14" name="図 13" descr="グラフィカル ユーザー インターフェイス, アプリケーション&#10;&#10;AI 生成コンテンツは誤りを含む可能性があります。">
            <a:extLst>
              <a:ext uri="{FF2B5EF4-FFF2-40B4-BE49-F238E27FC236}">
                <a16:creationId xmlns:a16="http://schemas.microsoft.com/office/drawing/2014/main" id="{DDB87021-50E9-C1ED-450A-18F6AE5CDB03}"/>
              </a:ext>
            </a:extLst>
          </p:cNvPr>
          <p:cNvPicPr>
            <a:picLocks noChangeAspect="1"/>
          </p:cNvPicPr>
          <p:nvPr/>
        </p:nvPicPr>
        <p:blipFill>
          <a:blip r:embed="rId3"/>
          <a:srcRect l="2314"/>
          <a:stretch>
            <a:fillRect/>
          </a:stretch>
        </p:blipFill>
        <p:spPr>
          <a:xfrm>
            <a:off x="1541245" y="1565622"/>
            <a:ext cx="3600000" cy="2006868"/>
          </a:xfrm>
          <a:prstGeom prst="rect">
            <a:avLst/>
          </a:prstGeom>
          <a:ln w="12700">
            <a:solidFill>
              <a:schemeClr val="tx1"/>
            </a:solidFill>
          </a:ln>
        </p:spPr>
      </p:pic>
      <p:sp>
        <p:nvSpPr>
          <p:cNvPr id="11" name="タイトル 10">
            <a:extLst>
              <a:ext uri="{FF2B5EF4-FFF2-40B4-BE49-F238E27FC236}">
                <a16:creationId xmlns:a16="http://schemas.microsoft.com/office/drawing/2014/main" id="{60E20429-BEC7-8C40-A13C-8AD81CDE84CC}"/>
              </a:ext>
            </a:extLst>
          </p:cNvPr>
          <p:cNvSpPr>
            <a:spLocks noGrp="1"/>
          </p:cNvSpPr>
          <p:nvPr>
            <p:ph type="title"/>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lang="ja-JP" altLang="en-US"/>
              <a:t>③</a:t>
            </a:r>
            <a:r>
              <a:rPr kumimoji="1" lang="ja-JP" altLang="en-US"/>
              <a:t>　クラウド管理画面にログイン後、右上の</a:t>
            </a:r>
            <a:r>
              <a:rPr lang="ja-JP" altLang="en-US"/>
              <a:t>「</a:t>
            </a:r>
            <a:r>
              <a:rPr kumimoji="1" lang="ja-JP" altLang="en-US"/>
              <a:t>設定</a:t>
            </a:r>
            <a:r>
              <a:rPr lang="ja-JP" altLang="en-US"/>
              <a:t>」</a:t>
            </a:r>
            <a:r>
              <a:rPr kumimoji="1" lang="ja-JP" altLang="en-US"/>
              <a:t>をクリック</a:t>
            </a:r>
            <a:br>
              <a:rPr kumimoji="1" lang="en-US" altLang="ja-JP"/>
            </a:br>
            <a:r>
              <a:rPr kumimoji="1" lang="ja-JP" altLang="en-US"/>
              <a:t>　　し、左下の「</a:t>
            </a:r>
            <a:r>
              <a:rPr lang="ja-JP" altLang="en-US"/>
              <a:t>動作切替」</a:t>
            </a:r>
            <a:r>
              <a:rPr kumimoji="1" lang="ja-JP" altLang="en-US"/>
              <a:t>をクリックします</a:t>
            </a:r>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E9DBA800-5D15-07F5-8D22-10B46D8A86BF}"/>
              </a:ext>
            </a:extLst>
          </p:cNvPr>
          <p:cNvSpPr>
            <a:spLocks noGrp="1"/>
          </p:cNvSpPr>
          <p:nvPr>
            <p:ph type="sldNum" sz="quarter" idx="16"/>
          </p:nvPr>
        </p:nvSpPr>
        <p:spPr/>
        <p:txBody>
          <a:bodyPr/>
          <a:lstStyle/>
          <a:p>
            <a:fld id="{D57F1E4F-1CFF-5643-939E-217C01CDF565}" type="slidenum">
              <a:rPr lang="en-US" smtClean="0"/>
              <a:pPr/>
              <a:t>4</a:t>
            </a:fld>
            <a:endParaRPr lang="en-US" dirty="0"/>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lang="ja-JP" altLang="en-US"/>
              <a:t>④</a:t>
            </a:r>
            <a:r>
              <a:rPr kumimoji="1" lang="ja-JP" altLang="en-US"/>
              <a:t>　</a:t>
            </a:r>
            <a:r>
              <a:rPr lang="ja-JP" altLang="en-US"/>
              <a:t>「</a:t>
            </a:r>
            <a:r>
              <a:rPr kumimoji="1" lang="ja-JP" altLang="en-US"/>
              <a:t>変更</a:t>
            </a:r>
            <a:r>
              <a:rPr lang="ja-JP" altLang="en-US"/>
              <a:t>」</a:t>
            </a:r>
            <a:r>
              <a:rPr kumimoji="1" lang="ja-JP" altLang="en-US"/>
              <a:t>をクリックします</a:t>
            </a:r>
          </a:p>
        </p:txBody>
      </p:sp>
      <p:sp>
        <p:nvSpPr>
          <p:cNvPr id="13" name="正方形/長方形 12">
            <a:extLst>
              <a:ext uri="{FF2B5EF4-FFF2-40B4-BE49-F238E27FC236}">
                <a16:creationId xmlns:a16="http://schemas.microsoft.com/office/drawing/2014/main" id="{B69F4420-86EF-5752-FDA7-41640AB5499A}"/>
              </a:ext>
            </a:extLst>
          </p:cNvPr>
          <p:cNvSpPr/>
          <p:nvPr/>
        </p:nvSpPr>
        <p:spPr>
          <a:xfrm>
            <a:off x="1535944" y="3154101"/>
            <a:ext cx="699255" cy="109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A1289B88-0BD8-6778-E74B-3E5D10F6B943}"/>
              </a:ext>
            </a:extLst>
          </p:cNvPr>
          <p:cNvSpPr/>
          <p:nvPr/>
        </p:nvSpPr>
        <p:spPr>
          <a:xfrm>
            <a:off x="4578006" y="1749135"/>
            <a:ext cx="501994" cy="11776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C62A3210-66DE-A712-1328-5A2531C189A5}"/>
              </a:ext>
            </a:extLst>
          </p:cNvPr>
          <p:cNvSpPr/>
          <p:nvPr/>
        </p:nvSpPr>
        <p:spPr>
          <a:xfrm>
            <a:off x="7759703" y="2711426"/>
            <a:ext cx="543715" cy="11035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5047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F96FC6D4-3194-5266-329A-6DDFA1C00181}"/>
              </a:ext>
            </a:extLst>
          </p:cNvPr>
          <p:cNvPicPr>
            <a:picLocks noChangeAspect="1"/>
          </p:cNvPicPr>
          <p:nvPr/>
        </p:nvPicPr>
        <p:blipFill>
          <a:blip r:embed="rId2"/>
          <a:stretch>
            <a:fillRect/>
          </a:stretch>
        </p:blipFill>
        <p:spPr>
          <a:xfrm>
            <a:off x="1541245" y="2209803"/>
            <a:ext cx="3600000" cy="2595886"/>
          </a:xfrm>
          <a:prstGeom prst="rect">
            <a:avLst/>
          </a:prstGeom>
          <a:ln w="12700">
            <a:solidFill>
              <a:schemeClr val="tx1"/>
            </a:solidFill>
          </a:ln>
        </p:spPr>
      </p:pic>
      <p:sp>
        <p:nvSpPr>
          <p:cNvPr id="2" name="タイトル 1">
            <a:extLst>
              <a:ext uri="{FF2B5EF4-FFF2-40B4-BE49-F238E27FC236}">
                <a16:creationId xmlns:a16="http://schemas.microsoft.com/office/drawing/2014/main" id="{11F64C55-16C4-2A34-43A1-01067006F7CD}"/>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C77C7640-EF0F-4512-82BD-A8EF8763D31D}"/>
              </a:ext>
            </a:extLst>
          </p:cNvPr>
          <p:cNvSpPr>
            <a:spLocks noGrp="1"/>
          </p:cNvSpPr>
          <p:nvPr>
            <p:ph type="body" sz="quarter" idx="13"/>
          </p:nvPr>
        </p:nvSpPr>
        <p:spPr/>
        <p:txBody>
          <a:bodyPr/>
          <a:lstStyle/>
          <a:p>
            <a:r>
              <a:rPr lang="ja-JP" altLang="en-US"/>
              <a:t>⑤</a:t>
            </a:r>
            <a:r>
              <a:rPr kumimoji="1" lang="ja-JP" altLang="en-US"/>
              <a:t>　</a:t>
            </a:r>
            <a:r>
              <a:rPr lang="ja-JP" altLang="en-US"/>
              <a:t>「</a:t>
            </a:r>
            <a:r>
              <a:rPr kumimoji="1" lang="ja-JP" altLang="en-US"/>
              <a:t>確認</a:t>
            </a:r>
            <a:r>
              <a:rPr lang="ja-JP" altLang="en-US"/>
              <a:t>」</a:t>
            </a:r>
            <a:r>
              <a:rPr kumimoji="1" lang="ja-JP" altLang="en-US"/>
              <a:t>をクリックして設定は完了です </a:t>
            </a:r>
            <a:br>
              <a:rPr kumimoji="1" lang="en-US" altLang="ja-JP"/>
            </a:br>
            <a:r>
              <a:rPr kumimoji="1" lang="ja-JP" altLang="en-US"/>
              <a:t>　　</a:t>
            </a:r>
            <a:r>
              <a:rPr kumimoji="1" lang="en-US" altLang="ja-JP">
                <a:solidFill>
                  <a:srgbClr val="FF0000"/>
                </a:solidFill>
              </a:rPr>
              <a:t>※</a:t>
            </a:r>
            <a:r>
              <a:rPr kumimoji="1" lang="ja-JP" altLang="en-US">
                <a:solidFill>
                  <a:srgbClr val="FF0000"/>
                </a:solidFill>
              </a:rPr>
              <a:t>ブリッジモード利用時はメンテナンスアドレス</a:t>
            </a:r>
            <a:r>
              <a:rPr lang="ja-JP" altLang="en-US">
                <a:solidFill>
                  <a:srgbClr val="FF0000"/>
                </a:solidFill>
              </a:rPr>
              <a:t>から</a:t>
            </a:r>
            <a:r>
              <a:rPr lang="en-US" altLang="ja-JP">
                <a:solidFill>
                  <a:srgbClr val="FF0000"/>
                </a:solidFill>
              </a:rPr>
              <a:t>MRB</a:t>
            </a:r>
            <a:r>
              <a:rPr lang="ja-JP" altLang="en-US">
                <a:solidFill>
                  <a:srgbClr val="FF0000"/>
                </a:solidFill>
              </a:rPr>
              <a:t>に</a:t>
            </a:r>
            <a:br>
              <a:rPr lang="en-US" altLang="ja-JP">
                <a:solidFill>
                  <a:srgbClr val="FF0000"/>
                </a:solidFill>
              </a:rPr>
            </a:br>
            <a:r>
              <a:rPr lang="ja-JP" altLang="en-US">
                <a:solidFill>
                  <a:srgbClr val="FF0000"/>
                </a:solidFill>
              </a:rPr>
              <a:t>　　　アクセスすることができます</a:t>
            </a:r>
            <a:br>
              <a:rPr lang="en-US" altLang="ja-JP">
                <a:solidFill>
                  <a:srgbClr val="FF0000"/>
                </a:solidFill>
              </a:rPr>
            </a:br>
            <a:r>
              <a:rPr lang="ja-JP" altLang="en-US">
                <a:solidFill>
                  <a:srgbClr val="FF0000"/>
                </a:solidFill>
              </a:rPr>
              <a:t>　　　設定方法は「</a:t>
            </a:r>
            <a:r>
              <a:rPr lang="en-US" altLang="ja-JP">
                <a:solidFill>
                  <a:srgbClr val="FF0000"/>
                </a:solidFill>
              </a:rPr>
              <a:t>2.</a:t>
            </a:r>
            <a:r>
              <a:rPr lang="ja-JP" altLang="en-US">
                <a:solidFill>
                  <a:srgbClr val="FF0000"/>
                </a:solidFill>
              </a:rPr>
              <a:t> メンテナンスアドレス設定」をご参照</a:t>
            </a:r>
            <a:br>
              <a:rPr lang="en-US" altLang="ja-JP">
                <a:solidFill>
                  <a:srgbClr val="FF0000"/>
                </a:solidFill>
              </a:rPr>
            </a:br>
            <a:r>
              <a:rPr lang="ja-JP" altLang="en-US">
                <a:solidFill>
                  <a:srgbClr val="FF0000"/>
                </a:solidFill>
              </a:rPr>
              <a:t>　　　ください</a:t>
            </a:r>
            <a:endParaRPr kumimoji="1" lang="ja-JP" altLang="en-US">
              <a:solidFill>
                <a:srgbClr val="FF0000"/>
              </a:solidFill>
            </a:endParaRPr>
          </a:p>
        </p:txBody>
      </p:sp>
      <p:sp>
        <p:nvSpPr>
          <p:cNvPr id="4" name="フッター プレースホルダー 3">
            <a:extLst>
              <a:ext uri="{FF2B5EF4-FFF2-40B4-BE49-F238E27FC236}">
                <a16:creationId xmlns:a16="http://schemas.microsoft.com/office/drawing/2014/main" id="{9C4D9D3C-2136-4042-E261-9080F174E2CF}"/>
              </a:ext>
            </a:extLst>
          </p:cNvPr>
          <p:cNvSpPr>
            <a:spLocks noGrp="1"/>
          </p:cNvSpPr>
          <p:nvPr>
            <p:ph type="ftr" sz="quarter" idx="15"/>
          </p:nvPr>
        </p:nvSpPr>
        <p:spPr/>
        <p:txBody>
          <a:bodyPr/>
          <a:lstStyle/>
          <a:p>
            <a:r>
              <a:rPr lang="en-US" altLang="ja-JP" cap="none"/>
              <a:t>Copyright 2025 Technol INC. All Rights Reserved.</a:t>
            </a:r>
          </a:p>
        </p:txBody>
      </p:sp>
      <p:sp>
        <p:nvSpPr>
          <p:cNvPr id="8" name="正方形/長方形 7">
            <a:extLst>
              <a:ext uri="{FF2B5EF4-FFF2-40B4-BE49-F238E27FC236}">
                <a16:creationId xmlns:a16="http://schemas.microsoft.com/office/drawing/2014/main" id="{8A87BF92-8597-0D63-6A37-9FDFFB0FDDCD}"/>
              </a:ext>
            </a:extLst>
          </p:cNvPr>
          <p:cNvSpPr/>
          <p:nvPr/>
        </p:nvSpPr>
        <p:spPr>
          <a:xfrm>
            <a:off x="3886835" y="4557395"/>
            <a:ext cx="548640" cy="11200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284C8233-3B25-39CF-1794-776E864DCFCC}"/>
              </a:ext>
            </a:extLst>
          </p:cNvPr>
          <p:cNvSpPr>
            <a:spLocks noGrp="1"/>
          </p:cNvSpPr>
          <p:nvPr>
            <p:ph type="sldNum" sz="quarter" idx="16"/>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189963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20CAF-77AF-E830-10FF-D278477DD71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FB96B49-1F9A-27BF-1691-1F0465E529F8}"/>
              </a:ext>
            </a:extLst>
          </p:cNvPr>
          <p:cNvSpPr>
            <a:spLocks noGrp="1"/>
          </p:cNvSpPr>
          <p:nvPr>
            <p:ph type="title"/>
          </p:nvPr>
        </p:nvSpPr>
        <p:spPr/>
        <p:txBody>
          <a:bodyPr/>
          <a:lstStyle/>
          <a:p>
            <a:r>
              <a:rPr lang="en-US" altLang="ja-JP"/>
              <a:t>2.</a:t>
            </a:r>
            <a:r>
              <a:rPr lang="ja-JP" altLang="en-US"/>
              <a:t> メンテナンスアドレス設定</a:t>
            </a:r>
            <a:endParaRPr kumimoji="1" lang="ja-JP" altLang="en-US"/>
          </a:p>
        </p:txBody>
      </p:sp>
      <p:sp>
        <p:nvSpPr>
          <p:cNvPr id="3" name="テキスト プレースホルダー 2">
            <a:extLst>
              <a:ext uri="{FF2B5EF4-FFF2-40B4-BE49-F238E27FC236}">
                <a16:creationId xmlns:a16="http://schemas.microsoft.com/office/drawing/2014/main" id="{FC217E65-3F9B-F1B0-4303-40AFD625CC62}"/>
              </a:ext>
            </a:extLst>
          </p:cNvPr>
          <p:cNvSpPr>
            <a:spLocks noGrp="1"/>
          </p:cNvSpPr>
          <p:nvPr>
            <p:ph type="body" sz="quarter" idx="13"/>
          </p:nvPr>
        </p:nvSpPr>
        <p:spPr/>
        <p:txBody>
          <a:bodyPr/>
          <a:lstStyle/>
          <a:p>
            <a:r>
              <a:rPr kumimoji="1" lang="ja-JP" altLang="en-US"/>
              <a:t>①　ログイン選択画面で「</a:t>
            </a:r>
            <a:r>
              <a:rPr lang="ja-JP" altLang="en-US"/>
              <a:t>ローカル</a:t>
            </a:r>
            <a:r>
              <a:rPr kumimoji="1" lang="ja-JP" altLang="en-US"/>
              <a:t>ログイン」をクリックします</a:t>
            </a:r>
          </a:p>
        </p:txBody>
      </p:sp>
      <p:sp>
        <p:nvSpPr>
          <p:cNvPr id="4" name="フッター プレースホルダー 3">
            <a:extLst>
              <a:ext uri="{FF2B5EF4-FFF2-40B4-BE49-F238E27FC236}">
                <a16:creationId xmlns:a16="http://schemas.microsoft.com/office/drawing/2014/main" id="{1E6776CF-AC3C-81BA-D7D5-B7DE8E30B783}"/>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CC27DD67-F556-8FCF-17B6-BCB7B989A302}"/>
              </a:ext>
            </a:extLst>
          </p:cNvPr>
          <p:cNvSpPr>
            <a:spLocks noGrp="1"/>
          </p:cNvSpPr>
          <p:nvPr>
            <p:ph type="body" sz="quarter" idx="17"/>
          </p:nvPr>
        </p:nvSpPr>
        <p:spPr/>
        <p:txBody>
          <a:bodyPr/>
          <a:lstStyle/>
          <a:p>
            <a:r>
              <a:rPr kumimoji="1" lang="ja-JP" altLang="en-US"/>
              <a:t>②　</a:t>
            </a:r>
            <a:r>
              <a:rPr lang="ja-JP" altLang="en-US"/>
              <a:t>管理者ユーザ、パスワードを入力し、「ログイン」を</a:t>
            </a:r>
            <a:br>
              <a:rPr lang="en-US" altLang="ja-JP"/>
            </a:br>
            <a:r>
              <a:rPr lang="ja-JP" altLang="en-US"/>
              <a:t>　　クリックします</a:t>
            </a:r>
            <a:endParaRPr kumimoji="1" lang="ja-JP" altLang="en-US"/>
          </a:p>
        </p:txBody>
      </p:sp>
      <p:sp>
        <p:nvSpPr>
          <p:cNvPr id="7" name="テキスト プレースホルダー 6">
            <a:extLst>
              <a:ext uri="{FF2B5EF4-FFF2-40B4-BE49-F238E27FC236}">
                <a16:creationId xmlns:a16="http://schemas.microsoft.com/office/drawing/2014/main" id="{BF590BB0-1EE6-47F6-95BB-5D151FE22060}"/>
              </a:ext>
            </a:extLst>
          </p:cNvPr>
          <p:cNvSpPr>
            <a:spLocks noGrp="1"/>
          </p:cNvSpPr>
          <p:nvPr>
            <p:ph type="body" sz="quarter" idx="18"/>
          </p:nvPr>
        </p:nvSpPr>
        <p:spPr/>
        <p:txBody>
          <a:bodyPr/>
          <a:lstStyle/>
          <a:p>
            <a:r>
              <a:rPr lang="ja-JP" altLang="en-US"/>
              <a:t>ブリッジモードで使用する際に </a:t>
            </a:r>
            <a:r>
              <a:rPr lang="en-US" altLang="ja-JP"/>
              <a:t>MRB </a:t>
            </a:r>
            <a:r>
              <a:rPr lang="ja-JP" altLang="en-US"/>
              <a:t>にアクセスするためのアドレスを設定する手順について説明します</a:t>
            </a:r>
          </a:p>
        </p:txBody>
      </p:sp>
      <p:sp>
        <p:nvSpPr>
          <p:cNvPr id="5" name="スライド番号プレースホルダー 4">
            <a:extLst>
              <a:ext uri="{FF2B5EF4-FFF2-40B4-BE49-F238E27FC236}">
                <a16:creationId xmlns:a16="http://schemas.microsoft.com/office/drawing/2014/main" id="{75000BE3-B37F-D548-6649-30A265CBD5E5}"/>
              </a:ext>
            </a:extLst>
          </p:cNvPr>
          <p:cNvSpPr>
            <a:spLocks noGrp="1"/>
          </p:cNvSpPr>
          <p:nvPr>
            <p:ph type="sldNum" sz="quarter" idx="16"/>
          </p:nvPr>
        </p:nvSpPr>
        <p:spPr/>
        <p:txBody>
          <a:bodyPr/>
          <a:lstStyle/>
          <a:p>
            <a:fld id="{D57F1E4F-1CFF-5643-939E-217C01CDF565}" type="slidenum">
              <a:rPr lang="en-US" smtClean="0"/>
              <a:pPr/>
              <a:t>6</a:t>
            </a:fld>
            <a:endParaRPr lang="en-US" dirty="0"/>
          </a:p>
        </p:txBody>
      </p:sp>
      <p:pic>
        <p:nvPicPr>
          <p:cNvPr id="10" name="図 9" descr="グラフィカル ユーザー インターフェイス&#10;&#10;AI 生成コンテンツは誤りを含む可能性があります。">
            <a:extLst>
              <a:ext uri="{FF2B5EF4-FFF2-40B4-BE49-F238E27FC236}">
                <a16:creationId xmlns:a16="http://schemas.microsoft.com/office/drawing/2014/main" id="{B576017B-A6E7-D848-C02E-0E6B3496B5A5}"/>
              </a:ext>
            </a:extLst>
          </p:cNvPr>
          <p:cNvPicPr>
            <a:picLocks noChangeAspect="1"/>
          </p:cNvPicPr>
          <p:nvPr/>
        </p:nvPicPr>
        <p:blipFill>
          <a:blip r:embed="rId2"/>
          <a:stretch>
            <a:fillRect/>
          </a:stretch>
        </p:blipFill>
        <p:spPr>
          <a:xfrm>
            <a:off x="1397201" y="2079902"/>
            <a:ext cx="3600000" cy="2698196"/>
          </a:xfrm>
          <a:prstGeom prst="rect">
            <a:avLst/>
          </a:prstGeom>
          <a:ln w="12700">
            <a:solidFill>
              <a:schemeClr val="tx1"/>
            </a:solidFill>
          </a:ln>
        </p:spPr>
      </p:pic>
      <p:sp>
        <p:nvSpPr>
          <p:cNvPr id="11" name="正方形/長方形 10">
            <a:extLst>
              <a:ext uri="{FF2B5EF4-FFF2-40B4-BE49-F238E27FC236}">
                <a16:creationId xmlns:a16="http://schemas.microsoft.com/office/drawing/2014/main" id="{2CD24F0F-E754-2DC6-5072-A24EA8F5B6CD}"/>
              </a:ext>
            </a:extLst>
          </p:cNvPr>
          <p:cNvSpPr/>
          <p:nvPr/>
        </p:nvSpPr>
        <p:spPr>
          <a:xfrm>
            <a:off x="1632262" y="3352800"/>
            <a:ext cx="1249507" cy="36007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74DCBE6C-678B-B462-F447-F5EF20FE891F}"/>
              </a:ext>
            </a:extLst>
          </p:cNvPr>
          <p:cNvPicPr>
            <a:picLocks noChangeAspect="1"/>
          </p:cNvPicPr>
          <p:nvPr/>
        </p:nvPicPr>
        <p:blipFill>
          <a:blip r:embed="rId3"/>
          <a:stretch>
            <a:fillRect/>
          </a:stretch>
        </p:blipFill>
        <p:spPr>
          <a:xfrm>
            <a:off x="7050755" y="2302848"/>
            <a:ext cx="3600000" cy="2917235"/>
          </a:xfrm>
          <a:prstGeom prst="rect">
            <a:avLst/>
          </a:prstGeom>
          <a:ln w="12700">
            <a:solidFill>
              <a:schemeClr val="tx1"/>
            </a:solidFill>
          </a:ln>
        </p:spPr>
      </p:pic>
      <p:sp>
        <p:nvSpPr>
          <p:cNvPr id="17" name="正方形/長方形 16">
            <a:extLst>
              <a:ext uri="{FF2B5EF4-FFF2-40B4-BE49-F238E27FC236}">
                <a16:creationId xmlns:a16="http://schemas.microsoft.com/office/drawing/2014/main" id="{C5212A09-DF23-53A9-D743-CEA4B69BD66E}"/>
              </a:ext>
            </a:extLst>
          </p:cNvPr>
          <p:cNvSpPr/>
          <p:nvPr/>
        </p:nvSpPr>
        <p:spPr>
          <a:xfrm>
            <a:off x="7510398" y="3448791"/>
            <a:ext cx="1828766" cy="48756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0D6CC3C0-1BF7-40FC-150A-6D9AF9F8EAC1}"/>
              </a:ext>
            </a:extLst>
          </p:cNvPr>
          <p:cNvSpPr/>
          <p:nvPr/>
        </p:nvSpPr>
        <p:spPr>
          <a:xfrm>
            <a:off x="9490610" y="4282702"/>
            <a:ext cx="680129" cy="14402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05264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2C306-4357-5380-B1D2-DEFA7CD962BB}"/>
            </a:ext>
          </a:extLst>
        </p:cNvPr>
        <p:cNvGrpSpPr/>
        <p:nvPr/>
      </p:nvGrpSpPr>
      <p:grpSpPr>
        <a:xfrm>
          <a:off x="0" y="0"/>
          <a:ext cx="0" cy="0"/>
          <a:chOff x="0" y="0"/>
          <a:chExt cx="0" cy="0"/>
        </a:xfrm>
      </p:grpSpPr>
      <p:pic>
        <p:nvPicPr>
          <p:cNvPr id="8" name="図 7" descr="グラフィカル ユーザー インターフェイス, テキスト&#10;&#10;AI 生成コンテンツは誤りを含む可能性があります。">
            <a:extLst>
              <a:ext uri="{FF2B5EF4-FFF2-40B4-BE49-F238E27FC236}">
                <a16:creationId xmlns:a16="http://schemas.microsoft.com/office/drawing/2014/main" id="{E04C51D6-AA3A-7E3C-9D8C-5B39EBB39F67}"/>
              </a:ext>
            </a:extLst>
          </p:cNvPr>
          <p:cNvPicPr>
            <a:picLocks noChangeAspect="1"/>
          </p:cNvPicPr>
          <p:nvPr/>
        </p:nvPicPr>
        <p:blipFill>
          <a:blip r:embed="rId2"/>
          <a:stretch>
            <a:fillRect/>
          </a:stretch>
        </p:blipFill>
        <p:spPr>
          <a:xfrm>
            <a:off x="7050755" y="2407599"/>
            <a:ext cx="3600000" cy="2599226"/>
          </a:xfrm>
          <a:prstGeom prst="rect">
            <a:avLst/>
          </a:prstGeom>
          <a:ln w="12700">
            <a:solidFill>
              <a:schemeClr val="tx1"/>
            </a:solidFill>
          </a:ln>
        </p:spPr>
      </p:pic>
      <p:pic>
        <p:nvPicPr>
          <p:cNvPr id="7" name="図 6" descr="グラフィカル ユーザー インターフェイス, アプリケーション&#10;&#10;AI 生成コンテンツは誤りを含む可能性があります。">
            <a:extLst>
              <a:ext uri="{FF2B5EF4-FFF2-40B4-BE49-F238E27FC236}">
                <a16:creationId xmlns:a16="http://schemas.microsoft.com/office/drawing/2014/main" id="{0A82DF3C-494A-0B23-E240-47B990A0D9B4}"/>
              </a:ext>
            </a:extLst>
          </p:cNvPr>
          <p:cNvPicPr>
            <a:picLocks noChangeAspect="1"/>
          </p:cNvPicPr>
          <p:nvPr/>
        </p:nvPicPr>
        <p:blipFill>
          <a:blip r:embed="rId3"/>
          <a:stretch>
            <a:fillRect/>
          </a:stretch>
        </p:blipFill>
        <p:spPr>
          <a:xfrm>
            <a:off x="1538596" y="1618494"/>
            <a:ext cx="3600000" cy="2188363"/>
          </a:xfrm>
          <a:prstGeom prst="rect">
            <a:avLst/>
          </a:prstGeom>
          <a:ln w="12700">
            <a:solidFill>
              <a:schemeClr val="tx1"/>
            </a:solidFill>
          </a:ln>
        </p:spPr>
      </p:pic>
      <p:sp>
        <p:nvSpPr>
          <p:cNvPr id="10" name="タイトル 9">
            <a:extLst>
              <a:ext uri="{FF2B5EF4-FFF2-40B4-BE49-F238E27FC236}">
                <a16:creationId xmlns:a16="http://schemas.microsoft.com/office/drawing/2014/main" id="{628317DD-E1EF-1738-2179-1CFE0888F8AD}"/>
              </a:ext>
            </a:extLst>
          </p:cNvPr>
          <p:cNvSpPr>
            <a:spLocks noGrp="1"/>
          </p:cNvSpPr>
          <p:nvPr>
            <p:ph type="title"/>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11573AC2-62CC-16FD-9062-75243D47E24C}"/>
              </a:ext>
            </a:extLst>
          </p:cNvPr>
          <p:cNvSpPr>
            <a:spLocks noGrp="1"/>
          </p:cNvSpPr>
          <p:nvPr>
            <p:ph type="body" sz="quarter" idx="13"/>
          </p:nvPr>
        </p:nvSpPr>
        <p:spPr/>
        <p:txBody>
          <a:bodyPr/>
          <a:lstStyle/>
          <a:p>
            <a:r>
              <a:rPr lang="ja-JP" altLang="en-US"/>
              <a:t>③</a:t>
            </a:r>
            <a:r>
              <a:rPr kumimoji="1" lang="ja-JP" altLang="en-US"/>
              <a:t>　ローカル管理画面にログイン後、右上の</a:t>
            </a:r>
            <a:r>
              <a:rPr lang="ja-JP" altLang="en-US"/>
              <a:t>「</a:t>
            </a:r>
            <a:r>
              <a:rPr kumimoji="1" lang="ja-JP" altLang="en-US"/>
              <a:t>設定</a:t>
            </a:r>
            <a:r>
              <a:rPr lang="ja-JP" altLang="en-US"/>
              <a:t>」</a:t>
            </a:r>
            <a:r>
              <a:rPr kumimoji="1" lang="ja-JP" altLang="en-US"/>
              <a:t>をクリック</a:t>
            </a:r>
            <a:br>
              <a:rPr kumimoji="1" lang="en-US" altLang="ja-JP"/>
            </a:br>
            <a:r>
              <a:rPr kumimoji="1" lang="ja-JP" altLang="en-US"/>
              <a:t>　　し、左下の</a:t>
            </a:r>
            <a:r>
              <a:rPr lang="ja-JP" altLang="en-US"/>
              <a:t>「</a:t>
            </a:r>
            <a:r>
              <a:rPr kumimoji="1" lang="ja-JP" altLang="en-US"/>
              <a:t>メンテナンスアドレス設定</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B795E982-639B-BDA8-A1A2-9B91F4C3EFC8}"/>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FAEA3C2A-BA2C-3292-3DE9-ED94F225C60A}"/>
              </a:ext>
            </a:extLst>
          </p:cNvPr>
          <p:cNvSpPr>
            <a:spLocks noGrp="1"/>
          </p:cNvSpPr>
          <p:nvPr>
            <p:ph type="sldNum" sz="quarter" idx="16"/>
          </p:nvPr>
        </p:nvSpPr>
        <p:spPr/>
        <p:txBody>
          <a:bodyPr/>
          <a:lstStyle/>
          <a:p>
            <a:fld id="{D57F1E4F-1CFF-5643-939E-217C01CDF565}" type="slidenum">
              <a:rPr lang="en-US" smtClean="0"/>
              <a:pPr/>
              <a:t>7</a:t>
            </a:fld>
            <a:endParaRPr lang="en-US" dirty="0"/>
          </a:p>
        </p:txBody>
      </p:sp>
      <p:sp>
        <p:nvSpPr>
          <p:cNvPr id="6" name="テキスト プレースホルダー 5">
            <a:extLst>
              <a:ext uri="{FF2B5EF4-FFF2-40B4-BE49-F238E27FC236}">
                <a16:creationId xmlns:a16="http://schemas.microsoft.com/office/drawing/2014/main" id="{E10FC770-AD7A-ED28-A2F0-78455AE8B286}"/>
              </a:ext>
            </a:extLst>
          </p:cNvPr>
          <p:cNvSpPr>
            <a:spLocks noGrp="1"/>
          </p:cNvSpPr>
          <p:nvPr>
            <p:ph type="body" sz="quarter" idx="17"/>
          </p:nvPr>
        </p:nvSpPr>
        <p:spPr/>
        <p:txBody>
          <a:bodyPr/>
          <a:lstStyle/>
          <a:p>
            <a:r>
              <a:rPr lang="ja-JP" altLang="en-US"/>
              <a:t>④</a:t>
            </a:r>
            <a:r>
              <a:rPr kumimoji="1" lang="ja-JP" altLang="en-US"/>
              <a:t>　</a:t>
            </a:r>
            <a:r>
              <a:rPr lang="ja-JP" altLang="en-US"/>
              <a:t>「</a:t>
            </a:r>
            <a:r>
              <a:rPr kumimoji="1" lang="ja-JP" altLang="en-US"/>
              <a:t>利用する</a:t>
            </a:r>
            <a:r>
              <a:rPr lang="ja-JP" altLang="en-US"/>
              <a:t>」</a:t>
            </a:r>
            <a:r>
              <a:rPr kumimoji="1" lang="ja-JP" altLang="en-US"/>
              <a:t>にチェックを入れ、</a:t>
            </a:r>
            <a:r>
              <a:rPr kumimoji="1" lang="en-US" altLang="ja-JP"/>
              <a:t>IP</a:t>
            </a:r>
            <a:r>
              <a:rPr kumimoji="1" lang="ja-JP" altLang="en-US"/>
              <a:t>アドレス、ネットマスクを</a:t>
            </a:r>
            <a:br>
              <a:rPr kumimoji="1" lang="en-US" altLang="ja-JP"/>
            </a:br>
            <a:r>
              <a:rPr kumimoji="1" lang="ja-JP" altLang="en-US"/>
              <a:t>　　入力して、</a:t>
            </a:r>
            <a:r>
              <a:rPr lang="ja-JP" altLang="en-US"/>
              <a:t>「</a:t>
            </a:r>
            <a:r>
              <a:rPr kumimoji="1" lang="ja-JP" altLang="en-US"/>
              <a:t>次へ</a:t>
            </a:r>
            <a:r>
              <a:rPr lang="ja-JP" altLang="en-US"/>
              <a:t>」</a:t>
            </a:r>
            <a:r>
              <a:rPr kumimoji="1" lang="ja-JP" altLang="en-US"/>
              <a:t>をクリックします</a:t>
            </a:r>
            <a:br>
              <a:rPr kumimoji="1" lang="en-US" altLang="ja-JP"/>
            </a:br>
            <a:r>
              <a:rPr lang="en-US" altLang="ja-JP">
                <a:solidFill>
                  <a:srgbClr val="FF0000"/>
                </a:solidFill>
              </a:rPr>
              <a:t>※MRB</a:t>
            </a:r>
            <a:r>
              <a:rPr lang="ja-JP" altLang="en-US">
                <a:solidFill>
                  <a:srgbClr val="FF0000"/>
                </a:solidFill>
              </a:rPr>
              <a:t>のネットワークとは異なるネットワークをメンテナンス</a:t>
            </a:r>
            <a:br>
              <a:rPr lang="en-US" altLang="ja-JP">
                <a:solidFill>
                  <a:srgbClr val="FF0000"/>
                </a:solidFill>
              </a:rPr>
            </a:br>
            <a:r>
              <a:rPr lang="ja-JP" altLang="en-US">
                <a:solidFill>
                  <a:srgbClr val="FF0000"/>
                </a:solidFill>
              </a:rPr>
              <a:t>　アドレスに設定してください</a:t>
            </a:r>
            <a:br>
              <a:rPr lang="en-US" altLang="ja-JP">
                <a:solidFill>
                  <a:srgbClr val="FF0000"/>
                </a:solidFill>
              </a:rPr>
            </a:br>
            <a:r>
              <a:rPr lang="ja-JP" altLang="en-US">
                <a:solidFill>
                  <a:schemeClr val="tx1"/>
                </a:solidFill>
              </a:rPr>
              <a:t>　例）</a:t>
            </a:r>
            <a:r>
              <a:rPr lang="en-US" altLang="ja-JP">
                <a:solidFill>
                  <a:schemeClr val="tx1"/>
                </a:solidFill>
              </a:rPr>
              <a:t>MRB</a:t>
            </a:r>
            <a:r>
              <a:rPr lang="ja-JP" altLang="en-US">
                <a:solidFill>
                  <a:schemeClr val="tx1"/>
                </a:solidFill>
              </a:rPr>
              <a:t>：</a:t>
            </a:r>
            <a:r>
              <a:rPr lang="en-US" altLang="ja-JP">
                <a:solidFill>
                  <a:schemeClr val="tx1"/>
                </a:solidFill>
                <a:highlight>
                  <a:srgbClr val="FFFF00"/>
                </a:highlight>
              </a:rPr>
              <a:t>192.168.123.</a:t>
            </a:r>
            <a:r>
              <a:rPr lang="en-US" altLang="ja-JP">
                <a:solidFill>
                  <a:schemeClr val="tx1"/>
                </a:solidFill>
              </a:rPr>
              <a:t>254/24</a:t>
            </a:r>
            <a:br>
              <a:rPr lang="en-US" altLang="ja-JP">
                <a:solidFill>
                  <a:schemeClr val="tx1"/>
                </a:solidFill>
              </a:rPr>
            </a:br>
            <a:r>
              <a:rPr lang="ja-JP" altLang="en-US">
                <a:solidFill>
                  <a:schemeClr val="tx1"/>
                </a:solidFill>
              </a:rPr>
              <a:t>　　　メンテナンスアドレス：</a:t>
            </a:r>
            <a:r>
              <a:rPr lang="en-US" altLang="ja-JP">
                <a:solidFill>
                  <a:schemeClr val="tx1"/>
                </a:solidFill>
                <a:highlight>
                  <a:srgbClr val="FFFF00"/>
                </a:highlight>
              </a:rPr>
              <a:t>192.168.100.</a:t>
            </a:r>
            <a:r>
              <a:rPr lang="en-US" altLang="ja-JP">
                <a:solidFill>
                  <a:schemeClr val="tx1"/>
                </a:solidFill>
              </a:rPr>
              <a:t>1/24</a:t>
            </a:r>
          </a:p>
          <a:p>
            <a:endParaRPr kumimoji="1" lang="ja-JP" altLang="en-US">
              <a:solidFill>
                <a:srgbClr val="FF0000"/>
              </a:solidFill>
            </a:endParaRPr>
          </a:p>
        </p:txBody>
      </p:sp>
      <p:sp>
        <p:nvSpPr>
          <p:cNvPr id="12" name="正方形/長方形 11">
            <a:extLst>
              <a:ext uri="{FF2B5EF4-FFF2-40B4-BE49-F238E27FC236}">
                <a16:creationId xmlns:a16="http://schemas.microsoft.com/office/drawing/2014/main" id="{2BEC1937-6A61-6C56-4473-0DD2A5F7B78A}"/>
              </a:ext>
            </a:extLst>
          </p:cNvPr>
          <p:cNvSpPr/>
          <p:nvPr/>
        </p:nvSpPr>
        <p:spPr>
          <a:xfrm>
            <a:off x="4589072" y="1799431"/>
            <a:ext cx="516328"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7269F51-60E0-8507-8E56-235EAD5D198A}"/>
              </a:ext>
            </a:extLst>
          </p:cNvPr>
          <p:cNvSpPr/>
          <p:nvPr/>
        </p:nvSpPr>
        <p:spPr>
          <a:xfrm>
            <a:off x="1570441" y="3138894"/>
            <a:ext cx="758422" cy="11151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AA50D006-9472-9570-B38C-FDA3C3D9D6A2}"/>
              </a:ext>
            </a:extLst>
          </p:cNvPr>
          <p:cNvSpPr/>
          <p:nvPr/>
        </p:nvSpPr>
        <p:spPr>
          <a:xfrm>
            <a:off x="7948050" y="3299536"/>
            <a:ext cx="1786500" cy="507321"/>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9A619C20-7797-ADC7-160C-A60AB369041E}"/>
              </a:ext>
            </a:extLst>
          </p:cNvPr>
          <p:cNvSpPr/>
          <p:nvPr/>
        </p:nvSpPr>
        <p:spPr>
          <a:xfrm>
            <a:off x="9391649" y="3902869"/>
            <a:ext cx="557213" cy="11191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49639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descr="グラフィカル ユーザー インターフェイス, アプリケーション&#10;&#10;AI 生成コンテンツは誤りを含む可能性があります。">
            <a:extLst>
              <a:ext uri="{FF2B5EF4-FFF2-40B4-BE49-F238E27FC236}">
                <a16:creationId xmlns:a16="http://schemas.microsoft.com/office/drawing/2014/main" id="{3F9950C8-E3F0-184E-699E-FEB96C94580A}"/>
              </a:ext>
            </a:extLst>
          </p:cNvPr>
          <p:cNvPicPr>
            <a:picLocks noChangeAspect="1"/>
          </p:cNvPicPr>
          <p:nvPr/>
        </p:nvPicPr>
        <p:blipFill>
          <a:blip r:embed="rId2"/>
          <a:stretch>
            <a:fillRect/>
          </a:stretch>
        </p:blipFill>
        <p:spPr>
          <a:xfrm>
            <a:off x="1541245" y="1592901"/>
            <a:ext cx="3600000" cy="2635968"/>
          </a:xfrm>
          <a:prstGeom prst="rect">
            <a:avLst/>
          </a:prstGeom>
          <a:ln w="12700">
            <a:solidFill>
              <a:schemeClr val="tx1"/>
            </a:solidFill>
          </a:ln>
        </p:spPr>
      </p:pic>
      <p:sp>
        <p:nvSpPr>
          <p:cNvPr id="2" name="タイトル 1">
            <a:extLst>
              <a:ext uri="{FF2B5EF4-FFF2-40B4-BE49-F238E27FC236}">
                <a16:creationId xmlns:a16="http://schemas.microsoft.com/office/drawing/2014/main" id="{DA5E35AC-997C-FAFE-C56E-C2F832FB8E1F}"/>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D8614436-F64D-6D2A-2A80-CF0C9F3B38AA}"/>
              </a:ext>
            </a:extLst>
          </p:cNvPr>
          <p:cNvSpPr>
            <a:spLocks noGrp="1"/>
          </p:cNvSpPr>
          <p:nvPr>
            <p:ph type="body" sz="quarter" idx="13"/>
          </p:nvPr>
        </p:nvSpPr>
        <p:spPr/>
        <p:txBody>
          <a:bodyPr/>
          <a:lstStyle/>
          <a:p>
            <a:r>
              <a:rPr lang="ja-JP" altLang="en-US"/>
              <a:t>⑤</a:t>
            </a:r>
            <a:r>
              <a:rPr kumimoji="1" lang="ja-JP" altLang="en-US"/>
              <a:t>　</a:t>
            </a:r>
            <a:r>
              <a:rPr lang="ja-JP" altLang="en-US"/>
              <a:t>内容を確認し、問題がなければ「確認」をクリックして</a:t>
            </a:r>
            <a:br>
              <a:rPr lang="en-US" altLang="ja-JP"/>
            </a:br>
            <a:r>
              <a:rPr lang="ja-JP" altLang="en-US"/>
              <a:t>　　設定は完了です</a:t>
            </a:r>
            <a:endParaRPr kumimoji="1" lang="ja-JP" altLang="en-US"/>
          </a:p>
        </p:txBody>
      </p:sp>
      <p:sp>
        <p:nvSpPr>
          <p:cNvPr id="4" name="フッター プレースホルダー 3">
            <a:extLst>
              <a:ext uri="{FF2B5EF4-FFF2-40B4-BE49-F238E27FC236}">
                <a16:creationId xmlns:a16="http://schemas.microsoft.com/office/drawing/2014/main" id="{C28F3DEA-A157-3D3E-FB36-F1722D297CE0}"/>
              </a:ext>
            </a:extLst>
          </p:cNvPr>
          <p:cNvSpPr>
            <a:spLocks noGrp="1"/>
          </p:cNvSpPr>
          <p:nvPr>
            <p:ph type="ftr" sz="quarter" idx="15"/>
          </p:nvPr>
        </p:nvSpPr>
        <p:spPr/>
        <p:txBody>
          <a:bodyPr/>
          <a:lstStyle/>
          <a:p>
            <a:r>
              <a:rPr lang="en-US" altLang="ja-JP" cap="none"/>
              <a:t>Copyright 2025 Technol INC. All Rights Reserved.</a:t>
            </a:r>
          </a:p>
        </p:txBody>
      </p:sp>
      <p:sp>
        <p:nvSpPr>
          <p:cNvPr id="8" name="正方形/長方形 7">
            <a:extLst>
              <a:ext uri="{FF2B5EF4-FFF2-40B4-BE49-F238E27FC236}">
                <a16:creationId xmlns:a16="http://schemas.microsoft.com/office/drawing/2014/main" id="{E982155A-97F6-D137-AF1B-EC95BA0FFF64}"/>
              </a:ext>
            </a:extLst>
          </p:cNvPr>
          <p:cNvSpPr/>
          <p:nvPr/>
        </p:nvSpPr>
        <p:spPr>
          <a:xfrm>
            <a:off x="3885809" y="3126488"/>
            <a:ext cx="555222"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6A3BA979-2340-FBD5-0944-CD939A13B5DF}"/>
              </a:ext>
            </a:extLst>
          </p:cNvPr>
          <p:cNvSpPr>
            <a:spLocks noGrp="1"/>
          </p:cNvSpPr>
          <p:nvPr>
            <p:ph type="sldNum" sz="quarter" idx="16"/>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153955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7B248-2563-48AB-1399-BBA2F588D76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C04E599-3524-C4C4-96BB-133B79DE40C1}"/>
              </a:ext>
            </a:extLst>
          </p:cNvPr>
          <p:cNvSpPr>
            <a:spLocks noGrp="1"/>
          </p:cNvSpPr>
          <p:nvPr>
            <p:ph type="title"/>
          </p:nvPr>
        </p:nvSpPr>
        <p:spPr/>
        <p:txBody>
          <a:bodyPr/>
          <a:lstStyle/>
          <a:p>
            <a:r>
              <a:rPr lang="en-US" altLang="ja-JP"/>
              <a:t>3.</a:t>
            </a:r>
            <a:r>
              <a:rPr lang="ja-JP" altLang="en-US"/>
              <a:t> アクセス許可リスト</a:t>
            </a:r>
            <a:endParaRPr kumimoji="1" lang="ja-JP" altLang="en-US"/>
          </a:p>
        </p:txBody>
      </p:sp>
      <p:sp>
        <p:nvSpPr>
          <p:cNvPr id="3" name="テキスト プレースホルダー 2">
            <a:extLst>
              <a:ext uri="{FF2B5EF4-FFF2-40B4-BE49-F238E27FC236}">
                <a16:creationId xmlns:a16="http://schemas.microsoft.com/office/drawing/2014/main" id="{C47170C7-8EFE-0332-5B57-C7616B0C3544}"/>
              </a:ext>
            </a:extLst>
          </p:cNvPr>
          <p:cNvSpPr>
            <a:spLocks noGrp="1"/>
          </p:cNvSpPr>
          <p:nvPr>
            <p:ph type="body" sz="quarter" idx="13"/>
          </p:nvPr>
        </p:nvSpPr>
        <p:spPr/>
        <p:txBody>
          <a:bodyPr/>
          <a:lstStyle/>
          <a:p>
            <a:r>
              <a:rPr kumimoji="1" lang="ja-JP" altLang="en-US"/>
              <a:t>①　ログイン選択画面で「クラウドログイン」をクリックします</a:t>
            </a:r>
          </a:p>
        </p:txBody>
      </p:sp>
      <p:sp>
        <p:nvSpPr>
          <p:cNvPr id="4" name="フッター プレースホルダー 3">
            <a:extLst>
              <a:ext uri="{FF2B5EF4-FFF2-40B4-BE49-F238E27FC236}">
                <a16:creationId xmlns:a16="http://schemas.microsoft.com/office/drawing/2014/main" id="{1BA91293-A866-EB10-CEDE-6EB426EC08EF}"/>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47097E1B-1541-922E-748C-5B20FFDD9FCE}"/>
              </a:ext>
            </a:extLst>
          </p:cNvPr>
          <p:cNvSpPr>
            <a:spLocks noGrp="1"/>
          </p:cNvSpPr>
          <p:nvPr>
            <p:ph type="body" sz="quarter" idx="17"/>
          </p:nvPr>
        </p:nvSpPr>
        <p:spPr/>
        <p:txBody>
          <a:bodyPr/>
          <a:lstStyle/>
          <a:p>
            <a:r>
              <a:rPr kumimoji="1" lang="ja-JP" altLang="en-US"/>
              <a:t>②　</a:t>
            </a:r>
            <a:r>
              <a:rPr lang="en-US" altLang="ja-JP"/>
              <a:t> MRB</a:t>
            </a:r>
            <a:r>
              <a:rPr lang="ja-JP" altLang="en-US"/>
              <a:t>番号（機器コード）、管理者ユーザ、パスワードを</a:t>
            </a:r>
            <a:br>
              <a:rPr lang="en-US" altLang="ja-JP"/>
            </a:br>
            <a:r>
              <a:rPr lang="ja-JP" altLang="en-US"/>
              <a:t>　　入力し、「ログイン」をクリックします</a:t>
            </a:r>
            <a:endParaRPr kumimoji="1" lang="ja-JP" altLang="en-US"/>
          </a:p>
        </p:txBody>
      </p:sp>
      <p:sp>
        <p:nvSpPr>
          <p:cNvPr id="7" name="テキスト プレースホルダー 6">
            <a:extLst>
              <a:ext uri="{FF2B5EF4-FFF2-40B4-BE49-F238E27FC236}">
                <a16:creationId xmlns:a16="http://schemas.microsoft.com/office/drawing/2014/main" id="{3C1AAE2B-5C5B-317F-C679-AF965D0A0115}"/>
              </a:ext>
            </a:extLst>
          </p:cNvPr>
          <p:cNvSpPr>
            <a:spLocks noGrp="1"/>
          </p:cNvSpPr>
          <p:nvPr>
            <p:ph type="body" sz="quarter" idx="18"/>
          </p:nvPr>
        </p:nvSpPr>
        <p:spPr>
          <a:xfrm>
            <a:off x="591787" y="899940"/>
            <a:ext cx="11024319" cy="814837"/>
          </a:xfrm>
        </p:spPr>
        <p:txBody>
          <a:bodyPr>
            <a:normAutofit/>
          </a:bodyPr>
          <a:lstStyle/>
          <a:p>
            <a:r>
              <a:rPr lang="en-US" altLang="ja-JP"/>
              <a:t>MRB</a:t>
            </a:r>
            <a:r>
              <a:rPr lang="ja-JP" altLang="en-US"/>
              <a:t>がブリッジモードで、</a:t>
            </a:r>
            <a:r>
              <a:rPr lang="en-US" altLang="ja-JP"/>
              <a:t>WAN</a:t>
            </a:r>
            <a:r>
              <a:rPr lang="ja-JP" altLang="en-US"/>
              <a:t>側から配下の端末にアクセスが必要な場合の設定手順について説明します</a:t>
            </a:r>
            <a:br>
              <a:rPr lang="en-US" altLang="ja-JP"/>
            </a:br>
            <a:r>
              <a:rPr lang="en-US" altLang="ja-JP">
                <a:solidFill>
                  <a:srgbClr val="FF0000"/>
                </a:solidFill>
              </a:rPr>
              <a:t>※</a:t>
            </a:r>
            <a:r>
              <a:rPr lang="ja-JP" altLang="en-US">
                <a:solidFill>
                  <a:srgbClr val="FF0000"/>
                </a:solidFill>
              </a:rPr>
              <a:t>アクセス可能範囲を制限したい場合は、「インバウンドポリシー」を設定してください（宛先・プロトコル・ポート指定可能）</a:t>
            </a:r>
            <a:br>
              <a:rPr lang="en-US" altLang="ja-JP">
                <a:solidFill>
                  <a:srgbClr val="FF0000"/>
                </a:solidFill>
              </a:rPr>
            </a:br>
            <a:r>
              <a:rPr lang="ja-JP" altLang="en-US">
                <a:solidFill>
                  <a:srgbClr val="FF0000"/>
                </a:solidFill>
              </a:rPr>
              <a:t>　設定方法は</a:t>
            </a:r>
            <a:r>
              <a:rPr lang="en-US" altLang="ja-JP">
                <a:solidFill>
                  <a:srgbClr val="FF0000"/>
                </a:solidFill>
              </a:rPr>
              <a:t>MRB</a:t>
            </a:r>
            <a:r>
              <a:rPr lang="ja-JP" altLang="en-US">
                <a:solidFill>
                  <a:srgbClr val="FF0000"/>
                </a:solidFill>
              </a:rPr>
              <a:t>操作マニュアル「インバウンドポリシー」をご参照ください</a:t>
            </a:r>
            <a:endParaRPr lang="en-US" altLang="ja-JP">
              <a:solidFill>
                <a:srgbClr val="FF0000"/>
              </a:solidFill>
            </a:endParaRPr>
          </a:p>
        </p:txBody>
      </p:sp>
      <p:sp>
        <p:nvSpPr>
          <p:cNvPr id="5" name="スライド番号プレースホルダー 4">
            <a:extLst>
              <a:ext uri="{FF2B5EF4-FFF2-40B4-BE49-F238E27FC236}">
                <a16:creationId xmlns:a16="http://schemas.microsoft.com/office/drawing/2014/main" id="{D13063B2-5692-8E2C-E6FF-F455F902F0DE}"/>
              </a:ext>
            </a:extLst>
          </p:cNvPr>
          <p:cNvSpPr>
            <a:spLocks noGrp="1"/>
          </p:cNvSpPr>
          <p:nvPr>
            <p:ph type="sldNum" sz="quarter" idx="16"/>
          </p:nvPr>
        </p:nvSpPr>
        <p:spPr/>
        <p:txBody>
          <a:bodyPr/>
          <a:lstStyle/>
          <a:p>
            <a:fld id="{D57F1E4F-1CFF-5643-939E-217C01CDF565}" type="slidenum">
              <a:rPr lang="en-US" smtClean="0"/>
              <a:pPr/>
              <a:t>9</a:t>
            </a:fld>
            <a:endParaRPr lang="en-US" dirty="0"/>
          </a:p>
        </p:txBody>
      </p:sp>
      <p:pic>
        <p:nvPicPr>
          <p:cNvPr id="10" name="図 9" descr="グラフィカル ユーザー インターフェイス&#10;&#10;AI 生成コンテンツは誤りを含む可能性があります。">
            <a:extLst>
              <a:ext uri="{FF2B5EF4-FFF2-40B4-BE49-F238E27FC236}">
                <a16:creationId xmlns:a16="http://schemas.microsoft.com/office/drawing/2014/main" id="{A34442E5-9044-2033-27E0-A640FCA33790}"/>
              </a:ext>
            </a:extLst>
          </p:cNvPr>
          <p:cNvPicPr>
            <a:picLocks noChangeAspect="1"/>
          </p:cNvPicPr>
          <p:nvPr/>
        </p:nvPicPr>
        <p:blipFill>
          <a:blip r:embed="rId2"/>
          <a:stretch>
            <a:fillRect/>
          </a:stretch>
        </p:blipFill>
        <p:spPr>
          <a:xfrm>
            <a:off x="1397201" y="2079902"/>
            <a:ext cx="3600000" cy="2698196"/>
          </a:xfrm>
          <a:prstGeom prst="rect">
            <a:avLst/>
          </a:prstGeom>
          <a:ln w="12700">
            <a:solidFill>
              <a:schemeClr val="tx1"/>
            </a:solidFill>
          </a:ln>
        </p:spPr>
      </p:pic>
      <p:sp>
        <p:nvSpPr>
          <p:cNvPr id="11" name="正方形/長方形 10">
            <a:extLst>
              <a:ext uri="{FF2B5EF4-FFF2-40B4-BE49-F238E27FC236}">
                <a16:creationId xmlns:a16="http://schemas.microsoft.com/office/drawing/2014/main" id="{1321C347-46AB-EE69-DFB8-E48318B52353}"/>
              </a:ext>
            </a:extLst>
          </p:cNvPr>
          <p:cNvSpPr/>
          <p:nvPr/>
        </p:nvSpPr>
        <p:spPr>
          <a:xfrm>
            <a:off x="3499162" y="3352800"/>
            <a:ext cx="1249507" cy="36007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D93E1DA4-C04B-646D-8410-3F5166B97FDA}"/>
              </a:ext>
            </a:extLst>
          </p:cNvPr>
          <p:cNvPicPr>
            <a:picLocks noChangeAspect="1"/>
          </p:cNvPicPr>
          <p:nvPr/>
        </p:nvPicPr>
        <p:blipFill>
          <a:blip r:embed="rId3"/>
          <a:stretch>
            <a:fillRect/>
          </a:stretch>
        </p:blipFill>
        <p:spPr>
          <a:xfrm>
            <a:off x="7050755" y="2240746"/>
            <a:ext cx="3600000" cy="2916746"/>
          </a:xfrm>
          <a:prstGeom prst="rect">
            <a:avLst/>
          </a:prstGeom>
          <a:ln w="12700">
            <a:solidFill>
              <a:schemeClr val="tx1"/>
            </a:solidFill>
          </a:ln>
        </p:spPr>
      </p:pic>
      <p:sp>
        <p:nvSpPr>
          <p:cNvPr id="13" name="正方形/長方形 12">
            <a:extLst>
              <a:ext uri="{FF2B5EF4-FFF2-40B4-BE49-F238E27FC236}">
                <a16:creationId xmlns:a16="http://schemas.microsoft.com/office/drawing/2014/main" id="{439779D7-C1FD-1D08-BE9A-08BC44C558AC}"/>
              </a:ext>
            </a:extLst>
          </p:cNvPr>
          <p:cNvSpPr/>
          <p:nvPr/>
        </p:nvSpPr>
        <p:spPr>
          <a:xfrm>
            <a:off x="7421981" y="3211930"/>
            <a:ext cx="1982369" cy="69261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995A3964-A357-C6F7-0AD2-C95D57A48E46}"/>
              </a:ext>
            </a:extLst>
          </p:cNvPr>
          <p:cNvSpPr/>
          <p:nvPr/>
        </p:nvSpPr>
        <p:spPr>
          <a:xfrm>
            <a:off x="9512300" y="4311894"/>
            <a:ext cx="715660" cy="13945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72016862"/>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609</TotalTime>
  <Words>606</Words>
  <Application>Microsoft Office PowerPoint</Application>
  <PresentationFormat>ワイド画面</PresentationFormat>
  <Paragraphs>48</Paragraphs>
  <Slides>11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11</vt:i4>
      </vt:variant>
    </vt:vector>
  </HeadingPairs>
  <TitlesOfParts>
    <vt:vector size="15" baseType="lpstr">
      <vt:lpstr>游ゴシック</vt:lpstr>
      <vt:lpstr>Gill Sans MT</vt:lpstr>
      <vt:lpstr>Wingdings 2</vt:lpstr>
      <vt:lpstr>配当</vt:lpstr>
      <vt:lpstr>MRB操作マニュアル</vt:lpstr>
      <vt:lpstr>目次</vt:lpstr>
      <vt:lpstr>1. 動作モードの切替</vt:lpstr>
      <vt:lpstr>PowerPoint プレゼンテーション</vt:lpstr>
      <vt:lpstr>PowerPoint プレゼンテーション</vt:lpstr>
      <vt:lpstr>2. メンテナンスアドレス設定</vt:lpstr>
      <vt:lpstr>PowerPoint プレゼンテーション</vt:lpstr>
      <vt:lpstr>PowerPoint プレゼンテーション</vt:lpstr>
      <vt:lpstr>3. アクセス許可リスト</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櫻庭竜太</cp:lastModifiedBy>
  <cp:revision>3</cp:revision>
  <dcterms:created xsi:type="dcterms:W3CDTF">2025-04-22T00:14:18Z</dcterms:created>
  <dcterms:modified xsi:type="dcterms:W3CDTF">2025-08-28T05:13:48Z</dcterms:modified>
</cp:coreProperties>
</file>