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B69795-C379-4053-817B-A678159BB93F}" v="20" dt="2025-08-28T06:37:45.1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58" autoAdjust="0"/>
    <p:restoredTop sz="94610" autoAdjust="0"/>
  </p:normalViewPr>
  <p:slideViewPr>
    <p:cSldViewPr snapToGrid="0">
      <p:cViewPr>
        <p:scale>
          <a:sx n="100" d="100"/>
          <a:sy n="100" d="100"/>
        </p:scale>
        <p:origin x="114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DB69795-C379-4053-817B-A678159BB93F}"/>
    <pc:docChg chg="undo custSel addSld modSld">
      <pc:chgData name="Technol.Corp 櫻庭竜太" userId="f291aa17-b8e0-4fe2-8f83-ae8a96cc9266" providerId="ADAL" clId="{8DB69795-C379-4053-817B-A678159BB93F}" dt="2025-08-28T06:37:30.939" v="100" actId="14100"/>
      <pc:docMkLst>
        <pc:docMk/>
      </pc:docMkLst>
      <pc:sldChg chg="modSp mod">
        <pc:chgData name="Technol.Corp 櫻庭竜太" userId="f291aa17-b8e0-4fe2-8f83-ae8a96cc9266" providerId="ADAL" clId="{8DB69795-C379-4053-817B-A678159BB93F}" dt="2025-08-28T06:36:25.524" v="83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8DB69795-C379-4053-817B-A678159BB93F}" dt="2025-08-28T06:36:25.524" v="83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 modClrScheme chgLayout">
        <pc:chgData name="Technol.Corp 櫻庭竜太" userId="f291aa17-b8e0-4fe2-8f83-ae8a96cc9266" providerId="ADAL" clId="{8DB69795-C379-4053-817B-A678159BB93F}" dt="2025-08-28T06:34:29.896" v="52" actId="14100"/>
        <pc:sldMkLst>
          <pc:docMk/>
          <pc:sldMk cId="3175047991" sldId="258"/>
        </pc:sldMkLst>
        <pc:spChg chg="del mod ord">
          <ac:chgData name="Technol.Corp 櫻庭竜太" userId="f291aa17-b8e0-4fe2-8f83-ae8a96cc9266" providerId="ADAL" clId="{8DB69795-C379-4053-817B-A678159BB93F}" dt="2025-08-28T06:20:48.356" v="5" actId="700"/>
          <ac:spMkLst>
            <pc:docMk/>
            <pc:sldMk cId="3175047991" sldId="258"/>
            <ac:spMk id="2" creationId="{B9EFF229-F101-79EC-252D-FDE0B65B0C6F}"/>
          </ac:spMkLst>
        </pc:spChg>
        <pc:spChg chg="mod ord">
          <ac:chgData name="Technol.Corp 櫻庭竜太" userId="f291aa17-b8e0-4fe2-8f83-ae8a96cc9266" providerId="ADAL" clId="{8DB69795-C379-4053-817B-A678159BB93F}" dt="2025-08-28T06:21:50.048" v="16"/>
          <ac:spMkLst>
            <pc:docMk/>
            <pc:sldMk cId="3175047991" sldId="258"/>
            <ac:spMk id="3" creationId="{9099805A-4B7B-B82B-E1F8-1E80F4ED67A8}"/>
          </ac:spMkLst>
        </pc:spChg>
        <pc:spChg chg="mod ord">
          <ac:chgData name="Technol.Corp 櫻庭竜太" userId="f291aa17-b8e0-4fe2-8f83-ae8a96cc9266" providerId="ADAL" clId="{8DB69795-C379-4053-817B-A678159BB93F}" dt="2025-08-28T06:20:48.356" v="5" actId="700"/>
          <ac:spMkLst>
            <pc:docMk/>
            <pc:sldMk cId="3175047991" sldId="258"/>
            <ac:spMk id="4" creationId="{7094BD70-5431-412A-22F8-754A2B16E864}"/>
          </ac:spMkLst>
        </pc:spChg>
        <pc:spChg chg="mod ord">
          <ac:chgData name="Technol.Corp 櫻庭竜太" userId="f291aa17-b8e0-4fe2-8f83-ae8a96cc9266" providerId="ADAL" clId="{8DB69795-C379-4053-817B-A678159BB93F}" dt="2025-08-28T06:20:48.356" v="5" actId="700"/>
          <ac:spMkLst>
            <pc:docMk/>
            <pc:sldMk cId="3175047991" sldId="258"/>
            <ac:spMk id="5" creationId="{231AF59C-959D-A959-FAFE-D2244AF0509D}"/>
          </ac:spMkLst>
        </pc:spChg>
        <pc:spChg chg="mod ord">
          <ac:chgData name="Technol.Corp 櫻庭竜太" userId="f291aa17-b8e0-4fe2-8f83-ae8a96cc9266" providerId="ADAL" clId="{8DB69795-C379-4053-817B-A678159BB93F}" dt="2025-08-28T06:21:59.016" v="21"/>
          <ac:spMkLst>
            <pc:docMk/>
            <pc:sldMk cId="3175047991" sldId="258"/>
            <ac:spMk id="6" creationId="{D4270624-54A2-0683-B8B4-16E10A6513C8}"/>
          </ac:spMkLst>
        </pc:spChg>
        <pc:spChg chg="del">
          <ac:chgData name="Technol.Corp 櫻庭竜太" userId="f291aa17-b8e0-4fe2-8f83-ae8a96cc9266" providerId="ADAL" clId="{8DB69795-C379-4053-817B-A678159BB93F}" dt="2025-08-28T06:20:40.143" v="3" actId="478"/>
          <ac:spMkLst>
            <pc:docMk/>
            <pc:sldMk cId="3175047991" sldId="258"/>
            <ac:spMk id="7" creationId="{7C7D7FB3-BAF8-8BCD-4AFA-7EA044971F0A}"/>
          </ac:spMkLst>
        </pc:spChg>
        <pc:spChg chg="add del mod">
          <ac:chgData name="Technol.Corp 櫻庭竜太" userId="f291aa17-b8e0-4fe2-8f83-ae8a96cc9266" providerId="ADAL" clId="{8DB69795-C379-4053-817B-A678159BB93F}" dt="2025-08-28T06:20:48.356" v="5" actId="700"/>
          <ac:spMkLst>
            <pc:docMk/>
            <pc:sldMk cId="3175047991" sldId="258"/>
            <ac:spMk id="9" creationId="{E909D934-A6FD-F5BD-BF7D-4C23955AB47F}"/>
          </ac:spMkLst>
        </pc:spChg>
        <pc:spChg chg="add mod ord">
          <ac:chgData name="Technol.Corp 櫻庭竜太" userId="f291aa17-b8e0-4fe2-8f83-ae8a96cc9266" providerId="ADAL" clId="{8DB69795-C379-4053-817B-A678159BB93F}" dt="2025-08-28T06:20:48.356" v="5" actId="700"/>
          <ac:spMkLst>
            <pc:docMk/>
            <pc:sldMk cId="3175047991" sldId="258"/>
            <ac:spMk id="11" creationId="{7A64F005-E650-900F-E24F-938B8AEBE9C9}"/>
          </ac:spMkLst>
        </pc:spChg>
        <pc:spChg chg="del">
          <ac:chgData name="Technol.Corp 櫻庭竜太" userId="f291aa17-b8e0-4fe2-8f83-ae8a96cc9266" providerId="ADAL" clId="{8DB69795-C379-4053-817B-A678159BB93F}" dt="2025-08-28T06:21:18.547" v="9" actId="478"/>
          <ac:spMkLst>
            <pc:docMk/>
            <pc:sldMk cId="3175047991" sldId="258"/>
            <ac:spMk id="13" creationId="{683AAAE1-9B3E-054B-BEDB-62A1DA1416F8}"/>
          </ac:spMkLst>
        </pc:spChg>
        <pc:spChg chg="del">
          <ac:chgData name="Technol.Corp 櫻庭竜太" userId="f291aa17-b8e0-4fe2-8f83-ae8a96cc9266" providerId="ADAL" clId="{8DB69795-C379-4053-817B-A678159BB93F}" dt="2025-08-28T06:21:18.547" v="9" actId="478"/>
          <ac:spMkLst>
            <pc:docMk/>
            <pc:sldMk cId="3175047991" sldId="258"/>
            <ac:spMk id="14" creationId="{78FE456D-E04A-9DDE-6709-039E928A23FA}"/>
          </ac:spMkLst>
        </pc:spChg>
        <pc:spChg chg="mod">
          <ac:chgData name="Technol.Corp 櫻庭竜太" userId="f291aa17-b8e0-4fe2-8f83-ae8a96cc9266" providerId="ADAL" clId="{8DB69795-C379-4053-817B-A678159BB93F}" dt="2025-08-28T06:34:29.896" v="52" actId="14100"/>
          <ac:spMkLst>
            <pc:docMk/>
            <pc:sldMk cId="3175047991" sldId="258"/>
            <ac:spMk id="15" creationId="{F6635A8C-9592-2164-4D75-02B02D54CC1E}"/>
          </ac:spMkLst>
        </pc:spChg>
        <pc:spChg chg="add mod">
          <ac:chgData name="Technol.Corp 櫻庭竜太" userId="f291aa17-b8e0-4fe2-8f83-ae8a96cc9266" providerId="ADAL" clId="{8DB69795-C379-4053-817B-A678159BB93F}" dt="2025-08-28T06:21:14.276" v="8" actId="1076"/>
          <ac:spMkLst>
            <pc:docMk/>
            <pc:sldMk cId="3175047991" sldId="258"/>
            <ac:spMk id="17" creationId="{FA7838C6-9460-E532-D138-83120E8BD019}"/>
          </ac:spMkLst>
        </pc:spChg>
        <pc:spChg chg="add mod">
          <ac:chgData name="Technol.Corp 櫻庭竜太" userId="f291aa17-b8e0-4fe2-8f83-ae8a96cc9266" providerId="ADAL" clId="{8DB69795-C379-4053-817B-A678159BB93F}" dt="2025-08-28T06:21:14.276" v="8" actId="1076"/>
          <ac:spMkLst>
            <pc:docMk/>
            <pc:sldMk cId="3175047991" sldId="258"/>
            <ac:spMk id="18" creationId="{72BFEA33-E781-B49A-2BA8-E702A5777BE7}"/>
          </ac:spMkLst>
        </pc:spChg>
        <pc:spChg chg="add mod">
          <ac:chgData name="Technol.Corp 櫻庭竜太" userId="f291aa17-b8e0-4fe2-8f83-ae8a96cc9266" providerId="ADAL" clId="{8DB69795-C379-4053-817B-A678159BB93F}" dt="2025-08-28T06:21:18.994" v="10"/>
          <ac:spMkLst>
            <pc:docMk/>
            <pc:sldMk cId="3175047991" sldId="258"/>
            <ac:spMk id="20" creationId="{A44B80F4-6EE2-1CC4-09D4-2511B49DDF09}"/>
          </ac:spMkLst>
        </pc:spChg>
        <pc:spChg chg="add mod">
          <ac:chgData name="Technol.Corp 櫻庭竜太" userId="f291aa17-b8e0-4fe2-8f83-ae8a96cc9266" providerId="ADAL" clId="{8DB69795-C379-4053-817B-A678159BB93F}" dt="2025-08-28T06:21:33.569" v="11" actId="1076"/>
          <ac:spMkLst>
            <pc:docMk/>
            <pc:sldMk cId="3175047991" sldId="258"/>
            <ac:spMk id="21" creationId="{846A35EE-598D-657A-1FD9-0A6AC2D4E3E9}"/>
          </ac:spMkLst>
        </pc:spChg>
        <pc:picChg chg="del">
          <ac:chgData name="Technol.Corp 櫻庭竜太" userId="f291aa17-b8e0-4fe2-8f83-ae8a96cc9266" providerId="ADAL" clId="{8DB69795-C379-4053-817B-A678159BB93F}" dt="2025-08-28T06:21:18.547" v="9" actId="478"/>
          <ac:picMkLst>
            <pc:docMk/>
            <pc:sldMk cId="3175047991" sldId="258"/>
            <ac:picMk id="10" creationId="{0736AFD9-AF47-828B-908B-C51A6A3933EC}"/>
          </ac:picMkLst>
        </pc:picChg>
        <pc:picChg chg="del">
          <ac:chgData name="Technol.Corp 櫻庭竜太" userId="f291aa17-b8e0-4fe2-8f83-ae8a96cc9266" providerId="ADAL" clId="{8DB69795-C379-4053-817B-A678159BB93F}" dt="2025-08-28T06:33:41.269" v="32" actId="478"/>
          <ac:picMkLst>
            <pc:docMk/>
            <pc:sldMk cId="3175047991" sldId="258"/>
            <ac:picMk id="12" creationId="{B8530426-1E3C-E543-DD19-68752A1B4799}"/>
          </ac:picMkLst>
        </pc:picChg>
        <pc:picChg chg="add mod">
          <ac:chgData name="Technol.Corp 櫻庭竜太" userId="f291aa17-b8e0-4fe2-8f83-ae8a96cc9266" providerId="ADAL" clId="{8DB69795-C379-4053-817B-A678159BB93F}" dt="2025-08-28T06:21:14.276" v="8" actId="1076"/>
          <ac:picMkLst>
            <pc:docMk/>
            <pc:sldMk cId="3175047991" sldId="258"/>
            <ac:picMk id="16" creationId="{BE453F2E-D541-2BF4-28F0-892CFE95D2C9}"/>
          </ac:picMkLst>
        </pc:picChg>
        <pc:picChg chg="add mod">
          <ac:chgData name="Technol.Corp 櫻庭竜太" userId="f291aa17-b8e0-4fe2-8f83-ae8a96cc9266" providerId="ADAL" clId="{8DB69795-C379-4053-817B-A678159BB93F}" dt="2025-08-28T06:21:18.994" v="10"/>
          <ac:picMkLst>
            <pc:docMk/>
            <pc:sldMk cId="3175047991" sldId="258"/>
            <ac:picMk id="19" creationId="{69868078-2886-3566-5936-70603363CD22}"/>
          </ac:picMkLst>
        </pc:picChg>
        <pc:picChg chg="add mod ord">
          <ac:chgData name="Technol.Corp 櫻庭竜太" userId="f291aa17-b8e0-4fe2-8f83-ae8a96cc9266" providerId="ADAL" clId="{8DB69795-C379-4053-817B-A678159BB93F}" dt="2025-08-28T06:34:16.664" v="50" actId="1076"/>
          <ac:picMkLst>
            <pc:docMk/>
            <pc:sldMk cId="3175047991" sldId="258"/>
            <ac:picMk id="23" creationId="{3C80839F-1BC5-D34E-C189-8FB59CF7401E}"/>
          </ac:picMkLst>
        </pc:picChg>
      </pc:sldChg>
      <pc:sldChg chg="addSp delSp modSp mod">
        <pc:chgData name="Technol.Corp 櫻庭竜太" userId="f291aa17-b8e0-4fe2-8f83-ae8a96cc9266" providerId="ADAL" clId="{8DB69795-C379-4053-817B-A678159BB93F}" dt="2025-08-28T06:37:30.939" v="100" actId="14100"/>
        <pc:sldMkLst>
          <pc:docMk/>
          <pc:sldMk cId="3500107809" sldId="259"/>
        </pc:sldMkLst>
        <pc:spChg chg="mod">
          <ac:chgData name="Technol.Corp 櫻庭竜太" userId="f291aa17-b8e0-4fe2-8f83-ae8a96cc9266" providerId="ADAL" clId="{8DB69795-C379-4053-817B-A678159BB93F}" dt="2025-08-28T06:35:41.122" v="78"/>
          <ac:spMkLst>
            <pc:docMk/>
            <pc:sldMk cId="3500107809" sldId="259"/>
            <ac:spMk id="3" creationId="{0B48680F-E9B8-9399-098C-B9D388276DCA}"/>
          </ac:spMkLst>
        </pc:spChg>
        <pc:spChg chg="mod">
          <ac:chgData name="Technol.Corp 櫻庭竜太" userId="f291aa17-b8e0-4fe2-8f83-ae8a96cc9266" providerId="ADAL" clId="{8DB69795-C379-4053-817B-A678159BB93F}" dt="2025-08-28T06:22:06.870" v="31"/>
          <ac:spMkLst>
            <pc:docMk/>
            <pc:sldMk cId="3500107809" sldId="259"/>
            <ac:spMk id="6" creationId="{80B38C1C-EA2B-2884-FE7E-D21D7C3B4C80}"/>
          </ac:spMkLst>
        </pc:spChg>
        <pc:spChg chg="mod">
          <ac:chgData name="Technol.Corp 櫻庭竜太" userId="f291aa17-b8e0-4fe2-8f83-ae8a96cc9266" providerId="ADAL" clId="{8DB69795-C379-4053-817B-A678159BB93F}" dt="2025-08-28T06:35:32.371" v="68" actId="14100"/>
          <ac:spMkLst>
            <pc:docMk/>
            <pc:sldMk cId="3500107809" sldId="259"/>
            <ac:spMk id="12" creationId="{F62E633E-14D7-38F2-0876-0B25A51762E3}"/>
          </ac:spMkLst>
        </pc:spChg>
        <pc:spChg chg="mod">
          <ac:chgData name="Technol.Corp 櫻庭竜太" userId="f291aa17-b8e0-4fe2-8f83-ae8a96cc9266" providerId="ADAL" clId="{8DB69795-C379-4053-817B-A678159BB93F}" dt="2025-08-28T06:35:54.615" v="81" actId="14100"/>
          <ac:spMkLst>
            <pc:docMk/>
            <pc:sldMk cId="3500107809" sldId="259"/>
            <ac:spMk id="13" creationId="{C414C498-566E-783A-0591-129F365FE768}"/>
          </ac:spMkLst>
        </pc:spChg>
        <pc:spChg chg="mod">
          <ac:chgData name="Technol.Corp 櫻庭竜太" userId="f291aa17-b8e0-4fe2-8f83-ae8a96cc9266" providerId="ADAL" clId="{8DB69795-C379-4053-817B-A678159BB93F}" dt="2025-08-28T06:37:30.939" v="100" actId="14100"/>
          <ac:spMkLst>
            <pc:docMk/>
            <pc:sldMk cId="3500107809" sldId="259"/>
            <ac:spMk id="14" creationId="{760ABDB7-3B0A-1AD7-EE92-3BD4CF5F525A}"/>
          </ac:spMkLst>
        </pc:spChg>
        <pc:picChg chg="add mod ord">
          <ac:chgData name="Technol.Corp 櫻庭竜太" userId="f291aa17-b8e0-4fe2-8f83-ae8a96cc9266" providerId="ADAL" clId="{8DB69795-C379-4053-817B-A678159BB93F}" dt="2025-08-28T06:35:20.850" v="66" actId="1076"/>
          <ac:picMkLst>
            <pc:docMk/>
            <pc:sldMk cId="3500107809" sldId="259"/>
            <ac:picMk id="9" creationId="{90F927DA-B39C-C9B6-DFCE-20B4B7FCEA3C}"/>
          </ac:picMkLst>
        </pc:picChg>
        <pc:picChg chg="del">
          <ac:chgData name="Technol.Corp 櫻庭竜太" userId="f291aa17-b8e0-4fe2-8f83-ae8a96cc9266" providerId="ADAL" clId="{8DB69795-C379-4053-817B-A678159BB93F}" dt="2025-08-28T06:34:51.805" v="53" actId="478"/>
          <ac:picMkLst>
            <pc:docMk/>
            <pc:sldMk cId="3500107809" sldId="259"/>
            <ac:picMk id="10" creationId="{376217C7-A1CD-E848-4F37-D75AC30FA9B9}"/>
          </ac:picMkLst>
        </pc:picChg>
        <pc:picChg chg="add mod ord">
          <ac:chgData name="Technol.Corp 櫻庭竜太" userId="f291aa17-b8e0-4fe2-8f83-ae8a96cc9266" providerId="ADAL" clId="{8DB69795-C379-4053-817B-A678159BB93F}" dt="2025-08-28T06:37:13.530" v="98" actId="1076"/>
          <ac:picMkLst>
            <pc:docMk/>
            <pc:sldMk cId="3500107809" sldId="259"/>
            <ac:picMk id="15" creationId="{7E26E979-9341-DF3E-1BC5-844AE3E8BAC6}"/>
          </ac:picMkLst>
        </pc:picChg>
        <pc:picChg chg="del">
          <ac:chgData name="Technol.Corp 櫻庭竜太" userId="f291aa17-b8e0-4fe2-8f83-ae8a96cc9266" providerId="ADAL" clId="{8DB69795-C379-4053-817B-A678159BB93F}" dt="2025-08-28T06:36:54.998" v="88" actId="478"/>
          <ac:picMkLst>
            <pc:docMk/>
            <pc:sldMk cId="3500107809" sldId="259"/>
            <ac:picMk id="16" creationId="{1F58F699-6480-277E-AFD6-D8A89506C6D3}"/>
          </ac:picMkLst>
        </pc:picChg>
      </pc:sldChg>
      <pc:sldChg chg="modSp add">
        <pc:chgData name="Technol.Corp 櫻庭竜太" userId="f291aa17-b8e0-4fe2-8f83-ae8a96cc9266" providerId="ADAL" clId="{8DB69795-C379-4053-817B-A678159BB93F}" dt="2025-08-28T06:20:33.775" v="2"/>
        <pc:sldMkLst>
          <pc:docMk/>
          <pc:sldMk cId="4236565751" sldId="260"/>
        </pc:sldMkLst>
        <pc:spChg chg="mod">
          <ac:chgData name="Technol.Corp 櫻庭竜太" userId="f291aa17-b8e0-4fe2-8f83-ae8a96cc9266" providerId="ADAL" clId="{8DB69795-C379-4053-817B-A678159BB93F}" dt="2025-08-28T06:20:33.775" v="2"/>
          <ac:spMkLst>
            <pc:docMk/>
            <pc:sldMk cId="4236565751" sldId="260"/>
            <ac:spMk id="2" creationId="{C7680D58-80FB-E941-12FE-1FC5B89B4EB3}"/>
          </ac:spMkLst>
        </pc:spChg>
        <pc:spChg chg="mod">
          <ac:chgData name="Technol.Corp 櫻庭竜太" userId="f291aa17-b8e0-4fe2-8f83-ae8a96cc9266" providerId="ADAL" clId="{8DB69795-C379-4053-817B-A678159BB93F}" dt="2025-08-28T06:20:23.674" v="1"/>
          <ac:spMkLst>
            <pc:docMk/>
            <pc:sldMk cId="4236565751" sldId="260"/>
            <ac:spMk id="7" creationId="{4668647F-0069-541B-7F8B-55A08563B7CA}"/>
          </ac:spMkLst>
        </pc:spChg>
      </pc:sldChg>
    </pc:docChg>
  </pc:docChgLst>
  <pc:docChgLst>
    <pc:chgData name="Technol.Corp 櫻庭竜太" userId="f291aa17-b8e0-4fe2-8f83-ae8a96cc9266" providerId="ADAL" clId="{C2D189B2-1D85-43EE-BC2F-3DCAD14CFF75}"/>
    <pc:docChg chg="undo custSel delSld modSld">
      <pc:chgData name="Technol.Corp 櫻庭竜太" userId="f291aa17-b8e0-4fe2-8f83-ae8a96cc9266" providerId="ADAL" clId="{C2D189B2-1D85-43EE-BC2F-3DCAD14CFF75}" dt="2025-07-30T02:41:24.458" v="111"/>
      <pc:docMkLst>
        <pc:docMk/>
      </pc:docMkLst>
      <pc:sldChg chg="modSp mod">
        <pc:chgData name="Technol.Corp 櫻庭竜太" userId="f291aa17-b8e0-4fe2-8f83-ae8a96cc9266" providerId="ADAL" clId="{C2D189B2-1D85-43EE-BC2F-3DCAD14CFF75}" dt="2025-07-30T02:41:24.458" v="111"/>
        <pc:sldMkLst>
          <pc:docMk/>
          <pc:sldMk cId="1907053450" sldId="257"/>
        </pc:sldMkLst>
        <pc:spChg chg="mod">
          <ac:chgData name="Technol.Corp 櫻庭竜太" userId="f291aa17-b8e0-4fe2-8f83-ae8a96cc9266" providerId="ADAL" clId="{C2D189B2-1D85-43EE-BC2F-3DCAD14CFF75}" dt="2025-07-30T02:41:24.458" v="111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C2D189B2-1D85-43EE-BC2F-3DCAD14CFF75}" dt="2025-07-30T02:33:27.739" v="79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C2D189B2-1D85-43EE-BC2F-3DCAD14CFF75}" dt="2025-07-30T02:33:27.739" v="79" actId="20577"/>
          <ac:spMkLst>
            <pc:docMk/>
            <pc:sldMk cId="3175047991" sldId="258"/>
            <ac:spMk id="3" creationId="{9099805A-4B7B-B82B-E1F8-1E80F4ED67A8}"/>
          </ac:spMkLst>
        </pc:spChg>
      </pc:sldChg>
      <pc:sldChg chg="del">
        <pc:chgData name="Technol.Corp 櫻庭竜太" userId="f291aa17-b8e0-4fe2-8f83-ae8a96cc9266" providerId="ADAL" clId="{C2D189B2-1D85-43EE-BC2F-3DCAD14CFF75}" dt="2025-07-30T02:35:27.038" v="84" actId="47"/>
        <pc:sldMkLst>
          <pc:docMk/>
          <pc:sldMk cId="4236565751" sldId="260"/>
        </pc:sldMkLst>
      </pc:sldChg>
      <pc:sldChg chg="del">
        <pc:chgData name="Technol.Corp 櫻庭竜太" userId="f291aa17-b8e0-4fe2-8f83-ae8a96cc9266" providerId="ADAL" clId="{C2D189B2-1D85-43EE-BC2F-3DCAD14CFF75}" dt="2025-07-30T02:35:26.195" v="83" actId="47"/>
        <pc:sldMkLst>
          <pc:docMk/>
          <pc:sldMk cId="287237332" sldId="261"/>
        </pc:sldMkLst>
      </pc:sldChg>
      <pc:sldChg chg="del">
        <pc:chgData name="Technol.Corp 櫻庭竜太" userId="f291aa17-b8e0-4fe2-8f83-ae8a96cc9266" providerId="ADAL" clId="{C2D189B2-1D85-43EE-BC2F-3DCAD14CFF75}" dt="2025-07-30T02:35:25.434" v="82" actId="47"/>
        <pc:sldMkLst>
          <pc:docMk/>
          <pc:sldMk cId="1606350393" sldId="262"/>
        </pc:sldMkLst>
      </pc:sldChg>
      <pc:sldChg chg="del">
        <pc:chgData name="Technol.Corp 櫻庭竜太" userId="f291aa17-b8e0-4fe2-8f83-ae8a96cc9266" providerId="ADAL" clId="{C2D189B2-1D85-43EE-BC2F-3DCAD14CFF75}" dt="2025-07-30T02:35:24.467" v="81" actId="47"/>
        <pc:sldMkLst>
          <pc:docMk/>
          <pc:sldMk cId="2842484684" sldId="263"/>
        </pc:sldMkLst>
      </pc:sldChg>
      <pc:sldChg chg="del">
        <pc:chgData name="Technol.Corp 櫻庭竜太" userId="f291aa17-b8e0-4fe2-8f83-ae8a96cc9266" providerId="ADAL" clId="{C2D189B2-1D85-43EE-BC2F-3DCAD14CFF75}" dt="2025-07-30T02:35:23.346" v="80" actId="47"/>
        <pc:sldMkLst>
          <pc:docMk/>
          <pc:sldMk cId="577686817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2025/8/28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20917AB-999F-4DA6-B4F2-036860AAB899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2F675DB6-4142-4A9A-8BEA-17A62C30B792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D88E0-3F22-4DD7-AD9D-EB1321FA67FF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A0DF19C-D55A-427B-915A-44D8FE5CC5A3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7E3EA-1140-4543-AEC2-C99798869703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D3D8D-1DB3-400B-8E15-446B3BDA1AAD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096FDD3-10C0-408B-8516-CB25EF89D70D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4CEF1AD-1A17-4E8D-8007-411868B5C578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9DDC0C6-D34F-41DB-A9A4-7BC762B41AAD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8A3CC-1470-4A04-A1EA-8F4939280F15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1B2630A-50D2-4FBB-942D-9818FE12AD92}" type="datetime1">
              <a:rPr lang="en-US" altLang="ja-JP" smtClean="0"/>
              <a:t>8/28/2025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インバウンドポリシー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インバウンドポリシー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7CB3273-D875-1F64-9B2A-08F6AA6E384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80D58-80FB-E941-12FE-1FC5B89B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1. </a:t>
            </a:r>
            <a:r>
              <a:rPr lang="ja-JP" altLang="en-US"/>
              <a:t>インバウンドポリシー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77D841-87BD-310A-87C2-62C2BB4D3C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</a:t>
            </a:r>
            <a:r>
              <a:rPr lang="ja-JP" altLang="en-US"/>
              <a:t>ログイン選択画面で「クラウドログイン」をクリックします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A6A5C-EAD4-9B2B-2C4D-2847BF7FFD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F35B922-462F-F2DF-E92B-58E29CC18EE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en-US" altLang="ja-JP"/>
              <a:t> MRB</a:t>
            </a:r>
            <a:r>
              <a:rPr lang="ja-JP" altLang="en-US"/>
              <a:t>番号（機器コード）、管理者ユーザ、パスワードを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668647F-0069-541B-7F8B-55A08563B7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altLang="ja-JP"/>
              <a:t>MRB</a:t>
            </a:r>
            <a:r>
              <a:rPr lang="ja-JP" altLang="en-US"/>
              <a:t>の</a:t>
            </a:r>
            <a:r>
              <a:rPr lang="en-US" altLang="ja-JP"/>
              <a:t>WAN</a:t>
            </a:r>
            <a:r>
              <a:rPr lang="ja-JP" altLang="en-US"/>
              <a:t>側から配下の端末にアクセスする際、</a:t>
            </a:r>
            <a:r>
              <a:rPr lang="en-US" altLang="ja-JP"/>
              <a:t>IP</a:t>
            </a:r>
            <a:r>
              <a:rPr lang="ja-JP" altLang="en-US"/>
              <a:t>アドレス・プロトコル・ポートを指定して許可する設定手順について説明します</a:t>
            </a:r>
            <a:endParaRPr lang="en-US" altLang="ja-JP">
              <a:solidFill>
                <a:srgbClr val="FF0000"/>
              </a:solidFill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A1CA948-43C1-A165-C309-E320BC3388D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図 7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4C2EF65D-5F4F-B640-C29E-667DC86D7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2609C57-9679-ACF9-473E-F760068510BE}"/>
              </a:ext>
            </a:extLst>
          </p:cNvPr>
          <p:cNvSpPr/>
          <p:nvPr/>
        </p:nvSpPr>
        <p:spPr>
          <a:xfrm>
            <a:off x="3635360" y="3344578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FCBD2888-C70A-55BE-B47A-3A99D3ADA5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303582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FA2E16A-FA25-64DC-FAF2-1954FD5E10EA}"/>
              </a:ext>
            </a:extLst>
          </p:cNvPr>
          <p:cNvSpPr/>
          <p:nvPr/>
        </p:nvSpPr>
        <p:spPr>
          <a:xfrm>
            <a:off x="7419332" y="3274766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40D0015A-B745-2974-566F-6062C270B84B}"/>
              </a:ext>
            </a:extLst>
          </p:cNvPr>
          <p:cNvSpPr/>
          <p:nvPr/>
        </p:nvSpPr>
        <p:spPr>
          <a:xfrm>
            <a:off x="9509651" y="4374730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656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3C80839F-1BC5-D34E-C189-8FB59CF740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390384"/>
            <a:ext cx="3600000" cy="259329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タイトル 10">
            <a:extLst>
              <a:ext uri="{FF2B5EF4-FFF2-40B4-BE49-F238E27FC236}">
                <a16:creationId xmlns:a16="http://schemas.microsoft.com/office/drawing/2014/main" id="{7A64F005-E650-900F-E24F-938B8AEBE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し、左下の</a:t>
            </a:r>
            <a:r>
              <a:rPr lang="ja-JP" altLang="en-US"/>
              <a:t>「</a:t>
            </a:r>
            <a:r>
              <a:rPr kumimoji="1" lang="ja-JP" altLang="en-US"/>
              <a:t>インバウンドポリシー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31AF59C-959D-A959-FAFE-D2244AF0509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追加をクリックします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6635A8C-9592-2164-4D75-02B02D54CC1E}"/>
              </a:ext>
            </a:extLst>
          </p:cNvPr>
          <p:cNvSpPr/>
          <p:nvPr/>
        </p:nvSpPr>
        <p:spPr>
          <a:xfrm>
            <a:off x="8211979" y="2103596"/>
            <a:ext cx="547846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69868078-2886-3566-5936-70603363CD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1574366"/>
            <a:ext cx="3600000" cy="222533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44B80F4-6EE2-1CC4-09D4-2511B49DDF09}"/>
              </a:ext>
            </a:extLst>
          </p:cNvPr>
          <p:cNvSpPr/>
          <p:nvPr/>
        </p:nvSpPr>
        <p:spPr>
          <a:xfrm>
            <a:off x="4597824" y="1641041"/>
            <a:ext cx="529638" cy="1187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46A35EE-598D-657A-1FD9-0A6AC2D4E3E9}"/>
              </a:ext>
            </a:extLst>
          </p:cNvPr>
          <p:cNvSpPr/>
          <p:nvPr/>
        </p:nvSpPr>
        <p:spPr>
          <a:xfrm>
            <a:off x="1596496" y="2813209"/>
            <a:ext cx="691516" cy="110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図 14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7E26E979-9341-DF3E-1BC5-844AE3E8BA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574076"/>
            <a:ext cx="3600000" cy="257406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9" name="図 8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90F927DA-B39C-C9B6-DFCE-20B4B7FCEA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35629"/>
            <a:ext cx="3600000" cy="25634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714749BF-B74C-B008-21DD-2C1C2B4E4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48680F-E9B8-9399-098C-B9D388276D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以下の各項目を入力し、</a:t>
            </a:r>
            <a:r>
              <a:rPr lang="ja-JP" altLang="en-US"/>
              <a:t>「追加」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FD9A6AF-410D-BC24-74FD-E59CC635C1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0B38C1C-EA2B-2884-FE7E-D21D7C3B4C8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⑥</a:t>
            </a:r>
            <a:r>
              <a:rPr kumimoji="1" lang="ja-JP" altLang="en-US"/>
              <a:t>　設定内容を確認し、問題がなければ</a:t>
            </a:r>
            <a:r>
              <a:rPr lang="ja-JP" altLang="en-US"/>
              <a:t>「</a:t>
            </a:r>
            <a:r>
              <a:rPr kumimoji="1" lang="ja-JP" altLang="en-US"/>
              <a:t>追加</a:t>
            </a:r>
            <a:r>
              <a:rPr lang="ja-JP" altLang="en-US"/>
              <a:t>」</a:t>
            </a:r>
            <a:r>
              <a:rPr kumimoji="1" lang="ja-JP" altLang="en-US"/>
              <a:t>をクリックして、</a:t>
            </a:r>
            <a:br>
              <a:rPr kumimoji="1" lang="en-US" altLang="ja-JP"/>
            </a:br>
            <a:r>
              <a:rPr kumimoji="1" lang="ja-JP" altLang="en-US"/>
              <a:t>　　作業は完了です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11D213D-F3B5-E3FE-3DAD-B0F3E65AC3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335404"/>
              </p:ext>
            </p:extLst>
          </p:nvPr>
        </p:nvGraphicFramePr>
        <p:xfrm>
          <a:off x="797496" y="4330384"/>
          <a:ext cx="5087495" cy="193611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134621">
                  <a:extLst>
                    <a:ext uri="{9D8B030D-6E8A-4147-A177-3AD203B41FA5}">
                      <a16:colId xmlns:a16="http://schemas.microsoft.com/office/drawing/2014/main" val="846988787"/>
                    </a:ext>
                  </a:extLst>
                </a:gridCol>
                <a:gridCol w="3952874">
                  <a:extLst>
                    <a:ext uri="{9D8B030D-6E8A-4147-A177-3AD203B41FA5}">
                      <a16:colId xmlns:a16="http://schemas.microsoft.com/office/drawing/2014/main" val="2629861385"/>
                    </a:ext>
                  </a:extLst>
                </a:gridCol>
              </a:tblGrid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発信元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発信元の</a:t>
                      </a:r>
                      <a: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  <a:t>IP</a:t>
                      </a: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アドレス</a:t>
                      </a:r>
                      <a:b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</a:b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（</a:t>
                      </a:r>
                      <a:r>
                        <a:rPr kumimoji="1" lang="en-US" altLang="ja-JP" sz="1200" b="0">
                          <a:solidFill>
                            <a:schemeClr val="tx2"/>
                          </a:solidFill>
                        </a:rPr>
                        <a:t>CIDR, PREFIX, IP</a:t>
                      </a:r>
                      <a:r>
                        <a:rPr kumimoji="1" lang="ja-JP" altLang="en-US" sz="1200" b="0">
                          <a:solidFill>
                            <a:schemeClr val="tx2"/>
                          </a:solidFill>
                        </a:rPr>
                        <a:t>アドレス範囲指定で設定可能）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5164659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宛先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宛先の</a:t>
                      </a:r>
                      <a:r>
                        <a:rPr kumimoji="1" lang="en-US" altLang="ja-JP" sz="1200">
                          <a:solidFill>
                            <a:schemeClr val="tx2"/>
                          </a:solidFill>
                        </a:rPr>
                        <a:t>IP</a:t>
                      </a: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アドレス</a:t>
                      </a:r>
                      <a:br>
                        <a:rPr kumimoji="1" lang="en-US" altLang="ja-JP" sz="1200">
                          <a:solidFill>
                            <a:schemeClr val="tx2"/>
                          </a:solidFill>
                        </a:rPr>
                      </a:b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（</a:t>
                      </a:r>
                      <a:r>
                        <a:rPr kumimoji="1" lang="en-US" altLang="ja-JP" sz="1200">
                          <a:solidFill>
                            <a:schemeClr val="tx2"/>
                          </a:solidFill>
                        </a:rPr>
                        <a:t>CIDR, PREFIX, IP</a:t>
                      </a:r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アドレス範囲指定で設定可能）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210750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プロトコル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通信のプロトコル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320211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ポート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ポート番号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578591"/>
                  </a:ext>
                </a:extLst>
              </a:tr>
              <a:tr h="340572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状態</a:t>
                      </a: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2"/>
                          </a:solidFill>
                        </a:rPr>
                        <a:t>設定の有効／無効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483335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62E633E-14D7-38F2-0876-0B25A51762E3}"/>
              </a:ext>
            </a:extLst>
          </p:cNvPr>
          <p:cNvSpPr/>
          <p:nvPr/>
        </p:nvSpPr>
        <p:spPr>
          <a:xfrm>
            <a:off x="2098231" y="2162853"/>
            <a:ext cx="2502344" cy="11518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414C498-566E-783A-0591-129F365FE768}"/>
              </a:ext>
            </a:extLst>
          </p:cNvPr>
          <p:cNvSpPr/>
          <p:nvPr/>
        </p:nvSpPr>
        <p:spPr>
          <a:xfrm>
            <a:off x="4183063" y="3429000"/>
            <a:ext cx="5508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60ABDB7-3B0A-1AD7-EE92-3BD4CF5F525A}"/>
              </a:ext>
            </a:extLst>
          </p:cNvPr>
          <p:cNvSpPr/>
          <p:nvPr/>
        </p:nvSpPr>
        <p:spPr>
          <a:xfrm>
            <a:off x="9413082" y="3588545"/>
            <a:ext cx="552449" cy="13677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E7515A4-6CC7-C047-6657-907310F7D29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107809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812</TotalTime>
  <Words>235</Words>
  <Application>Microsoft Office PowerPoint</Application>
  <PresentationFormat>ワイド画面</PresentationFormat>
  <Paragraphs>30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インバウンドポリシー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2025-04-23T05:04:33Z</dcterms:created>
  <dcterms:modified xsi:type="dcterms:W3CDTF">2025-08-28T06:37:45Z</dcterms:modified>
</cp:coreProperties>
</file>