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4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049AC-3AC4-41CB-A71B-F260E880FE33}" v="17" dt="2025-08-29T02:43:50.6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B022AC10-B331-477D-93FF-AC5D37AC3B34}"/>
    <pc:docChg chg="modSld">
      <pc:chgData name="Technol.Corp 櫻庭竜太" userId="f291aa17-b8e0-4fe2-8f83-ae8a96cc9266" providerId="ADAL" clId="{B022AC10-B331-477D-93FF-AC5D37AC3B34}" dt="2025-07-30T04:59:19.975" v="54" actId="20577"/>
      <pc:docMkLst>
        <pc:docMk/>
      </pc:docMkLst>
      <pc:sldChg chg="modSp mod">
        <pc:chgData name="Technol.Corp 櫻庭竜太" userId="f291aa17-b8e0-4fe2-8f83-ae8a96cc9266" providerId="ADAL" clId="{B022AC10-B331-477D-93FF-AC5D37AC3B34}" dt="2025-07-30T04:59:08.987" v="36"/>
        <pc:sldMkLst>
          <pc:docMk/>
          <pc:sldMk cId="1907053450" sldId="257"/>
        </pc:sldMkLst>
        <pc:spChg chg="mod">
          <ac:chgData name="Technol.Corp 櫻庭竜太" userId="f291aa17-b8e0-4fe2-8f83-ae8a96cc9266" providerId="ADAL" clId="{B022AC10-B331-477D-93FF-AC5D37AC3B34}" dt="2025-07-30T04:59:08.987" v="36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B022AC10-B331-477D-93FF-AC5D37AC3B34}" dt="2025-07-30T04:59:19.975" v="5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B022AC10-B331-477D-93FF-AC5D37AC3B34}" dt="2025-07-30T04:59:19.975" v="54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0DF049AC-3AC4-41CB-A71B-F260E880FE33}"/>
    <pc:docChg chg="undo custSel addSld modSld">
      <pc:chgData name="Technol.Corp 櫻庭竜太" userId="f291aa17-b8e0-4fe2-8f83-ae8a96cc9266" providerId="ADAL" clId="{0DF049AC-3AC4-41CB-A71B-F260E880FE33}" dt="2025-08-29T02:43:50.649" v="98"/>
      <pc:docMkLst>
        <pc:docMk/>
      </pc:docMkLst>
      <pc:sldChg chg="modSp mod">
        <pc:chgData name="Technol.Corp 櫻庭竜太" userId="f291aa17-b8e0-4fe2-8f83-ae8a96cc9266" providerId="ADAL" clId="{0DF049AC-3AC4-41CB-A71B-F260E880FE33}" dt="2025-08-29T02:14:05.591" v="0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0DF049AC-3AC4-41CB-A71B-F260E880FE33}" dt="2025-08-29T02:14:05.591" v="0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0DF049AC-3AC4-41CB-A71B-F260E880FE33}" dt="2025-08-29T02:43:50.649" v="98"/>
        <pc:sldMkLst>
          <pc:docMk/>
          <pc:sldMk cId="3175047991" sldId="258"/>
        </pc:sldMkLst>
        <pc:spChg chg="del mod ord">
          <ac:chgData name="Technol.Corp 櫻庭竜太" userId="f291aa17-b8e0-4fe2-8f83-ae8a96cc9266" providerId="ADAL" clId="{0DF049AC-3AC4-41CB-A71B-F260E880FE33}" dt="2025-08-29T02:20:28.324" v="6" actId="700"/>
          <ac:spMkLst>
            <pc:docMk/>
            <pc:sldMk cId="3175047991" sldId="258"/>
            <ac:spMk id="2" creationId="{B9EFF229-F101-79EC-252D-FDE0B65B0C6F}"/>
          </ac:spMkLst>
        </pc:spChg>
        <pc:spChg chg="mod ord">
          <ac:chgData name="Technol.Corp 櫻庭竜太" userId="f291aa17-b8e0-4fe2-8f83-ae8a96cc9266" providerId="ADAL" clId="{0DF049AC-3AC4-41CB-A71B-F260E880FE33}" dt="2025-08-29T02:43:50.649" v="98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0DF049AC-3AC4-41CB-A71B-F260E880FE33}" dt="2025-08-29T02:20:28.324" v="6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0DF049AC-3AC4-41CB-A71B-F260E880FE33}" dt="2025-08-29T02:20:28.324" v="6" actId="700"/>
          <ac:spMkLst>
            <pc:docMk/>
            <pc:sldMk cId="3175047991" sldId="258"/>
            <ac:spMk id="5" creationId="{57D7FFE3-483D-91FE-AAFD-4D5FB2225839}"/>
          </ac:spMkLst>
        </pc:spChg>
        <pc:spChg chg="mod ord">
          <ac:chgData name="Technol.Corp 櫻庭竜太" userId="f291aa17-b8e0-4fe2-8f83-ae8a96cc9266" providerId="ADAL" clId="{0DF049AC-3AC4-41CB-A71B-F260E880FE33}" dt="2025-08-29T02:40:46.411" v="84"/>
          <ac:spMkLst>
            <pc:docMk/>
            <pc:sldMk cId="3175047991" sldId="258"/>
            <ac:spMk id="6" creationId="{D4270624-54A2-0683-B8B4-16E10A6513C8}"/>
          </ac:spMkLst>
        </pc:spChg>
        <pc:spChg chg="del mod">
          <ac:chgData name="Technol.Corp 櫻庭竜太" userId="f291aa17-b8e0-4fe2-8f83-ae8a96cc9266" providerId="ADAL" clId="{0DF049AC-3AC4-41CB-A71B-F260E880FE33}" dt="2025-08-29T02:20:28.324" v="6" actId="700"/>
          <ac:spMkLst>
            <pc:docMk/>
            <pc:sldMk cId="3175047991" sldId="258"/>
            <ac:spMk id="7" creationId="{7C7D7FB3-BAF8-8BCD-4AFA-7EA044971F0A}"/>
          </ac:spMkLst>
        </pc:spChg>
        <pc:spChg chg="add mod ord">
          <ac:chgData name="Technol.Corp 櫻庭竜太" userId="f291aa17-b8e0-4fe2-8f83-ae8a96cc9266" providerId="ADAL" clId="{0DF049AC-3AC4-41CB-A71B-F260E880FE33}" dt="2025-08-29T02:20:28.324" v="6" actId="700"/>
          <ac:spMkLst>
            <pc:docMk/>
            <pc:sldMk cId="3175047991" sldId="258"/>
            <ac:spMk id="9" creationId="{E2BD9055-A313-2464-8835-1B1C4227CFFA}"/>
          </ac:spMkLst>
        </pc:spChg>
        <pc:spChg chg="del">
          <ac:chgData name="Technol.Corp 櫻庭竜太" userId="f291aa17-b8e0-4fe2-8f83-ae8a96cc9266" providerId="ADAL" clId="{0DF049AC-3AC4-41CB-A71B-F260E880FE33}" dt="2025-08-29T02:21:02.792" v="12" actId="478"/>
          <ac:spMkLst>
            <pc:docMk/>
            <pc:sldMk cId="3175047991" sldId="258"/>
            <ac:spMk id="11" creationId="{37D0D363-9EED-C495-F4EC-8742399A09FD}"/>
          </ac:spMkLst>
        </pc:spChg>
        <pc:spChg chg="del">
          <ac:chgData name="Technol.Corp 櫻庭竜太" userId="f291aa17-b8e0-4fe2-8f83-ae8a96cc9266" providerId="ADAL" clId="{0DF049AC-3AC4-41CB-A71B-F260E880FE33}" dt="2025-08-29T02:21:02.792" v="12" actId="478"/>
          <ac:spMkLst>
            <pc:docMk/>
            <pc:sldMk cId="3175047991" sldId="258"/>
            <ac:spMk id="12" creationId="{1E6F402F-CF13-4655-EBC0-6343B1E511B1}"/>
          </ac:spMkLst>
        </pc:spChg>
        <pc:spChg chg="add mod">
          <ac:chgData name="Technol.Corp 櫻庭竜太" userId="f291aa17-b8e0-4fe2-8f83-ae8a96cc9266" providerId="ADAL" clId="{0DF049AC-3AC4-41CB-A71B-F260E880FE33}" dt="2025-08-29T02:21:03.012" v="13"/>
          <ac:spMkLst>
            <pc:docMk/>
            <pc:sldMk cId="3175047991" sldId="258"/>
            <ac:spMk id="13" creationId="{58F264E9-4ECC-85D1-D364-9E200708F1C5}"/>
          </ac:spMkLst>
        </pc:spChg>
        <pc:spChg chg="add del mod">
          <ac:chgData name="Technol.Corp 櫻庭竜太" userId="f291aa17-b8e0-4fe2-8f83-ae8a96cc9266" providerId="ADAL" clId="{0DF049AC-3AC4-41CB-A71B-F260E880FE33}" dt="2025-08-29T02:30:19.369" v="47" actId="14100"/>
          <ac:spMkLst>
            <pc:docMk/>
            <pc:sldMk cId="3175047991" sldId="258"/>
            <ac:spMk id="15" creationId="{8E6BED6F-E504-C771-6186-4880E970ADDF}"/>
          </ac:spMkLst>
        </pc:spChg>
        <pc:spChg chg="add del mod">
          <ac:chgData name="Technol.Corp 櫻庭竜太" userId="f291aa17-b8e0-4fe2-8f83-ae8a96cc9266" providerId="ADAL" clId="{0DF049AC-3AC4-41CB-A71B-F260E880FE33}" dt="2025-08-29T02:30:34.957" v="51" actId="14100"/>
          <ac:spMkLst>
            <pc:docMk/>
            <pc:sldMk cId="3175047991" sldId="258"/>
            <ac:spMk id="16" creationId="{96B97887-FD0B-692B-FB61-C4CD14CF9D34}"/>
          </ac:spMkLst>
        </pc:spChg>
        <pc:spChg chg="add mod">
          <ac:chgData name="Technol.Corp 櫻庭竜太" userId="f291aa17-b8e0-4fe2-8f83-ae8a96cc9266" providerId="ADAL" clId="{0DF049AC-3AC4-41CB-A71B-F260E880FE33}" dt="2025-08-29T02:21:18.112" v="15" actId="14100"/>
          <ac:spMkLst>
            <pc:docMk/>
            <pc:sldMk cId="3175047991" sldId="258"/>
            <ac:spMk id="17" creationId="{E612569A-DBD9-3CC3-C873-2E62F1525CC1}"/>
          </ac:spMkLst>
        </pc:spChg>
        <pc:picChg chg="del">
          <ac:chgData name="Technol.Corp 櫻庭竜太" userId="f291aa17-b8e0-4fe2-8f83-ae8a96cc9266" providerId="ADAL" clId="{0DF049AC-3AC4-41CB-A71B-F260E880FE33}" dt="2025-08-29T02:21:02.792" v="12" actId="478"/>
          <ac:picMkLst>
            <pc:docMk/>
            <pc:sldMk cId="3175047991" sldId="258"/>
            <ac:picMk id="8" creationId="{32F4A2E0-830E-3CEA-A17B-17D1839A80E9}"/>
          </ac:picMkLst>
        </pc:picChg>
        <pc:picChg chg="add mod">
          <ac:chgData name="Technol.Corp 櫻庭竜太" userId="f291aa17-b8e0-4fe2-8f83-ae8a96cc9266" providerId="ADAL" clId="{0DF049AC-3AC4-41CB-A71B-F260E880FE33}" dt="2025-08-29T02:21:03.012" v="13"/>
          <ac:picMkLst>
            <pc:docMk/>
            <pc:sldMk cId="3175047991" sldId="258"/>
            <ac:picMk id="10" creationId="{8211DC99-E87D-6937-C122-9254E25422DA}"/>
          </ac:picMkLst>
        </pc:picChg>
        <pc:picChg chg="add del">
          <ac:chgData name="Technol.Corp 櫻庭竜太" userId="f291aa17-b8e0-4fe2-8f83-ae8a96cc9266" providerId="ADAL" clId="{0DF049AC-3AC4-41CB-A71B-F260E880FE33}" dt="2025-08-29T02:28:59.865" v="31" actId="478"/>
          <ac:picMkLst>
            <pc:docMk/>
            <pc:sldMk cId="3175047991" sldId="258"/>
            <ac:picMk id="14" creationId="{F648EF9E-816F-7B2B-3F5E-413577E4A0AA}"/>
          </ac:picMkLst>
        </pc:picChg>
        <pc:picChg chg="add mod">
          <ac:chgData name="Technol.Corp 櫻庭竜太" userId="f291aa17-b8e0-4fe2-8f83-ae8a96cc9266" providerId="ADAL" clId="{0DF049AC-3AC4-41CB-A71B-F260E880FE33}" dt="2025-08-29T02:28:52.366" v="25"/>
          <ac:picMkLst>
            <pc:docMk/>
            <pc:sldMk cId="3175047991" sldId="258"/>
            <ac:picMk id="19" creationId="{87A7A369-D6A3-B5D1-A1DD-8B2162B6063E}"/>
          </ac:picMkLst>
        </pc:picChg>
        <pc:picChg chg="add mod ord">
          <ac:chgData name="Technol.Corp 櫻庭竜太" userId="f291aa17-b8e0-4fe2-8f83-ae8a96cc9266" providerId="ADAL" clId="{0DF049AC-3AC4-41CB-A71B-F260E880FE33}" dt="2025-08-29T02:30:12.566" v="45" actId="1076"/>
          <ac:picMkLst>
            <pc:docMk/>
            <pc:sldMk cId="3175047991" sldId="258"/>
            <ac:picMk id="21" creationId="{D30B2EB0-3369-2775-C7D8-AEC0BC251BB5}"/>
          </ac:picMkLst>
        </pc:picChg>
      </pc:sldChg>
      <pc:sldChg chg="addSp delSp modSp mod">
        <pc:chgData name="Technol.Corp 櫻庭竜太" userId="f291aa17-b8e0-4fe2-8f83-ae8a96cc9266" providerId="ADAL" clId="{0DF049AC-3AC4-41CB-A71B-F260E880FE33}" dt="2025-08-29T02:40:51.146" v="89"/>
        <pc:sldMkLst>
          <pc:docMk/>
          <pc:sldMk cId="1189963830" sldId="259"/>
        </pc:sldMkLst>
        <pc:spChg chg="mod">
          <ac:chgData name="Technol.Corp 櫻庭竜太" userId="f291aa17-b8e0-4fe2-8f83-ae8a96cc9266" providerId="ADAL" clId="{0DF049AC-3AC4-41CB-A71B-F260E880FE33}" dt="2025-08-29T02:40:51.146" v="89"/>
          <ac:spMkLst>
            <pc:docMk/>
            <pc:sldMk cId="1189963830" sldId="259"/>
            <ac:spMk id="3" creationId="{C77C7640-EF0F-4512-82BD-A8EF8763D31D}"/>
          </ac:spMkLst>
        </pc:spChg>
        <pc:spChg chg="mod">
          <ac:chgData name="Technol.Corp 櫻庭竜太" userId="f291aa17-b8e0-4fe2-8f83-ae8a96cc9266" providerId="ADAL" clId="{0DF049AC-3AC4-41CB-A71B-F260E880FE33}" dt="2025-08-29T02:31:47.193" v="79" actId="14100"/>
          <ac:spMkLst>
            <pc:docMk/>
            <pc:sldMk cId="1189963830" sldId="259"/>
            <ac:spMk id="14" creationId="{A2A9CD83-6623-7305-742E-AB4FD32A5A08}"/>
          </ac:spMkLst>
        </pc:spChg>
        <pc:picChg chg="add mod ord">
          <ac:chgData name="Technol.Corp 櫻庭竜太" userId="f291aa17-b8e0-4fe2-8f83-ae8a96cc9266" providerId="ADAL" clId="{0DF049AC-3AC4-41CB-A71B-F260E880FE33}" dt="2025-08-29T02:31:40.182" v="77" actId="1076"/>
          <ac:picMkLst>
            <pc:docMk/>
            <pc:sldMk cId="1189963830" sldId="259"/>
            <ac:picMk id="7" creationId="{5E8EC9DA-6499-12A3-6DA3-F326FC46B367}"/>
          </ac:picMkLst>
        </pc:picChg>
        <pc:picChg chg="del">
          <ac:chgData name="Technol.Corp 櫻庭竜太" userId="f291aa17-b8e0-4fe2-8f83-ae8a96cc9266" providerId="ADAL" clId="{0DF049AC-3AC4-41CB-A71B-F260E880FE33}" dt="2025-08-29T02:31:01.645" v="56" actId="478"/>
          <ac:picMkLst>
            <pc:docMk/>
            <pc:sldMk cId="1189963830" sldId="259"/>
            <ac:picMk id="9" creationId="{5AF4E811-6DA4-DA42-F291-3C5BB25A0A3D}"/>
          </ac:picMkLst>
        </pc:picChg>
      </pc:sldChg>
      <pc:sldChg chg="modSp add">
        <pc:chgData name="Technol.Corp 櫻庭竜太" userId="f291aa17-b8e0-4fe2-8f83-ae8a96cc9266" providerId="ADAL" clId="{0DF049AC-3AC4-41CB-A71B-F260E880FE33}" dt="2025-08-29T02:20:24.560" v="5"/>
        <pc:sldMkLst>
          <pc:docMk/>
          <pc:sldMk cId="3005264686" sldId="274"/>
        </pc:sldMkLst>
        <pc:spChg chg="mod">
          <ac:chgData name="Technol.Corp 櫻庭竜太" userId="f291aa17-b8e0-4fe2-8f83-ae8a96cc9266" providerId="ADAL" clId="{0DF049AC-3AC4-41CB-A71B-F260E880FE33}" dt="2025-08-29T02:20:24.560" v="5"/>
          <ac:spMkLst>
            <pc:docMk/>
            <pc:sldMk cId="3005264686" sldId="274"/>
            <ac:spMk id="2" creationId="{2FB96B49-1F9A-27BF-1691-1F0465E529F8}"/>
          </ac:spMkLst>
        </pc:spChg>
        <pc:spChg chg="mod">
          <ac:chgData name="Technol.Corp 櫻庭竜太" userId="f291aa17-b8e0-4fe2-8f83-ae8a96cc9266" providerId="ADAL" clId="{0DF049AC-3AC4-41CB-A71B-F260E880FE33}" dt="2025-08-29T02:20:17.998" v="3"/>
          <ac:spMkLst>
            <pc:docMk/>
            <pc:sldMk cId="3005264686" sldId="274"/>
            <ac:spMk id="7" creationId="{BF590BB0-1EE6-47F6-95BB-5D151FE220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23E5C03-70A7-424A-ABCD-3E9616846275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1BD35-99EA-4258-B9AD-4B420742FDA7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9CA4-E987-4F8F-B9F7-3AD8AB5A0FF3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5DFC79E-640E-4FEC-8893-43A5E94AD9B9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FEE4-07C9-42EA-B99F-4D13A16ACFCD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2F0B7-9730-4E7F-9484-A493CFDB61AE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1DD1AE-F3D9-462F-9BC6-A6493249BC8B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A50078-88AB-433E-990E-A15B6F92727F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32073-EF69-4B6F-A730-9D4FE39B0B7B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02DE-D985-44B4-A6FF-0895DE916BA8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5E467C6-0CE6-4F59-ADCC-C4F7D1DE45D7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TCPMSS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E1D21D0-390D-BDCB-8535-D9990191D0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20CAF-77AF-E830-10FF-D278477DD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96B49-1F9A-27BF-1691-1F0465E5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 </a:t>
            </a:r>
            <a:r>
              <a:rPr lang="en-US" altLang="ja-JP"/>
              <a:t>TCPMSS</a:t>
            </a:r>
            <a:r>
              <a:rPr lang="ja-JP" altLang="en-US"/>
              <a:t>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217E65-3F9B-F1B0-4303-40AFD625CC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</a:t>
            </a:r>
            <a:r>
              <a:rPr lang="ja-JP" altLang="en-US"/>
              <a:t>ローカル</a:t>
            </a:r>
            <a:r>
              <a:rPr kumimoji="1" lang="ja-JP" altLang="en-US"/>
              <a:t>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6776CF-AC3C-81BA-D7D5-B7DE8E30B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C27DD67-F556-8FCF-17B6-BCB7B989A3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管理者ユーザ、パスワードを入力し、「ログイン」を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590BB0-1EE6-47F6-95BB-5D151FE220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パケットの長さを整える</a:t>
            </a:r>
            <a:r>
              <a:rPr lang="en-US" altLang="ja-JP"/>
              <a:t>TCPMSS</a:t>
            </a:r>
            <a:r>
              <a:rPr lang="ja-JP" altLang="en-US"/>
              <a:t>設定の手順について説明します</a:t>
            </a:r>
            <a:br>
              <a:rPr lang="en-US" altLang="ja-JP"/>
            </a:br>
            <a:r>
              <a:rPr lang="ja-JP" altLang="en-US"/>
              <a:t>（</a:t>
            </a:r>
            <a:r>
              <a:rPr lang="en-US" altLang="ja-JP"/>
              <a:t>ADSL</a:t>
            </a:r>
            <a:r>
              <a:rPr lang="ja-JP" altLang="en-US"/>
              <a:t>通信や、ひかり電話のルータが上位に存在する場合に設定を行います）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000BE3-B37F-D548-6649-30A265CBD5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B576017B-A6E7-D848-C02E-0E6B3496B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D24F0F-E754-2DC6-5072-A24EA8F5B6CD}"/>
              </a:ext>
            </a:extLst>
          </p:cNvPr>
          <p:cNvSpPr/>
          <p:nvPr/>
        </p:nvSpPr>
        <p:spPr>
          <a:xfrm>
            <a:off x="16322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74DCBE6C-678B-B462-F447-F5EF20FE8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02848"/>
            <a:ext cx="3600000" cy="2917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5212A09-DF23-53A9-D743-CEA4B69BD66E}"/>
              </a:ext>
            </a:extLst>
          </p:cNvPr>
          <p:cNvSpPr/>
          <p:nvPr/>
        </p:nvSpPr>
        <p:spPr>
          <a:xfrm>
            <a:off x="7510398" y="3448791"/>
            <a:ext cx="1828766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6CC3C0-1BF7-40FC-150A-6D9AF9F8EAC1}"/>
              </a:ext>
            </a:extLst>
          </p:cNvPr>
          <p:cNvSpPr/>
          <p:nvPr/>
        </p:nvSpPr>
        <p:spPr>
          <a:xfrm>
            <a:off x="9490610" y="4282702"/>
            <a:ext cx="680129" cy="1440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6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D30B2EB0-3369-2775-C7D8-AEC0BC251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106" y="1997959"/>
            <a:ext cx="3600000" cy="25661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E2BD9055-A313-2464-8835-1B1C4227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し、左の「詳細設定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D7FFE3-483D-91FE-AAFD-4D5FB22258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en-US" altLang="ja-JP"/>
              <a:t>TCPMSS(</a:t>
            </a:r>
            <a:r>
              <a:rPr lang="ja-JP" altLang="en-US"/>
              <a:t>バイト</a:t>
            </a:r>
            <a:r>
              <a:rPr lang="en-US" altLang="ja-JP"/>
              <a:t>)</a:t>
            </a:r>
            <a:r>
              <a:rPr lang="ja-JP" altLang="en-US"/>
              <a:t>の記入欄を任意の値に変更し、</a:t>
            </a:r>
            <a:br>
              <a:rPr lang="en-US" altLang="ja-JP"/>
            </a:br>
            <a:r>
              <a:rPr lang="ja-JP" altLang="en-US"/>
              <a:t>　　「次へ」をクリックします</a:t>
            </a:r>
            <a:br>
              <a:rPr lang="en-US" altLang="ja-JP"/>
            </a:br>
            <a:r>
              <a:rPr lang="ja-JP" altLang="en-US"/>
              <a:t>　　（フレッツ</a:t>
            </a:r>
            <a:r>
              <a:rPr lang="en-US" altLang="ja-JP"/>
              <a:t>ADSL,</a:t>
            </a:r>
            <a:r>
              <a:rPr lang="ja-JP" altLang="en-US"/>
              <a:t>ひかり電話利用の場合は”</a:t>
            </a:r>
            <a:r>
              <a:rPr lang="en-US" altLang="ja-JP"/>
              <a:t>1414”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フレッツ光プレミアム利用の場合は”</a:t>
            </a:r>
            <a:r>
              <a:rPr lang="en-US" altLang="ja-JP"/>
              <a:t>1398”</a:t>
            </a:r>
            <a:r>
              <a:rPr lang="ja-JP" altLang="en-US"/>
              <a:t>を入力します）</a:t>
            </a:r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E6BED6F-E504-C771-6186-4880E970ADDF}"/>
              </a:ext>
            </a:extLst>
          </p:cNvPr>
          <p:cNvSpPr/>
          <p:nvPr/>
        </p:nvSpPr>
        <p:spPr>
          <a:xfrm>
            <a:off x="7955756" y="2890837"/>
            <a:ext cx="1759744" cy="20002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6B97887-FD0B-692B-FB61-C4CD14CF9D34}"/>
              </a:ext>
            </a:extLst>
          </p:cNvPr>
          <p:cNvSpPr/>
          <p:nvPr/>
        </p:nvSpPr>
        <p:spPr>
          <a:xfrm>
            <a:off x="9399586" y="3329632"/>
            <a:ext cx="551658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211DC99-E87D-6937-C122-9254E2542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88480"/>
            <a:ext cx="3600000" cy="21606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8F264E9-4ECC-85D1-D364-9E200708F1C5}"/>
              </a:ext>
            </a:extLst>
          </p:cNvPr>
          <p:cNvSpPr/>
          <p:nvPr/>
        </p:nvSpPr>
        <p:spPr>
          <a:xfrm>
            <a:off x="4573196" y="1640591"/>
            <a:ext cx="527441" cy="1120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12569A-DBD9-3CC3-C873-2E62F1525CC1}"/>
              </a:ext>
            </a:extLst>
          </p:cNvPr>
          <p:cNvSpPr/>
          <p:nvPr/>
        </p:nvSpPr>
        <p:spPr>
          <a:xfrm>
            <a:off x="1573213" y="2668803"/>
            <a:ext cx="767556" cy="124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グラフィカル ユーザー インターフェイス, アプリケーション, Web サイト&#10;&#10;AI 生成コンテンツは誤りを含む可能性があります。">
            <a:extLst>
              <a:ext uri="{FF2B5EF4-FFF2-40B4-BE49-F238E27FC236}">
                <a16:creationId xmlns:a16="http://schemas.microsoft.com/office/drawing/2014/main" id="{5E8EC9DA-6499-12A3-6DA3-F326FC46B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782" y="1579713"/>
            <a:ext cx="3600000" cy="2623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入力を確認し、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A9CD83-6623-7305-742E-AB4FD32A5A08}"/>
              </a:ext>
            </a:extLst>
          </p:cNvPr>
          <p:cNvSpPr/>
          <p:nvPr/>
        </p:nvSpPr>
        <p:spPr>
          <a:xfrm>
            <a:off x="3905652" y="2798672"/>
            <a:ext cx="559191" cy="1278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3BAD1B-9073-7C45-9540-29CB5698F6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62</TotalTime>
  <Words>219</Words>
  <Application>Microsoft Office PowerPoint</Application>
  <PresentationFormat>ワイド画面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TCPMSS設定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2025-04-22T00:14:18Z</dcterms:created>
  <dcterms:modified xsi:type="dcterms:W3CDTF">2025-08-29T02:43:51Z</dcterms:modified>
</cp:coreProperties>
</file>