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74" r:id="rId4"/>
    <p:sldId id="258" r:id="rId5"/>
    <p:sldId id="259" r:id="rId6"/>
    <p:sldId id="260" r:id="rId7"/>
    <p:sldId id="275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08217B-6FA4-413C-A03F-6404F29E795D}" v="63" dt="2025-08-29T05:30:12.0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10" autoAdjust="0"/>
  </p:normalViewPr>
  <p:slideViewPr>
    <p:cSldViewPr snapToGrid="0">
      <p:cViewPr>
        <p:scale>
          <a:sx n="100" d="100"/>
          <a:sy n="100" d="100"/>
        </p:scale>
        <p:origin x="138" y="102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chnol.Corp 櫻庭竜太" userId="f291aa17-b8e0-4fe2-8f83-ae8a96cc9266" providerId="ADAL" clId="{7509507E-4873-46B5-BD6F-CC3F0FEF9D43}"/>
    <pc:docChg chg="undo custSel addSld delSld modSld">
      <pc:chgData name="Technol.Corp 櫻庭竜太" userId="f291aa17-b8e0-4fe2-8f83-ae8a96cc9266" providerId="ADAL" clId="{7509507E-4873-46B5-BD6F-CC3F0FEF9D43}" dt="2025-04-22T05:33:59.114" v="843"/>
      <pc:docMkLst>
        <pc:docMk/>
      </pc:docMkLst>
      <pc:sldChg chg="modSp mod">
        <pc:chgData name="Technol.Corp 櫻庭竜太" userId="f291aa17-b8e0-4fe2-8f83-ae8a96cc9266" providerId="ADAL" clId="{7509507E-4873-46B5-BD6F-CC3F0FEF9D43}" dt="2025-04-18T02:13:18.333" v="1" actId="20577"/>
        <pc:sldMkLst>
          <pc:docMk/>
          <pc:sldMk cId="726390762" sldId="256"/>
        </pc:sldMkLst>
      </pc:sldChg>
      <pc:sldChg chg="modSp mod">
        <pc:chgData name="Technol.Corp 櫻庭竜太" userId="f291aa17-b8e0-4fe2-8f83-ae8a96cc9266" providerId="ADAL" clId="{7509507E-4873-46B5-BD6F-CC3F0FEF9D43}" dt="2025-04-21T07:03:29.606" v="776" actId="207"/>
        <pc:sldMkLst>
          <pc:docMk/>
          <pc:sldMk cId="1907053450" sldId="257"/>
        </pc:sldMkLst>
      </pc:sldChg>
      <pc:sldChg chg="addSp delSp modSp mod">
        <pc:chgData name="Technol.Corp 櫻庭竜太" userId="f291aa17-b8e0-4fe2-8f83-ae8a96cc9266" providerId="ADAL" clId="{7509507E-4873-46B5-BD6F-CC3F0FEF9D43}" dt="2025-04-22T05:33:59.114" v="843"/>
        <pc:sldMkLst>
          <pc:docMk/>
          <pc:sldMk cId="3175047991" sldId="258"/>
        </pc:sldMkLst>
      </pc:sldChg>
      <pc:sldChg chg="addSp modSp new mod">
        <pc:chgData name="Technol.Corp 櫻庭竜太" userId="f291aa17-b8e0-4fe2-8f83-ae8a96cc9266" providerId="ADAL" clId="{7509507E-4873-46B5-BD6F-CC3F0FEF9D43}" dt="2025-04-22T05:23:35.244" v="805"/>
        <pc:sldMkLst>
          <pc:docMk/>
          <pc:sldMk cId="1153604742" sldId="259"/>
        </pc:sldMkLst>
      </pc:sldChg>
      <pc:sldChg chg="del">
        <pc:chgData name="Technol.Corp 櫻庭竜太" userId="f291aa17-b8e0-4fe2-8f83-ae8a96cc9266" providerId="ADAL" clId="{7509507E-4873-46B5-BD6F-CC3F0FEF9D43}" dt="2025-04-18T02:15:14.382" v="35" actId="2696"/>
        <pc:sldMkLst>
          <pc:docMk/>
          <pc:sldMk cId="2497981469" sldId="259"/>
        </pc:sldMkLst>
      </pc:sldChg>
      <pc:sldChg chg="del">
        <pc:chgData name="Technol.Corp 櫻庭竜太" userId="f291aa17-b8e0-4fe2-8f83-ae8a96cc9266" providerId="ADAL" clId="{7509507E-4873-46B5-BD6F-CC3F0FEF9D43}" dt="2025-04-18T02:15:09.015" v="34" actId="2696"/>
        <pc:sldMkLst>
          <pc:docMk/>
          <pc:sldMk cId="2372053127" sldId="260"/>
        </pc:sldMkLst>
      </pc:sldChg>
      <pc:sldChg chg="addSp modSp new mod">
        <pc:chgData name="Technol.Corp 櫻庭竜太" userId="f291aa17-b8e0-4fe2-8f83-ae8a96cc9266" providerId="ADAL" clId="{7509507E-4873-46B5-BD6F-CC3F0FEF9D43}" dt="2025-04-22T05:24:22.480" v="818"/>
        <pc:sldMkLst>
          <pc:docMk/>
          <pc:sldMk cId="3426471949" sldId="260"/>
        </pc:sldMkLst>
      </pc:sldChg>
      <pc:sldChg chg="del">
        <pc:chgData name="Technol.Corp 櫻庭竜太" userId="f291aa17-b8e0-4fe2-8f83-ae8a96cc9266" providerId="ADAL" clId="{7509507E-4873-46B5-BD6F-CC3F0FEF9D43}" dt="2025-04-18T02:15:06.879" v="33" actId="2696"/>
        <pc:sldMkLst>
          <pc:docMk/>
          <pc:sldMk cId="1362869589" sldId="261"/>
        </pc:sldMkLst>
      </pc:sldChg>
      <pc:sldChg chg="modSp new del mod">
        <pc:chgData name="Technol.Corp 櫻庭竜太" userId="f291aa17-b8e0-4fe2-8f83-ae8a96cc9266" providerId="ADAL" clId="{7509507E-4873-46B5-BD6F-CC3F0FEF9D43}" dt="2025-04-18T02:47:02.393" v="356" actId="2696"/>
        <pc:sldMkLst>
          <pc:docMk/>
          <pc:sldMk cId="4121663184" sldId="261"/>
        </pc:sldMkLst>
      </pc:sldChg>
      <pc:sldChg chg="addSp modSp new mod">
        <pc:chgData name="Technol.Corp 櫻庭竜太" userId="f291aa17-b8e0-4fe2-8f83-ae8a96cc9266" providerId="ADAL" clId="{7509507E-4873-46B5-BD6F-CC3F0FEF9D43}" dt="2025-04-21T01:48:25.740" v="675" actId="14100"/>
        <pc:sldMkLst>
          <pc:docMk/>
          <pc:sldMk cId="3418634869" sldId="262"/>
        </pc:sldMkLst>
      </pc:sldChg>
      <pc:sldChg chg="del">
        <pc:chgData name="Technol.Corp 櫻庭竜太" userId="f291aa17-b8e0-4fe2-8f83-ae8a96cc9266" providerId="ADAL" clId="{7509507E-4873-46B5-BD6F-CC3F0FEF9D43}" dt="2025-04-18T02:15:04.881" v="32" actId="2696"/>
        <pc:sldMkLst>
          <pc:docMk/>
          <pc:sldMk cId="4037077728" sldId="262"/>
        </pc:sldMkLst>
      </pc:sldChg>
      <pc:sldChg chg="addSp modSp new mod">
        <pc:chgData name="Technol.Corp 櫻庭竜太" userId="f291aa17-b8e0-4fe2-8f83-ae8a96cc9266" providerId="ADAL" clId="{7509507E-4873-46B5-BD6F-CC3F0FEF9D43}" dt="2025-04-21T01:52:42.322" v="709" actId="14100"/>
        <pc:sldMkLst>
          <pc:docMk/>
          <pc:sldMk cId="2191874163" sldId="263"/>
        </pc:sldMkLst>
      </pc:sldChg>
      <pc:sldChg chg="del">
        <pc:chgData name="Technol.Corp 櫻庭竜太" userId="f291aa17-b8e0-4fe2-8f83-ae8a96cc9266" providerId="ADAL" clId="{7509507E-4873-46B5-BD6F-CC3F0FEF9D43}" dt="2025-04-18T02:15:01.370" v="31" actId="2696"/>
        <pc:sldMkLst>
          <pc:docMk/>
          <pc:sldMk cId="4165503227" sldId="263"/>
        </pc:sldMkLst>
      </pc:sldChg>
      <pc:sldChg chg="del">
        <pc:chgData name="Technol.Corp 櫻庭竜太" userId="f291aa17-b8e0-4fe2-8f83-ae8a96cc9266" providerId="ADAL" clId="{7509507E-4873-46B5-BD6F-CC3F0FEF9D43}" dt="2025-04-18T02:14:59.944" v="30" actId="2696"/>
        <pc:sldMkLst>
          <pc:docMk/>
          <pc:sldMk cId="1088659464" sldId="264"/>
        </pc:sldMkLst>
      </pc:sldChg>
      <pc:sldChg chg="addSp modSp new mod">
        <pc:chgData name="Technol.Corp 櫻庭竜太" userId="f291aa17-b8e0-4fe2-8f83-ae8a96cc9266" providerId="ADAL" clId="{7509507E-4873-46B5-BD6F-CC3F0FEF9D43}" dt="2025-04-22T05:24:48.239" v="835"/>
        <pc:sldMkLst>
          <pc:docMk/>
          <pc:sldMk cId="4236520580" sldId="264"/>
        </pc:sldMkLst>
      </pc:sldChg>
      <pc:sldChg chg="del">
        <pc:chgData name="Technol.Corp 櫻庭竜太" userId="f291aa17-b8e0-4fe2-8f83-ae8a96cc9266" providerId="ADAL" clId="{7509507E-4873-46B5-BD6F-CC3F0FEF9D43}" dt="2025-04-18T02:14:58.660" v="29" actId="2696"/>
        <pc:sldMkLst>
          <pc:docMk/>
          <pc:sldMk cId="95093810" sldId="265"/>
        </pc:sldMkLst>
      </pc:sldChg>
      <pc:sldChg chg="addSp delSp modSp new mod">
        <pc:chgData name="Technol.Corp 櫻庭竜太" userId="f291aa17-b8e0-4fe2-8f83-ae8a96cc9266" providerId="ADAL" clId="{7509507E-4873-46B5-BD6F-CC3F0FEF9D43}" dt="2025-04-21T02:03:14.492" v="773" actId="1076"/>
        <pc:sldMkLst>
          <pc:docMk/>
          <pc:sldMk cId="457578788" sldId="265"/>
        </pc:sldMkLst>
      </pc:sldChg>
      <pc:sldChg chg="del">
        <pc:chgData name="Technol.Corp 櫻庭竜太" userId="f291aa17-b8e0-4fe2-8f83-ae8a96cc9266" providerId="ADAL" clId="{7509507E-4873-46B5-BD6F-CC3F0FEF9D43}" dt="2025-04-18T02:14:57.181" v="28" actId="2696"/>
        <pc:sldMkLst>
          <pc:docMk/>
          <pc:sldMk cId="2488202478" sldId="266"/>
        </pc:sldMkLst>
      </pc:sldChg>
      <pc:sldChg chg="del">
        <pc:chgData name="Technol.Corp 櫻庭竜太" userId="f291aa17-b8e0-4fe2-8f83-ae8a96cc9266" providerId="ADAL" clId="{7509507E-4873-46B5-BD6F-CC3F0FEF9D43}" dt="2025-04-18T02:14:55.467" v="27" actId="2696"/>
        <pc:sldMkLst>
          <pc:docMk/>
          <pc:sldMk cId="2380783016" sldId="267"/>
        </pc:sldMkLst>
      </pc:sldChg>
      <pc:sldChg chg="del">
        <pc:chgData name="Technol.Corp 櫻庭竜太" userId="f291aa17-b8e0-4fe2-8f83-ae8a96cc9266" providerId="ADAL" clId="{7509507E-4873-46B5-BD6F-CC3F0FEF9D43}" dt="2025-04-18T02:14:54.698" v="26" actId="2696"/>
        <pc:sldMkLst>
          <pc:docMk/>
          <pc:sldMk cId="892448095" sldId="268"/>
        </pc:sldMkLst>
      </pc:sldChg>
      <pc:sldChg chg="del">
        <pc:chgData name="Technol.Corp 櫻庭竜太" userId="f291aa17-b8e0-4fe2-8f83-ae8a96cc9266" providerId="ADAL" clId="{7509507E-4873-46B5-BD6F-CC3F0FEF9D43}" dt="2025-04-18T02:14:51.530" v="25" actId="2696"/>
        <pc:sldMkLst>
          <pc:docMk/>
          <pc:sldMk cId="1416719649" sldId="269"/>
        </pc:sldMkLst>
      </pc:sldChg>
      <pc:sldChg chg="del">
        <pc:chgData name="Technol.Corp 櫻庭竜太" userId="f291aa17-b8e0-4fe2-8f83-ae8a96cc9266" providerId="ADAL" clId="{7509507E-4873-46B5-BD6F-CC3F0FEF9D43}" dt="2025-04-18T02:14:48.596" v="24" actId="2696"/>
        <pc:sldMkLst>
          <pc:docMk/>
          <pc:sldMk cId="2380101174" sldId="270"/>
        </pc:sldMkLst>
      </pc:sldChg>
      <pc:sldChg chg="del">
        <pc:chgData name="Technol.Corp 櫻庭竜太" userId="f291aa17-b8e0-4fe2-8f83-ae8a96cc9266" providerId="ADAL" clId="{7509507E-4873-46B5-BD6F-CC3F0FEF9D43}" dt="2025-04-18T02:14:46.016" v="23" actId="2696"/>
        <pc:sldMkLst>
          <pc:docMk/>
          <pc:sldMk cId="1811366460" sldId="271"/>
        </pc:sldMkLst>
      </pc:sldChg>
      <pc:sldChg chg="del">
        <pc:chgData name="Technol.Corp 櫻庭竜太" userId="f291aa17-b8e0-4fe2-8f83-ae8a96cc9266" providerId="ADAL" clId="{7509507E-4873-46B5-BD6F-CC3F0FEF9D43}" dt="2025-04-18T02:14:43.081" v="22" actId="2696"/>
        <pc:sldMkLst>
          <pc:docMk/>
          <pc:sldMk cId="2942609619" sldId="272"/>
        </pc:sldMkLst>
      </pc:sldChg>
      <pc:sldChg chg="del">
        <pc:chgData name="Technol.Corp 櫻庭竜太" userId="f291aa17-b8e0-4fe2-8f83-ae8a96cc9266" providerId="ADAL" clId="{7509507E-4873-46B5-BD6F-CC3F0FEF9D43}" dt="2025-04-18T02:14:39.293" v="21" actId="2696"/>
        <pc:sldMkLst>
          <pc:docMk/>
          <pc:sldMk cId="1676567518" sldId="273"/>
        </pc:sldMkLst>
      </pc:sldChg>
    </pc:docChg>
  </pc:docChgLst>
  <pc:docChgLst>
    <pc:chgData name="Technol.Corp 櫻庭竜太" userId="f291aa17-b8e0-4fe2-8f83-ae8a96cc9266" providerId="ADAL" clId="{8CCFD446-18B1-40FA-8202-73A48309FE1A}"/>
    <pc:docChg chg="undo custSel addSld delSld modSld">
      <pc:chgData name="Technol.Corp 櫻庭竜太" userId="f291aa17-b8e0-4fe2-8f83-ae8a96cc9266" providerId="ADAL" clId="{8CCFD446-18B1-40FA-8202-73A48309FE1A}" dt="2025-04-17T08:08:03.526" v="2895" actId="207"/>
      <pc:docMkLst>
        <pc:docMk/>
      </pc:docMkLst>
      <pc:sldChg chg="modSp mod">
        <pc:chgData name="Technol.Corp 櫻庭竜太" userId="f291aa17-b8e0-4fe2-8f83-ae8a96cc9266" providerId="ADAL" clId="{8CCFD446-18B1-40FA-8202-73A48309FE1A}" dt="2025-04-17T06:25:52.040" v="2286" actId="20577"/>
        <pc:sldMkLst>
          <pc:docMk/>
          <pc:sldMk cId="726390762" sldId="256"/>
        </pc:sldMkLst>
      </pc:sldChg>
      <pc:sldChg chg="modSp mod">
        <pc:chgData name="Technol.Corp 櫻庭竜太" userId="f291aa17-b8e0-4fe2-8f83-ae8a96cc9266" providerId="ADAL" clId="{8CCFD446-18B1-40FA-8202-73A48309FE1A}" dt="2025-04-17T08:08:03.526" v="2895" actId="207"/>
        <pc:sldMkLst>
          <pc:docMk/>
          <pc:sldMk cId="1907053450" sldId="257"/>
        </pc:sldMkLst>
      </pc:sldChg>
      <pc:sldChg chg="addSp modSp mod">
        <pc:chgData name="Technol.Corp 櫻庭竜太" userId="f291aa17-b8e0-4fe2-8f83-ae8a96cc9266" providerId="ADAL" clId="{8CCFD446-18B1-40FA-8202-73A48309FE1A}" dt="2025-04-17T05:21:17.271" v="1902" actId="692"/>
        <pc:sldMkLst>
          <pc:docMk/>
          <pc:sldMk cId="3175047991" sldId="258"/>
        </pc:sldMkLst>
      </pc:sldChg>
      <pc:sldChg chg="addSp modSp mod">
        <pc:chgData name="Technol.Corp 櫻庭竜太" userId="f291aa17-b8e0-4fe2-8f83-ae8a96cc9266" providerId="ADAL" clId="{8CCFD446-18B1-40FA-8202-73A48309FE1A}" dt="2025-04-17T05:23:07.756" v="1938"/>
        <pc:sldMkLst>
          <pc:docMk/>
          <pc:sldMk cId="2497981469" sldId="259"/>
        </pc:sldMkLst>
      </pc:sldChg>
      <pc:sldChg chg="addSp modSp new mod">
        <pc:chgData name="Technol.Corp 櫻庭竜太" userId="f291aa17-b8e0-4fe2-8f83-ae8a96cc9266" providerId="ADAL" clId="{8CCFD446-18B1-40FA-8202-73A48309FE1A}" dt="2025-04-17T05:25:23.660" v="1964" actId="692"/>
        <pc:sldMkLst>
          <pc:docMk/>
          <pc:sldMk cId="2372053127" sldId="260"/>
        </pc:sldMkLst>
      </pc:sldChg>
      <pc:sldChg chg="addSp modSp new mod">
        <pc:chgData name="Technol.Corp 櫻庭竜太" userId="f291aa17-b8e0-4fe2-8f83-ae8a96cc9266" providerId="ADAL" clId="{8CCFD446-18B1-40FA-8202-73A48309FE1A}" dt="2025-04-17T05:26:56.446" v="1979" actId="692"/>
        <pc:sldMkLst>
          <pc:docMk/>
          <pc:sldMk cId="1362869589" sldId="261"/>
        </pc:sldMkLst>
      </pc:sldChg>
      <pc:sldChg chg="addSp modSp new mod">
        <pc:chgData name="Technol.Corp 櫻庭竜太" userId="f291aa17-b8e0-4fe2-8f83-ae8a96cc9266" providerId="ADAL" clId="{8CCFD446-18B1-40FA-8202-73A48309FE1A}" dt="2025-04-17T05:27:48.577" v="2005" actId="692"/>
        <pc:sldMkLst>
          <pc:docMk/>
          <pc:sldMk cId="4037077728" sldId="262"/>
        </pc:sldMkLst>
      </pc:sldChg>
      <pc:sldChg chg="addSp modSp new mod">
        <pc:chgData name="Technol.Corp 櫻庭竜太" userId="f291aa17-b8e0-4fe2-8f83-ae8a96cc9266" providerId="ADAL" clId="{8CCFD446-18B1-40FA-8202-73A48309FE1A}" dt="2025-04-17T05:30:45.672" v="2024" actId="692"/>
        <pc:sldMkLst>
          <pc:docMk/>
          <pc:sldMk cId="4165503227" sldId="263"/>
        </pc:sldMkLst>
      </pc:sldChg>
      <pc:sldChg chg="addSp modSp new mod">
        <pc:chgData name="Technol.Corp 櫻庭竜太" userId="f291aa17-b8e0-4fe2-8f83-ae8a96cc9266" providerId="ADAL" clId="{8CCFD446-18B1-40FA-8202-73A48309FE1A}" dt="2025-04-17T06:49:31.273" v="2653"/>
        <pc:sldMkLst>
          <pc:docMk/>
          <pc:sldMk cId="1088659464" sldId="264"/>
        </pc:sldMkLst>
      </pc:sldChg>
      <pc:sldChg chg="addSp modSp new mod">
        <pc:chgData name="Technol.Corp 櫻庭竜太" userId="f291aa17-b8e0-4fe2-8f83-ae8a96cc9266" providerId="ADAL" clId="{8CCFD446-18B1-40FA-8202-73A48309FE1A}" dt="2025-04-17T06:01:30.561" v="2098" actId="14100"/>
        <pc:sldMkLst>
          <pc:docMk/>
          <pc:sldMk cId="95093810" sldId="265"/>
        </pc:sldMkLst>
      </pc:sldChg>
      <pc:sldChg chg="addSp delSp modSp new mod setBg">
        <pc:chgData name="Technol.Corp 櫻庭竜太" userId="f291aa17-b8e0-4fe2-8f83-ae8a96cc9266" providerId="ADAL" clId="{8CCFD446-18B1-40FA-8202-73A48309FE1A}" dt="2025-04-17T08:03:51.212" v="2880"/>
        <pc:sldMkLst>
          <pc:docMk/>
          <pc:sldMk cId="2488202478" sldId="266"/>
        </pc:sldMkLst>
      </pc:sldChg>
      <pc:sldChg chg="addSp delSp modSp new mod">
        <pc:chgData name="Technol.Corp 櫻庭竜太" userId="f291aa17-b8e0-4fe2-8f83-ae8a96cc9266" providerId="ADAL" clId="{8CCFD446-18B1-40FA-8202-73A48309FE1A}" dt="2025-04-17T06:18:29.255" v="2180" actId="478"/>
        <pc:sldMkLst>
          <pc:docMk/>
          <pc:sldMk cId="2380783016" sldId="267"/>
        </pc:sldMkLst>
      </pc:sldChg>
      <pc:sldChg chg="addSp modSp new mod">
        <pc:chgData name="Technol.Corp 櫻庭竜太" userId="f291aa17-b8e0-4fe2-8f83-ae8a96cc9266" providerId="ADAL" clId="{8CCFD446-18B1-40FA-8202-73A48309FE1A}" dt="2025-04-17T06:21:57.939" v="2283" actId="1076"/>
        <pc:sldMkLst>
          <pc:docMk/>
          <pc:sldMk cId="892448095" sldId="268"/>
        </pc:sldMkLst>
      </pc:sldChg>
      <pc:sldChg chg="addSp modSp new mod">
        <pc:chgData name="Technol.Corp 櫻庭竜太" userId="f291aa17-b8e0-4fe2-8f83-ae8a96cc9266" providerId="ADAL" clId="{8CCFD446-18B1-40FA-8202-73A48309FE1A}" dt="2025-04-17T06:49:13.340" v="2647"/>
        <pc:sldMkLst>
          <pc:docMk/>
          <pc:sldMk cId="1416719649" sldId="269"/>
        </pc:sldMkLst>
      </pc:sldChg>
      <pc:sldChg chg="new del">
        <pc:chgData name="Technol.Corp 櫻庭竜太" userId="f291aa17-b8e0-4fe2-8f83-ae8a96cc9266" providerId="ADAL" clId="{8CCFD446-18B1-40FA-8202-73A48309FE1A}" dt="2025-04-17T06:39:01.864" v="2377" actId="680"/>
        <pc:sldMkLst>
          <pc:docMk/>
          <pc:sldMk cId="887089528" sldId="270"/>
        </pc:sldMkLst>
      </pc:sldChg>
      <pc:sldChg chg="addSp modSp new mod">
        <pc:chgData name="Technol.Corp 櫻庭竜太" userId="f291aa17-b8e0-4fe2-8f83-ae8a96cc9266" providerId="ADAL" clId="{8CCFD446-18B1-40FA-8202-73A48309FE1A}" dt="2025-04-17T06:50:39.740" v="2655"/>
        <pc:sldMkLst>
          <pc:docMk/>
          <pc:sldMk cId="2380101174" sldId="270"/>
        </pc:sldMkLst>
      </pc:sldChg>
      <pc:sldChg chg="addSp modSp new mod">
        <pc:chgData name="Technol.Corp 櫻庭竜太" userId="f291aa17-b8e0-4fe2-8f83-ae8a96cc9266" providerId="ADAL" clId="{8CCFD446-18B1-40FA-8202-73A48309FE1A}" dt="2025-04-17T08:04:42.281" v="2883"/>
        <pc:sldMkLst>
          <pc:docMk/>
          <pc:sldMk cId="1811366460" sldId="271"/>
        </pc:sldMkLst>
      </pc:sldChg>
      <pc:sldChg chg="addSp modSp new mod">
        <pc:chgData name="Technol.Corp 櫻庭竜太" userId="f291aa17-b8e0-4fe2-8f83-ae8a96cc9266" providerId="ADAL" clId="{8CCFD446-18B1-40FA-8202-73A48309FE1A}" dt="2025-04-17T07:34:52.557" v="2708" actId="14100"/>
        <pc:sldMkLst>
          <pc:docMk/>
          <pc:sldMk cId="2942609619" sldId="272"/>
        </pc:sldMkLst>
      </pc:sldChg>
      <pc:sldChg chg="addSp modSp new mod">
        <pc:chgData name="Technol.Corp 櫻庭竜太" userId="f291aa17-b8e0-4fe2-8f83-ae8a96cc9266" providerId="ADAL" clId="{8CCFD446-18B1-40FA-8202-73A48309FE1A}" dt="2025-04-17T07:55:29.174" v="2765" actId="1076"/>
        <pc:sldMkLst>
          <pc:docMk/>
          <pc:sldMk cId="1676567518" sldId="273"/>
        </pc:sldMkLst>
      </pc:sldChg>
    </pc:docChg>
  </pc:docChgLst>
  <pc:docChgLst>
    <pc:chgData name="Technol.Corp 櫻庭竜太" userId="f291aa17-b8e0-4fe2-8f83-ae8a96cc9266" providerId="ADAL" clId="{A1FA832C-3BD6-41E2-9F11-5C4C102C57C6}"/>
    <pc:docChg chg="modSld">
      <pc:chgData name="Technol.Corp 櫻庭竜太" userId="f291aa17-b8e0-4fe2-8f83-ae8a96cc9266" providerId="ADAL" clId="{A1FA832C-3BD6-41E2-9F11-5C4C102C57C6}" dt="2025-07-30T04:49:09.685" v="133" actId="20577"/>
      <pc:docMkLst>
        <pc:docMk/>
      </pc:docMkLst>
      <pc:sldChg chg="modSp mod">
        <pc:chgData name="Technol.Corp 櫻庭竜太" userId="f291aa17-b8e0-4fe2-8f83-ae8a96cc9266" providerId="ADAL" clId="{A1FA832C-3BD6-41E2-9F11-5C4C102C57C6}" dt="2025-07-30T04:48:38.692" v="97"/>
        <pc:sldMkLst>
          <pc:docMk/>
          <pc:sldMk cId="1907053450" sldId="257"/>
        </pc:sldMkLst>
        <pc:spChg chg="mod">
          <ac:chgData name="Technol.Corp 櫻庭竜太" userId="f291aa17-b8e0-4fe2-8f83-ae8a96cc9266" providerId="ADAL" clId="{A1FA832C-3BD6-41E2-9F11-5C4C102C57C6}" dt="2025-07-30T04:48:38.692" v="97"/>
          <ac:spMkLst>
            <pc:docMk/>
            <pc:sldMk cId="1907053450" sldId="257"/>
            <ac:spMk id="7" creationId="{D7EEB5AD-7D57-D7D5-3A4F-840BACE6815A}"/>
          </ac:spMkLst>
        </pc:spChg>
      </pc:sldChg>
      <pc:sldChg chg="modSp mod">
        <pc:chgData name="Technol.Corp 櫻庭竜太" userId="f291aa17-b8e0-4fe2-8f83-ae8a96cc9266" providerId="ADAL" clId="{A1FA832C-3BD6-41E2-9F11-5C4C102C57C6}" dt="2025-07-30T04:48:48.452" v="115" actId="20577"/>
        <pc:sldMkLst>
          <pc:docMk/>
          <pc:sldMk cId="3175047991" sldId="258"/>
        </pc:sldMkLst>
        <pc:spChg chg="mod">
          <ac:chgData name="Technol.Corp 櫻庭竜太" userId="f291aa17-b8e0-4fe2-8f83-ae8a96cc9266" providerId="ADAL" clId="{A1FA832C-3BD6-41E2-9F11-5C4C102C57C6}" dt="2025-07-30T04:48:48.452" v="115" actId="20577"/>
          <ac:spMkLst>
            <pc:docMk/>
            <pc:sldMk cId="3175047991" sldId="258"/>
            <ac:spMk id="3" creationId="{9099805A-4B7B-B82B-E1F8-1E80F4ED67A8}"/>
          </ac:spMkLst>
        </pc:spChg>
      </pc:sldChg>
      <pc:sldChg chg="modSp mod">
        <pc:chgData name="Technol.Corp 櫻庭竜太" userId="f291aa17-b8e0-4fe2-8f83-ae8a96cc9266" providerId="ADAL" clId="{A1FA832C-3BD6-41E2-9F11-5C4C102C57C6}" dt="2025-07-30T04:49:09.685" v="133" actId="20577"/>
        <pc:sldMkLst>
          <pc:docMk/>
          <pc:sldMk cId="3418634869" sldId="262"/>
        </pc:sldMkLst>
        <pc:spChg chg="mod">
          <ac:chgData name="Technol.Corp 櫻庭竜太" userId="f291aa17-b8e0-4fe2-8f83-ae8a96cc9266" providerId="ADAL" clId="{A1FA832C-3BD6-41E2-9F11-5C4C102C57C6}" dt="2025-07-30T04:49:09.685" v="133" actId="20577"/>
          <ac:spMkLst>
            <pc:docMk/>
            <pc:sldMk cId="3418634869" sldId="262"/>
            <ac:spMk id="3" creationId="{04F24400-A856-C922-F9DB-0D6EA3130F20}"/>
          </ac:spMkLst>
        </pc:spChg>
      </pc:sldChg>
    </pc:docChg>
  </pc:docChgLst>
  <pc:docChgLst>
    <pc:chgData name="Technol.Corp 櫻庭竜太" userId="f291aa17-b8e0-4fe2-8f83-ae8a96cc9266" providerId="ADAL" clId="{5108217B-6FA4-413C-A03F-6404F29E795D}"/>
    <pc:docChg chg="undo custSel addSld modSld">
      <pc:chgData name="Technol.Corp 櫻庭竜太" userId="f291aa17-b8e0-4fe2-8f83-ae8a96cc9266" providerId="ADAL" clId="{5108217B-6FA4-413C-A03F-6404F29E795D}" dt="2025-08-29T05:29:38.102" v="350"/>
      <pc:docMkLst>
        <pc:docMk/>
      </pc:docMkLst>
      <pc:sldChg chg="modSp mod">
        <pc:chgData name="Technol.Corp 櫻庭竜太" userId="f291aa17-b8e0-4fe2-8f83-ae8a96cc9266" providerId="ADAL" clId="{5108217B-6FA4-413C-A03F-6404F29E795D}" dt="2025-08-29T02:33:46.078" v="1" actId="20577"/>
        <pc:sldMkLst>
          <pc:docMk/>
          <pc:sldMk cId="1907053450" sldId="257"/>
        </pc:sldMkLst>
        <pc:spChg chg="mod">
          <ac:chgData name="Technol.Corp 櫻庭竜太" userId="f291aa17-b8e0-4fe2-8f83-ae8a96cc9266" providerId="ADAL" clId="{5108217B-6FA4-413C-A03F-6404F29E795D}" dt="2025-08-29T02:33:46.078" v="1" actId="20577"/>
          <ac:spMkLst>
            <pc:docMk/>
            <pc:sldMk cId="1907053450" sldId="257"/>
            <ac:spMk id="7" creationId="{D7EEB5AD-7D57-D7D5-3A4F-840BACE6815A}"/>
          </ac:spMkLst>
        </pc:spChg>
      </pc:sldChg>
      <pc:sldChg chg="addSp delSp modSp mod modClrScheme chgLayout">
        <pc:chgData name="Technol.Corp 櫻庭竜太" userId="f291aa17-b8e0-4fe2-8f83-ae8a96cc9266" providerId="ADAL" clId="{5108217B-6FA4-413C-A03F-6404F29E795D}" dt="2025-08-29T05:29:38.102" v="350"/>
        <pc:sldMkLst>
          <pc:docMk/>
          <pc:sldMk cId="3175047991" sldId="258"/>
        </pc:sldMkLst>
        <pc:spChg chg="del mod ord">
          <ac:chgData name="Technol.Corp 櫻庭竜太" userId="f291aa17-b8e0-4fe2-8f83-ae8a96cc9266" providerId="ADAL" clId="{5108217B-6FA4-413C-A03F-6404F29E795D}" dt="2025-08-29T02:40:28.870" v="8" actId="700"/>
          <ac:spMkLst>
            <pc:docMk/>
            <pc:sldMk cId="3175047991" sldId="258"/>
            <ac:spMk id="2" creationId="{B9EFF229-F101-79EC-252D-FDE0B65B0C6F}"/>
          </ac:spMkLst>
        </pc:spChg>
        <pc:spChg chg="mod ord">
          <ac:chgData name="Technol.Corp 櫻庭竜太" userId="f291aa17-b8e0-4fe2-8f83-ae8a96cc9266" providerId="ADAL" clId="{5108217B-6FA4-413C-A03F-6404F29E795D}" dt="2025-08-29T02:44:24.816" v="60"/>
          <ac:spMkLst>
            <pc:docMk/>
            <pc:sldMk cId="3175047991" sldId="258"/>
            <ac:spMk id="3" creationId="{9099805A-4B7B-B82B-E1F8-1E80F4ED67A8}"/>
          </ac:spMkLst>
        </pc:spChg>
        <pc:spChg chg="mod ord">
          <ac:chgData name="Technol.Corp 櫻庭竜太" userId="f291aa17-b8e0-4fe2-8f83-ae8a96cc9266" providerId="ADAL" clId="{5108217B-6FA4-413C-A03F-6404F29E795D}" dt="2025-08-29T02:40:28.870" v="8" actId="700"/>
          <ac:spMkLst>
            <pc:docMk/>
            <pc:sldMk cId="3175047991" sldId="258"/>
            <ac:spMk id="4" creationId="{7094BD70-5431-412A-22F8-754A2B16E864}"/>
          </ac:spMkLst>
        </pc:spChg>
        <pc:spChg chg="mod ord">
          <ac:chgData name="Technol.Corp 櫻庭竜太" userId="f291aa17-b8e0-4fe2-8f83-ae8a96cc9266" providerId="ADAL" clId="{5108217B-6FA4-413C-A03F-6404F29E795D}" dt="2025-08-29T02:40:28.870" v="8" actId="700"/>
          <ac:spMkLst>
            <pc:docMk/>
            <pc:sldMk cId="3175047991" sldId="258"/>
            <ac:spMk id="5" creationId="{812F975D-BE3C-155B-4EFF-BF5386BA883D}"/>
          </ac:spMkLst>
        </pc:spChg>
        <pc:spChg chg="mod ord">
          <ac:chgData name="Technol.Corp 櫻庭竜太" userId="f291aa17-b8e0-4fe2-8f83-ae8a96cc9266" providerId="ADAL" clId="{5108217B-6FA4-413C-A03F-6404F29E795D}" dt="2025-08-29T05:29:38.102" v="350"/>
          <ac:spMkLst>
            <pc:docMk/>
            <pc:sldMk cId="3175047991" sldId="258"/>
            <ac:spMk id="6" creationId="{D4270624-54A2-0683-B8B4-16E10A6513C8}"/>
          </ac:spMkLst>
        </pc:spChg>
        <pc:spChg chg="del mod">
          <ac:chgData name="Technol.Corp 櫻庭竜太" userId="f291aa17-b8e0-4fe2-8f83-ae8a96cc9266" providerId="ADAL" clId="{5108217B-6FA4-413C-A03F-6404F29E795D}" dt="2025-08-29T02:40:28.870" v="8" actId="700"/>
          <ac:spMkLst>
            <pc:docMk/>
            <pc:sldMk cId="3175047991" sldId="258"/>
            <ac:spMk id="7" creationId="{7C7D7FB3-BAF8-8BCD-4AFA-7EA044971F0A}"/>
          </ac:spMkLst>
        </pc:spChg>
        <pc:spChg chg="del">
          <ac:chgData name="Technol.Corp 櫻庭竜太" userId="f291aa17-b8e0-4fe2-8f83-ae8a96cc9266" providerId="ADAL" clId="{5108217B-6FA4-413C-A03F-6404F29E795D}" dt="2025-08-29T02:42:37.912" v="24" actId="478"/>
          <ac:spMkLst>
            <pc:docMk/>
            <pc:sldMk cId="3175047991" sldId="258"/>
            <ac:spMk id="8" creationId="{2A9B4251-180E-6BDA-A827-ACAF34AD233B}"/>
          </ac:spMkLst>
        </pc:spChg>
        <pc:spChg chg="del">
          <ac:chgData name="Technol.Corp 櫻庭竜太" userId="f291aa17-b8e0-4fe2-8f83-ae8a96cc9266" providerId="ADAL" clId="{5108217B-6FA4-413C-A03F-6404F29E795D}" dt="2025-08-29T02:42:37.912" v="24" actId="478"/>
          <ac:spMkLst>
            <pc:docMk/>
            <pc:sldMk cId="3175047991" sldId="258"/>
            <ac:spMk id="10" creationId="{95C9CBC6-68A8-A569-DB03-B52488097AD6}"/>
          </ac:spMkLst>
        </pc:spChg>
        <pc:spChg chg="mod">
          <ac:chgData name="Technol.Corp 櫻庭竜太" userId="f291aa17-b8e0-4fe2-8f83-ae8a96cc9266" providerId="ADAL" clId="{5108217B-6FA4-413C-A03F-6404F29E795D}" dt="2025-08-29T05:17:17.848" v="145" actId="14100"/>
          <ac:spMkLst>
            <pc:docMk/>
            <pc:sldMk cId="3175047991" sldId="258"/>
            <ac:spMk id="12" creationId="{1AAE6A6D-18BE-B1B1-0DD3-E9886A75B40E}"/>
          </ac:spMkLst>
        </pc:spChg>
        <pc:spChg chg="mod">
          <ac:chgData name="Technol.Corp 櫻庭竜太" userId="f291aa17-b8e0-4fe2-8f83-ae8a96cc9266" providerId="ADAL" clId="{5108217B-6FA4-413C-A03F-6404F29E795D}" dt="2025-08-29T05:17:31.163" v="148" actId="14100"/>
          <ac:spMkLst>
            <pc:docMk/>
            <pc:sldMk cId="3175047991" sldId="258"/>
            <ac:spMk id="13" creationId="{5E0D0510-5A36-4184-1B6C-DF43F0DC9ABD}"/>
          </ac:spMkLst>
        </pc:spChg>
        <pc:spChg chg="add mod ord">
          <ac:chgData name="Technol.Corp 櫻庭竜太" userId="f291aa17-b8e0-4fe2-8f83-ae8a96cc9266" providerId="ADAL" clId="{5108217B-6FA4-413C-A03F-6404F29E795D}" dt="2025-08-29T02:40:28.870" v="8" actId="700"/>
          <ac:spMkLst>
            <pc:docMk/>
            <pc:sldMk cId="3175047991" sldId="258"/>
            <ac:spMk id="14" creationId="{3FD3CE82-DC72-CC36-CC93-A584A23020D1}"/>
          </ac:spMkLst>
        </pc:spChg>
        <pc:spChg chg="add mod">
          <ac:chgData name="Technol.Corp 櫻庭竜太" userId="f291aa17-b8e0-4fe2-8f83-ae8a96cc9266" providerId="ADAL" clId="{5108217B-6FA4-413C-A03F-6404F29E795D}" dt="2025-08-29T02:42:38.070" v="25"/>
          <ac:spMkLst>
            <pc:docMk/>
            <pc:sldMk cId="3175047991" sldId="258"/>
            <ac:spMk id="16" creationId="{856EC2B5-FEB2-957A-4F89-009A8EE8EEED}"/>
          </ac:spMkLst>
        </pc:spChg>
        <pc:spChg chg="add mod">
          <ac:chgData name="Technol.Corp 櫻庭竜太" userId="f291aa17-b8e0-4fe2-8f83-ae8a96cc9266" providerId="ADAL" clId="{5108217B-6FA4-413C-A03F-6404F29E795D}" dt="2025-08-29T02:43:35.416" v="51" actId="1076"/>
          <ac:spMkLst>
            <pc:docMk/>
            <pc:sldMk cId="3175047991" sldId="258"/>
            <ac:spMk id="17" creationId="{F99BA11A-3306-7DCA-8E81-7C46C79CF6C7}"/>
          </ac:spMkLst>
        </pc:spChg>
        <pc:picChg chg="del">
          <ac:chgData name="Technol.Corp 櫻庭竜太" userId="f291aa17-b8e0-4fe2-8f83-ae8a96cc9266" providerId="ADAL" clId="{5108217B-6FA4-413C-A03F-6404F29E795D}" dt="2025-08-29T02:42:37.912" v="24" actId="478"/>
          <ac:picMkLst>
            <pc:docMk/>
            <pc:sldMk cId="3175047991" sldId="258"/>
            <ac:picMk id="9" creationId="{6DFF74DF-53C0-F64A-E8F8-E8035A3A2285}"/>
          </ac:picMkLst>
        </pc:picChg>
        <pc:picChg chg="del">
          <ac:chgData name="Technol.Corp 櫻庭竜太" userId="f291aa17-b8e0-4fe2-8f83-ae8a96cc9266" providerId="ADAL" clId="{5108217B-6FA4-413C-A03F-6404F29E795D}" dt="2025-08-29T05:13:43.180" v="127" actId="478"/>
          <ac:picMkLst>
            <pc:docMk/>
            <pc:sldMk cId="3175047991" sldId="258"/>
            <ac:picMk id="11" creationId="{9C659446-5162-00AE-29F1-8D9C39A0B6CC}"/>
          </ac:picMkLst>
        </pc:picChg>
        <pc:picChg chg="add mod">
          <ac:chgData name="Technol.Corp 櫻庭竜太" userId="f291aa17-b8e0-4fe2-8f83-ae8a96cc9266" providerId="ADAL" clId="{5108217B-6FA4-413C-A03F-6404F29E795D}" dt="2025-08-29T02:42:38.070" v="25"/>
          <ac:picMkLst>
            <pc:docMk/>
            <pc:sldMk cId="3175047991" sldId="258"/>
            <ac:picMk id="15" creationId="{39CB481A-1958-6D4A-B01A-6714042A669C}"/>
          </ac:picMkLst>
        </pc:picChg>
        <pc:picChg chg="add mod ord">
          <ac:chgData name="Technol.Corp 櫻庭竜太" userId="f291aa17-b8e0-4fe2-8f83-ae8a96cc9266" providerId="ADAL" clId="{5108217B-6FA4-413C-A03F-6404F29E795D}" dt="2025-08-29T05:17:07.903" v="143" actId="1076"/>
          <ac:picMkLst>
            <pc:docMk/>
            <pc:sldMk cId="3175047991" sldId="258"/>
            <ac:picMk id="19" creationId="{ABC5DF9C-174F-9442-306E-E2444A617408}"/>
          </ac:picMkLst>
        </pc:picChg>
      </pc:sldChg>
      <pc:sldChg chg="addSp delSp modSp mod">
        <pc:chgData name="Technol.Corp 櫻庭竜太" userId="f291aa17-b8e0-4fe2-8f83-ae8a96cc9266" providerId="ADAL" clId="{5108217B-6FA4-413C-A03F-6404F29E795D}" dt="2025-08-29T05:19:58.776" v="179" actId="14100"/>
        <pc:sldMkLst>
          <pc:docMk/>
          <pc:sldMk cId="1153604742" sldId="259"/>
        </pc:sldMkLst>
        <pc:spChg chg="mod">
          <ac:chgData name="Technol.Corp 櫻庭竜太" userId="f291aa17-b8e0-4fe2-8f83-ae8a96cc9266" providerId="ADAL" clId="{5108217B-6FA4-413C-A03F-6404F29E795D}" dt="2025-08-29T02:41:37.975" v="13" actId="20577"/>
          <ac:spMkLst>
            <pc:docMk/>
            <pc:sldMk cId="1153604742" sldId="259"/>
            <ac:spMk id="2" creationId="{681EE121-A242-3F23-48FF-D28046C2B64B}"/>
          </ac:spMkLst>
        </pc:spChg>
        <pc:spChg chg="mod">
          <ac:chgData name="Technol.Corp 櫻庭竜太" userId="f291aa17-b8e0-4fe2-8f83-ae8a96cc9266" providerId="ADAL" clId="{5108217B-6FA4-413C-A03F-6404F29E795D}" dt="2025-08-29T02:42:57.803" v="30"/>
          <ac:spMkLst>
            <pc:docMk/>
            <pc:sldMk cId="1153604742" sldId="259"/>
            <ac:spMk id="3" creationId="{B6ADE3F6-2ECB-FFFD-C110-F1CEB5AE7FC3}"/>
          </ac:spMkLst>
        </pc:spChg>
        <pc:spChg chg="mod">
          <ac:chgData name="Technol.Corp 櫻庭竜太" userId="f291aa17-b8e0-4fe2-8f83-ae8a96cc9266" providerId="ADAL" clId="{5108217B-6FA4-413C-A03F-6404F29E795D}" dt="2025-08-29T02:43:03.471" v="40"/>
          <ac:spMkLst>
            <pc:docMk/>
            <pc:sldMk cId="1153604742" sldId="259"/>
            <ac:spMk id="6" creationId="{A1E48D6C-3456-33E5-D811-708ED1075E1D}"/>
          </ac:spMkLst>
        </pc:spChg>
        <pc:spChg chg="mod">
          <ac:chgData name="Technol.Corp 櫻庭竜太" userId="f291aa17-b8e0-4fe2-8f83-ae8a96cc9266" providerId="ADAL" clId="{5108217B-6FA4-413C-A03F-6404F29E795D}" dt="2025-08-29T05:18:36.296" v="167" actId="14100"/>
          <ac:spMkLst>
            <pc:docMk/>
            <pc:sldMk cId="1153604742" sldId="259"/>
            <ac:spMk id="11" creationId="{A93F8E50-461E-7AD6-CD95-ADC1439E6E26}"/>
          </ac:spMkLst>
        </pc:spChg>
        <pc:spChg chg="mod">
          <ac:chgData name="Technol.Corp 櫻庭竜太" userId="f291aa17-b8e0-4fe2-8f83-ae8a96cc9266" providerId="ADAL" clId="{5108217B-6FA4-413C-A03F-6404F29E795D}" dt="2025-08-29T05:18:54.237" v="170" actId="14100"/>
          <ac:spMkLst>
            <pc:docMk/>
            <pc:sldMk cId="1153604742" sldId="259"/>
            <ac:spMk id="12" creationId="{90E3DCB1-3B4B-B498-5AB4-941C3A3BDE92}"/>
          </ac:spMkLst>
        </pc:spChg>
        <pc:spChg chg="add del mod">
          <ac:chgData name="Technol.Corp 櫻庭竜太" userId="f291aa17-b8e0-4fe2-8f83-ae8a96cc9266" providerId="ADAL" clId="{5108217B-6FA4-413C-A03F-6404F29E795D}" dt="2025-08-29T05:19:58.776" v="179" actId="14100"/>
          <ac:spMkLst>
            <pc:docMk/>
            <pc:sldMk cId="1153604742" sldId="259"/>
            <ac:spMk id="13" creationId="{A44A69C7-20D3-504C-57DD-A5B074EB058A}"/>
          </ac:spMkLst>
        </pc:spChg>
        <pc:picChg chg="del">
          <ac:chgData name="Technol.Corp 櫻庭竜太" userId="f291aa17-b8e0-4fe2-8f83-ae8a96cc9266" providerId="ADAL" clId="{5108217B-6FA4-413C-A03F-6404F29E795D}" dt="2025-08-29T05:18:05.291" v="149" actId="478"/>
          <ac:picMkLst>
            <pc:docMk/>
            <pc:sldMk cId="1153604742" sldId="259"/>
            <ac:picMk id="8" creationId="{C9D702FE-F922-3751-BCD5-A1D8FECAF534}"/>
          </ac:picMkLst>
        </pc:picChg>
        <pc:picChg chg="add mod ord">
          <ac:chgData name="Technol.Corp 櫻庭竜太" userId="f291aa17-b8e0-4fe2-8f83-ae8a96cc9266" providerId="ADAL" clId="{5108217B-6FA4-413C-A03F-6404F29E795D}" dt="2025-08-29T05:18:29.731" v="165" actId="1076"/>
          <ac:picMkLst>
            <pc:docMk/>
            <pc:sldMk cId="1153604742" sldId="259"/>
            <ac:picMk id="9" creationId="{EDFA5648-4F71-5180-918C-3CB4881AF02F}"/>
          </ac:picMkLst>
        </pc:picChg>
        <pc:picChg chg="add del">
          <ac:chgData name="Technol.Corp 櫻庭竜太" userId="f291aa17-b8e0-4fe2-8f83-ae8a96cc9266" providerId="ADAL" clId="{5108217B-6FA4-413C-A03F-6404F29E795D}" dt="2025-08-29T05:19:35.006" v="174" actId="478"/>
          <ac:picMkLst>
            <pc:docMk/>
            <pc:sldMk cId="1153604742" sldId="259"/>
            <ac:picMk id="10" creationId="{B0C19A11-65BD-2A55-C477-86DCB93FBC35}"/>
          </ac:picMkLst>
        </pc:picChg>
        <pc:picChg chg="add mod">
          <ac:chgData name="Technol.Corp 櫻庭竜太" userId="f291aa17-b8e0-4fe2-8f83-ae8a96cc9266" providerId="ADAL" clId="{5108217B-6FA4-413C-A03F-6404F29E795D}" dt="2025-08-29T05:19:29.225" v="172"/>
          <ac:picMkLst>
            <pc:docMk/>
            <pc:sldMk cId="1153604742" sldId="259"/>
            <ac:picMk id="14" creationId="{459B99DE-3365-24D9-9C46-941D6F2BAE7D}"/>
          </ac:picMkLst>
        </pc:picChg>
        <pc:picChg chg="add mod ord">
          <ac:chgData name="Technol.Corp 櫻庭竜太" userId="f291aa17-b8e0-4fe2-8f83-ae8a96cc9266" providerId="ADAL" clId="{5108217B-6FA4-413C-A03F-6404F29E795D}" dt="2025-08-29T05:19:45.084" v="177" actId="167"/>
          <ac:picMkLst>
            <pc:docMk/>
            <pc:sldMk cId="1153604742" sldId="259"/>
            <ac:picMk id="15" creationId="{8C266026-CAB0-8166-AC38-A06C560276B0}"/>
          </ac:picMkLst>
        </pc:picChg>
      </pc:sldChg>
      <pc:sldChg chg="addSp delSp modSp mod">
        <pc:chgData name="Technol.Corp 櫻庭竜太" userId="f291aa17-b8e0-4fe2-8f83-ae8a96cc9266" providerId="ADAL" clId="{5108217B-6FA4-413C-A03F-6404F29E795D}" dt="2025-08-29T05:22:08.940" v="225" actId="14100"/>
        <pc:sldMkLst>
          <pc:docMk/>
          <pc:sldMk cId="3426471949" sldId="260"/>
        </pc:sldMkLst>
        <pc:spChg chg="mod">
          <ac:chgData name="Technol.Corp 櫻庭竜太" userId="f291aa17-b8e0-4fe2-8f83-ae8a96cc9266" providerId="ADAL" clId="{5108217B-6FA4-413C-A03F-6404F29E795D}" dt="2025-08-29T02:43:10.262" v="45"/>
          <ac:spMkLst>
            <pc:docMk/>
            <pc:sldMk cId="3426471949" sldId="260"/>
            <ac:spMk id="3" creationId="{2E2DD23C-FF32-73E0-3F65-6C914220E9C0}"/>
          </ac:spMkLst>
        </pc:spChg>
        <pc:spChg chg="mod">
          <ac:chgData name="Technol.Corp 櫻庭竜太" userId="f291aa17-b8e0-4fe2-8f83-ae8a96cc9266" providerId="ADAL" clId="{5108217B-6FA4-413C-A03F-6404F29E795D}" dt="2025-08-29T02:43:14.098" v="50"/>
          <ac:spMkLst>
            <pc:docMk/>
            <pc:sldMk cId="3426471949" sldId="260"/>
            <ac:spMk id="6" creationId="{3AB4EE51-2758-7D02-425F-3A8E8E831670}"/>
          </ac:spMkLst>
        </pc:spChg>
        <pc:spChg chg="mod">
          <ac:chgData name="Technol.Corp 櫻庭竜太" userId="f291aa17-b8e0-4fe2-8f83-ae8a96cc9266" providerId="ADAL" clId="{5108217B-6FA4-413C-A03F-6404F29E795D}" dt="2025-08-29T05:22:08.940" v="225" actId="14100"/>
          <ac:spMkLst>
            <pc:docMk/>
            <pc:sldMk cId="3426471949" sldId="260"/>
            <ac:spMk id="11" creationId="{975879E1-FD65-DAEC-FB5D-666B33DD80EB}"/>
          </ac:spMkLst>
        </pc:spChg>
        <pc:picChg chg="del">
          <ac:chgData name="Technol.Corp 櫻庭竜太" userId="f291aa17-b8e0-4fe2-8f83-ae8a96cc9266" providerId="ADAL" clId="{5108217B-6FA4-413C-A03F-6404F29E795D}" dt="2025-08-29T05:20:23.324" v="180" actId="478"/>
          <ac:picMkLst>
            <pc:docMk/>
            <pc:sldMk cId="3426471949" sldId="260"/>
            <ac:picMk id="8" creationId="{45FE31BE-5587-2580-B7C2-0A799A6A3E4E}"/>
          </ac:picMkLst>
        </pc:picChg>
        <pc:picChg chg="add mod ord">
          <ac:chgData name="Technol.Corp 櫻庭竜太" userId="f291aa17-b8e0-4fe2-8f83-ae8a96cc9266" providerId="ADAL" clId="{5108217B-6FA4-413C-A03F-6404F29E795D}" dt="2025-08-29T05:21:56.636" v="223" actId="1076"/>
          <ac:picMkLst>
            <pc:docMk/>
            <pc:sldMk cId="3426471949" sldId="260"/>
            <ac:picMk id="9" creationId="{7A3AD75C-AC50-CD9C-7229-B368127BE11A}"/>
          </ac:picMkLst>
        </pc:picChg>
        <pc:picChg chg="del">
          <ac:chgData name="Technol.Corp 櫻庭竜太" userId="f291aa17-b8e0-4fe2-8f83-ae8a96cc9266" providerId="ADAL" clId="{5108217B-6FA4-413C-A03F-6404F29E795D}" dt="2025-08-29T05:20:54.741" v="189" actId="478"/>
          <ac:picMkLst>
            <pc:docMk/>
            <pc:sldMk cId="3426471949" sldId="260"/>
            <ac:picMk id="10" creationId="{032BB3EA-59FE-7DC5-4D1E-BC6BA830CCC0}"/>
          </ac:picMkLst>
        </pc:picChg>
        <pc:picChg chg="add mod ord">
          <ac:chgData name="Technol.Corp 櫻庭竜太" userId="f291aa17-b8e0-4fe2-8f83-ae8a96cc9266" providerId="ADAL" clId="{5108217B-6FA4-413C-A03F-6404F29E795D}" dt="2025-08-29T05:21:43.462" v="215" actId="1076"/>
          <ac:picMkLst>
            <pc:docMk/>
            <pc:sldMk cId="3426471949" sldId="260"/>
            <ac:picMk id="13" creationId="{B58CB811-068E-5321-43B4-39968F5F1B6C}"/>
          </ac:picMkLst>
        </pc:picChg>
      </pc:sldChg>
      <pc:sldChg chg="addSp delSp modSp mod modClrScheme chgLayout">
        <pc:chgData name="Technol.Corp 櫻庭竜太" userId="f291aa17-b8e0-4fe2-8f83-ae8a96cc9266" providerId="ADAL" clId="{5108217B-6FA4-413C-A03F-6404F29E795D}" dt="2025-08-29T05:22:54.236" v="231" actId="20577"/>
        <pc:sldMkLst>
          <pc:docMk/>
          <pc:sldMk cId="3418634869" sldId="262"/>
        </pc:sldMkLst>
        <pc:spChg chg="del mod ord">
          <ac:chgData name="Technol.Corp 櫻庭竜太" userId="f291aa17-b8e0-4fe2-8f83-ae8a96cc9266" providerId="ADAL" clId="{5108217B-6FA4-413C-A03F-6404F29E795D}" dt="2025-08-29T02:45:03.251" v="66" actId="700"/>
          <ac:spMkLst>
            <pc:docMk/>
            <pc:sldMk cId="3418634869" sldId="262"/>
            <ac:spMk id="2" creationId="{831508E5-3C6D-C4F9-1A39-70B900454EEE}"/>
          </ac:spMkLst>
        </pc:spChg>
        <pc:spChg chg="mod ord">
          <ac:chgData name="Technol.Corp 櫻庭竜太" userId="f291aa17-b8e0-4fe2-8f83-ae8a96cc9266" providerId="ADAL" clId="{5108217B-6FA4-413C-A03F-6404F29E795D}" dt="2025-08-29T02:45:24.963" v="92"/>
          <ac:spMkLst>
            <pc:docMk/>
            <pc:sldMk cId="3418634869" sldId="262"/>
            <ac:spMk id="3" creationId="{04F24400-A856-C922-F9DB-0D6EA3130F20}"/>
          </ac:spMkLst>
        </pc:spChg>
        <pc:spChg chg="mod ord">
          <ac:chgData name="Technol.Corp 櫻庭竜太" userId="f291aa17-b8e0-4fe2-8f83-ae8a96cc9266" providerId="ADAL" clId="{5108217B-6FA4-413C-A03F-6404F29E795D}" dt="2025-08-29T02:45:03.251" v="66" actId="700"/>
          <ac:spMkLst>
            <pc:docMk/>
            <pc:sldMk cId="3418634869" sldId="262"/>
            <ac:spMk id="4" creationId="{58B7A9B8-8017-FC43-3221-26523B640378}"/>
          </ac:spMkLst>
        </pc:spChg>
        <pc:spChg chg="mod ord">
          <ac:chgData name="Technol.Corp 櫻庭竜太" userId="f291aa17-b8e0-4fe2-8f83-ae8a96cc9266" providerId="ADAL" clId="{5108217B-6FA4-413C-A03F-6404F29E795D}" dt="2025-08-29T02:45:03.251" v="66" actId="700"/>
          <ac:spMkLst>
            <pc:docMk/>
            <pc:sldMk cId="3418634869" sldId="262"/>
            <ac:spMk id="5" creationId="{7311292E-FC66-C5AC-444D-5C0E0F36F2D4}"/>
          </ac:spMkLst>
        </pc:spChg>
        <pc:spChg chg="mod ord">
          <ac:chgData name="Technol.Corp 櫻庭竜太" userId="f291aa17-b8e0-4fe2-8f83-ae8a96cc9266" providerId="ADAL" clId="{5108217B-6FA4-413C-A03F-6404F29E795D}" dt="2025-08-29T05:22:54.236" v="231" actId="20577"/>
          <ac:spMkLst>
            <pc:docMk/>
            <pc:sldMk cId="3418634869" sldId="262"/>
            <ac:spMk id="6" creationId="{3171654B-F254-6F68-3D2A-F9F7AD4D14E8}"/>
          </ac:spMkLst>
        </pc:spChg>
        <pc:spChg chg="del mod">
          <ac:chgData name="Technol.Corp 櫻庭竜太" userId="f291aa17-b8e0-4fe2-8f83-ae8a96cc9266" providerId="ADAL" clId="{5108217B-6FA4-413C-A03F-6404F29E795D}" dt="2025-08-29T02:45:03.251" v="66" actId="700"/>
          <ac:spMkLst>
            <pc:docMk/>
            <pc:sldMk cId="3418634869" sldId="262"/>
            <ac:spMk id="7" creationId="{63B5B76D-60B9-5C76-88BF-9A42B7FA008F}"/>
          </ac:spMkLst>
        </pc:spChg>
        <pc:spChg chg="del">
          <ac:chgData name="Technol.Corp 櫻庭竜太" userId="f291aa17-b8e0-4fe2-8f83-ae8a96cc9266" providerId="ADAL" clId="{5108217B-6FA4-413C-A03F-6404F29E795D}" dt="2025-08-29T02:45:19.321" v="86" actId="478"/>
          <ac:spMkLst>
            <pc:docMk/>
            <pc:sldMk cId="3418634869" sldId="262"/>
            <ac:spMk id="9" creationId="{D1668FC0-C5B8-059C-05A3-59CB20E1C878}"/>
          </ac:spMkLst>
        </pc:spChg>
        <pc:spChg chg="del">
          <ac:chgData name="Technol.Corp 櫻庭竜太" userId="f291aa17-b8e0-4fe2-8f83-ae8a96cc9266" providerId="ADAL" clId="{5108217B-6FA4-413C-A03F-6404F29E795D}" dt="2025-08-29T02:45:19.321" v="86" actId="478"/>
          <ac:spMkLst>
            <pc:docMk/>
            <pc:sldMk cId="3418634869" sldId="262"/>
            <ac:spMk id="10" creationId="{507BCDDF-308B-D6C8-261F-43437598F8DE}"/>
          </ac:spMkLst>
        </pc:spChg>
        <pc:spChg chg="del">
          <ac:chgData name="Technol.Corp 櫻庭竜太" userId="f291aa17-b8e0-4fe2-8f83-ae8a96cc9266" providerId="ADAL" clId="{5108217B-6FA4-413C-A03F-6404F29E795D}" dt="2025-08-29T05:22:40.491" v="226" actId="478"/>
          <ac:spMkLst>
            <pc:docMk/>
            <pc:sldMk cId="3418634869" sldId="262"/>
            <ac:spMk id="12" creationId="{1E62D5C2-27C1-475F-B183-73166CAE40E5}"/>
          </ac:spMkLst>
        </pc:spChg>
        <pc:spChg chg="add mod ord">
          <ac:chgData name="Technol.Corp 櫻庭竜太" userId="f291aa17-b8e0-4fe2-8f83-ae8a96cc9266" providerId="ADAL" clId="{5108217B-6FA4-413C-A03F-6404F29E795D}" dt="2025-08-29T02:45:03.251" v="66" actId="700"/>
          <ac:spMkLst>
            <pc:docMk/>
            <pc:sldMk cId="3418634869" sldId="262"/>
            <ac:spMk id="13" creationId="{9663A66C-132E-1206-C74E-2153070A79D7}"/>
          </ac:spMkLst>
        </pc:spChg>
        <pc:spChg chg="add mod">
          <ac:chgData name="Technol.Corp 櫻庭竜太" userId="f291aa17-b8e0-4fe2-8f83-ae8a96cc9266" providerId="ADAL" clId="{5108217B-6FA4-413C-A03F-6404F29E795D}" dt="2025-08-29T02:45:19.530" v="87"/>
          <ac:spMkLst>
            <pc:docMk/>
            <pc:sldMk cId="3418634869" sldId="262"/>
            <ac:spMk id="15" creationId="{5E52B6E9-087B-2F75-97F2-1C552A0302F0}"/>
          </ac:spMkLst>
        </pc:spChg>
        <pc:spChg chg="add mod">
          <ac:chgData name="Technol.Corp 櫻庭竜太" userId="f291aa17-b8e0-4fe2-8f83-ae8a96cc9266" providerId="ADAL" clId="{5108217B-6FA4-413C-A03F-6404F29E795D}" dt="2025-08-29T02:45:19.530" v="87"/>
          <ac:spMkLst>
            <pc:docMk/>
            <pc:sldMk cId="3418634869" sldId="262"/>
            <ac:spMk id="16" creationId="{CDAA76DB-1C67-DAC1-72A1-1417E4560E74}"/>
          </ac:spMkLst>
        </pc:spChg>
        <pc:spChg chg="add del mod">
          <ac:chgData name="Technol.Corp 櫻庭竜太" userId="f291aa17-b8e0-4fe2-8f83-ae8a96cc9266" providerId="ADAL" clId="{5108217B-6FA4-413C-A03F-6404F29E795D}" dt="2025-08-29T05:22:44.945" v="228" actId="478"/>
          <ac:spMkLst>
            <pc:docMk/>
            <pc:sldMk cId="3418634869" sldId="262"/>
            <ac:spMk id="18" creationId="{BE018866-D6E5-3137-7EE9-079F184EF9D9}"/>
          </ac:spMkLst>
        </pc:spChg>
        <pc:spChg chg="add mod">
          <ac:chgData name="Technol.Corp 櫻庭竜太" userId="f291aa17-b8e0-4fe2-8f83-ae8a96cc9266" providerId="ADAL" clId="{5108217B-6FA4-413C-A03F-6404F29E795D}" dt="2025-08-29T05:22:51.631" v="229" actId="1076"/>
          <ac:spMkLst>
            <pc:docMk/>
            <pc:sldMk cId="3418634869" sldId="262"/>
            <ac:spMk id="19" creationId="{454A35F5-E2B3-A48B-16F9-5C98EA49C0D3}"/>
          </ac:spMkLst>
        </pc:spChg>
        <pc:picChg chg="del">
          <ac:chgData name="Technol.Corp 櫻庭竜太" userId="f291aa17-b8e0-4fe2-8f83-ae8a96cc9266" providerId="ADAL" clId="{5108217B-6FA4-413C-A03F-6404F29E795D}" dt="2025-08-29T02:45:19.321" v="86" actId="478"/>
          <ac:picMkLst>
            <pc:docMk/>
            <pc:sldMk cId="3418634869" sldId="262"/>
            <ac:picMk id="8" creationId="{7676FB6E-C619-C307-B5DC-34B0EA27CD69}"/>
          </ac:picMkLst>
        </pc:picChg>
        <pc:picChg chg="del">
          <ac:chgData name="Technol.Corp 櫻庭竜太" userId="f291aa17-b8e0-4fe2-8f83-ae8a96cc9266" providerId="ADAL" clId="{5108217B-6FA4-413C-A03F-6404F29E795D}" dt="2025-08-29T05:22:40.491" v="226" actId="478"/>
          <ac:picMkLst>
            <pc:docMk/>
            <pc:sldMk cId="3418634869" sldId="262"/>
            <ac:picMk id="11" creationId="{A7C997DE-874D-4A7F-606D-524E1120BA38}"/>
          </ac:picMkLst>
        </pc:picChg>
        <pc:picChg chg="add mod">
          <ac:chgData name="Technol.Corp 櫻庭竜太" userId="f291aa17-b8e0-4fe2-8f83-ae8a96cc9266" providerId="ADAL" clId="{5108217B-6FA4-413C-A03F-6404F29E795D}" dt="2025-08-29T02:45:19.530" v="87"/>
          <ac:picMkLst>
            <pc:docMk/>
            <pc:sldMk cId="3418634869" sldId="262"/>
            <ac:picMk id="14" creationId="{81CEE31F-AA1B-D8A0-D3EC-0B779D31B71F}"/>
          </ac:picMkLst>
        </pc:picChg>
        <pc:picChg chg="add mod">
          <ac:chgData name="Technol.Corp 櫻庭竜太" userId="f291aa17-b8e0-4fe2-8f83-ae8a96cc9266" providerId="ADAL" clId="{5108217B-6FA4-413C-A03F-6404F29E795D}" dt="2025-08-29T05:22:51.631" v="229" actId="1076"/>
          <ac:picMkLst>
            <pc:docMk/>
            <pc:sldMk cId="3418634869" sldId="262"/>
            <ac:picMk id="17" creationId="{A37E30AD-AD51-0450-0E0B-E5ED7F940060}"/>
          </ac:picMkLst>
        </pc:picChg>
      </pc:sldChg>
      <pc:sldChg chg="addSp delSp modSp mod">
        <pc:chgData name="Technol.Corp 櫻庭竜太" userId="f291aa17-b8e0-4fe2-8f83-ae8a96cc9266" providerId="ADAL" clId="{5108217B-6FA4-413C-A03F-6404F29E795D}" dt="2025-08-29T05:25:22.221" v="257" actId="14100"/>
        <pc:sldMkLst>
          <pc:docMk/>
          <pc:sldMk cId="2191874163" sldId="263"/>
        </pc:sldMkLst>
        <pc:spChg chg="mod">
          <ac:chgData name="Technol.Corp 櫻庭竜太" userId="f291aa17-b8e0-4fe2-8f83-ae8a96cc9266" providerId="ADAL" clId="{5108217B-6FA4-413C-A03F-6404F29E795D}" dt="2025-08-29T02:45:34.240" v="102"/>
          <ac:spMkLst>
            <pc:docMk/>
            <pc:sldMk cId="2191874163" sldId="263"/>
            <ac:spMk id="3" creationId="{346118AB-7F1D-316E-6348-73474A2D137F}"/>
          </ac:spMkLst>
        </pc:spChg>
        <pc:spChg chg="mod">
          <ac:chgData name="Technol.Corp 櫻庭竜太" userId="f291aa17-b8e0-4fe2-8f83-ae8a96cc9266" providerId="ADAL" clId="{5108217B-6FA4-413C-A03F-6404F29E795D}" dt="2025-08-29T02:45:37.022" v="107"/>
          <ac:spMkLst>
            <pc:docMk/>
            <pc:sldMk cId="2191874163" sldId="263"/>
            <ac:spMk id="6" creationId="{E5F247DC-4C99-D47C-DA3B-93ED84567D87}"/>
          </ac:spMkLst>
        </pc:spChg>
        <pc:spChg chg="mod">
          <ac:chgData name="Technol.Corp 櫻庭竜太" userId="f291aa17-b8e0-4fe2-8f83-ae8a96cc9266" providerId="ADAL" clId="{5108217B-6FA4-413C-A03F-6404F29E795D}" dt="2025-08-29T05:23:56.185" v="237" actId="1076"/>
          <ac:spMkLst>
            <pc:docMk/>
            <pc:sldMk cId="2191874163" sldId="263"/>
            <ac:spMk id="8" creationId="{C9F4D994-2A7C-40F8-CA27-50B7F769A75F}"/>
          </ac:spMkLst>
        </pc:spChg>
        <pc:spChg chg="mod">
          <ac:chgData name="Technol.Corp 櫻庭竜太" userId="f291aa17-b8e0-4fe2-8f83-ae8a96cc9266" providerId="ADAL" clId="{5108217B-6FA4-413C-A03F-6404F29E795D}" dt="2025-08-29T05:24:08.113" v="239" actId="14100"/>
          <ac:spMkLst>
            <pc:docMk/>
            <pc:sldMk cId="2191874163" sldId="263"/>
            <ac:spMk id="9" creationId="{F804A65C-1067-2C40-7B9E-9B72B32FE7D2}"/>
          </ac:spMkLst>
        </pc:spChg>
        <pc:spChg chg="mod">
          <ac:chgData name="Technol.Corp 櫻庭竜太" userId="f291aa17-b8e0-4fe2-8f83-ae8a96cc9266" providerId="ADAL" clId="{5108217B-6FA4-413C-A03F-6404F29E795D}" dt="2025-08-29T05:25:22.221" v="257" actId="14100"/>
          <ac:spMkLst>
            <pc:docMk/>
            <pc:sldMk cId="2191874163" sldId="263"/>
            <ac:spMk id="12" creationId="{9D7F4997-909F-380B-4203-F28ED3FCDA89}"/>
          </ac:spMkLst>
        </pc:spChg>
        <pc:picChg chg="del">
          <ac:chgData name="Technol.Corp 櫻庭竜太" userId="f291aa17-b8e0-4fe2-8f83-ae8a96cc9266" providerId="ADAL" clId="{5108217B-6FA4-413C-A03F-6404F29E795D}" dt="2025-08-29T05:23:34.029" v="232" actId="478"/>
          <ac:picMkLst>
            <pc:docMk/>
            <pc:sldMk cId="2191874163" sldId="263"/>
            <ac:picMk id="7" creationId="{098BC7FD-2109-F923-F29B-2980D67BE67E}"/>
          </ac:picMkLst>
        </pc:picChg>
        <pc:picChg chg="add mod ord">
          <ac:chgData name="Technol.Corp 櫻庭竜太" userId="f291aa17-b8e0-4fe2-8f83-ae8a96cc9266" providerId="ADAL" clId="{5108217B-6FA4-413C-A03F-6404F29E795D}" dt="2025-08-29T05:23:50.374" v="236" actId="1076"/>
          <ac:picMkLst>
            <pc:docMk/>
            <pc:sldMk cId="2191874163" sldId="263"/>
            <ac:picMk id="10" creationId="{F065D99E-FE7C-E29E-FF7C-816E0E4CEC85}"/>
          </ac:picMkLst>
        </pc:picChg>
        <pc:picChg chg="del">
          <ac:chgData name="Technol.Corp 櫻庭竜太" userId="f291aa17-b8e0-4fe2-8f83-ae8a96cc9266" providerId="ADAL" clId="{5108217B-6FA4-413C-A03F-6404F29E795D}" dt="2025-08-29T05:24:51.182" v="240" actId="478"/>
          <ac:picMkLst>
            <pc:docMk/>
            <pc:sldMk cId="2191874163" sldId="263"/>
            <ac:picMk id="11" creationId="{FEEE5495-7AD4-AEE1-4E3E-4956C91AAEF3}"/>
          </ac:picMkLst>
        </pc:picChg>
        <pc:picChg chg="add mod ord">
          <ac:chgData name="Technol.Corp 櫻庭竜太" userId="f291aa17-b8e0-4fe2-8f83-ae8a96cc9266" providerId="ADAL" clId="{5108217B-6FA4-413C-A03F-6404F29E795D}" dt="2025-08-29T05:25:12.296" v="255" actId="1076"/>
          <ac:picMkLst>
            <pc:docMk/>
            <pc:sldMk cId="2191874163" sldId="263"/>
            <ac:picMk id="14" creationId="{D2DEA229-EE5B-D5E2-2BAD-73513DC28B42}"/>
          </ac:picMkLst>
        </pc:picChg>
      </pc:sldChg>
      <pc:sldChg chg="addSp delSp modSp mod">
        <pc:chgData name="Technol.Corp 櫻庭竜太" userId="f291aa17-b8e0-4fe2-8f83-ae8a96cc9266" providerId="ADAL" clId="{5108217B-6FA4-413C-A03F-6404F29E795D}" dt="2025-08-29T05:27:45.712" v="305" actId="14100"/>
        <pc:sldMkLst>
          <pc:docMk/>
          <pc:sldMk cId="4236520580" sldId="264"/>
        </pc:sldMkLst>
        <pc:spChg chg="mod">
          <ac:chgData name="Technol.Corp 櫻庭竜太" userId="f291aa17-b8e0-4fe2-8f83-ae8a96cc9266" providerId="ADAL" clId="{5108217B-6FA4-413C-A03F-6404F29E795D}" dt="2025-08-29T02:45:42.088" v="112"/>
          <ac:spMkLst>
            <pc:docMk/>
            <pc:sldMk cId="4236520580" sldId="264"/>
            <ac:spMk id="3" creationId="{F2AD69E6-5806-073E-950C-A63479F9AED2}"/>
          </ac:spMkLst>
        </pc:spChg>
        <pc:spChg chg="mod">
          <ac:chgData name="Technol.Corp 櫻庭竜太" userId="f291aa17-b8e0-4fe2-8f83-ae8a96cc9266" providerId="ADAL" clId="{5108217B-6FA4-413C-A03F-6404F29E795D}" dt="2025-08-29T02:45:45.105" v="117"/>
          <ac:spMkLst>
            <pc:docMk/>
            <pc:sldMk cId="4236520580" sldId="264"/>
            <ac:spMk id="6" creationId="{82C94986-A84D-B5A3-0AAE-722917C28B6D}"/>
          </ac:spMkLst>
        </pc:spChg>
        <pc:spChg chg="mod">
          <ac:chgData name="Technol.Corp 櫻庭竜太" userId="f291aa17-b8e0-4fe2-8f83-ae8a96cc9266" providerId="ADAL" clId="{5108217B-6FA4-413C-A03F-6404F29E795D}" dt="2025-08-29T05:26:33.305" v="280" actId="14100"/>
          <ac:spMkLst>
            <pc:docMk/>
            <pc:sldMk cId="4236520580" sldId="264"/>
            <ac:spMk id="11" creationId="{13F7A194-A3D1-702B-B794-1DFF932D23DB}"/>
          </ac:spMkLst>
        </pc:spChg>
        <pc:spChg chg="mod">
          <ac:chgData name="Technol.Corp 櫻庭竜太" userId="f291aa17-b8e0-4fe2-8f83-ae8a96cc9266" providerId="ADAL" clId="{5108217B-6FA4-413C-A03F-6404F29E795D}" dt="2025-08-29T05:26:44.322" v="282" actId="14100"/>
          <ac:spMkLst>
            <pc:docMk/>
            <pc:sldMk cId="4236520580" sldId="264"/>
            <ac:spMk id="12" creationId="{DCFDCDB1-C217-126D-A3B2-C00487936D92}"/>
          </ac:spMkLst>
        </pc:spChg>
        <pc:spChg chg="mod">
          <ac:chgData name="Technol.Corp 櫻庭竜太" userId="f291aa17-b8e0-4fe2-8f83-ae8a96cc9266" providerId="ADAL" clId="{5108217B-6FA4-413C-A03F-6404F29E795D}" dt="2025-08-29T05:27:45.712" v="305" actId="14100"/>
          <ac:spMkLst>
            <pc:docMk/>
            <pc:sldMk cId="4236520580" sldId="264"/>
            <ac:spMk id="13" creationId="{F59F781C-96A1-7B0C-D6DB-9A90EDA7A50C}"/>
          </ac:spMkLst>
        </pc:spChg>
        <pc:picChg chg="del">
          <ac:chgData name="Technol.Corp 櫻庭竜太" userId="f291aa17-b8e0-4fe2-8f83-ae8a96cc9266" providerId="ADAL" clId="{5108217B-6FA4-413C-A03F-6404F29E795D}" dt="2025-08-29T05:25:52.578" v="258" actId="478"/>
          <ac:picMkLst>
            <pc:docMk/>
            <pc:sldMk cId="4236520580" sldId="264"/>
            <ac:picMk id="8" creationId="{7AB48B5F-4E0B-0A5C-166B-DB20A25584A9}"/>
          </ac:picMkLst>
        </pc:picChg>
        <pc:picChg chg="add mod ord">
          <ac:chgData name="Technol.Corp 櫻庭竜太" userId="f291aa17-b8e0-4fe2-8f83-ae8a96cc9266" providerId="ADAL" clId="{5108217B-6FA4-413C-A03F-6404F29E795D}" dt="2025-08-29T05:26:19.923" v="277" actId="1076"/>
          <ac:picMkLst>
            <pc:docMk/>
            <pc:sldMk cId="4236520580" sldId="264"/>
            <ac:picMk id="9" creationId="{3575362C-71C3-1830-E130-EF25ED230823}"/>
          </ac:picMkLst>
        </pc:picChg>
        <pc:picChg chg="del">
          <ac:chgData name="Technol.Corp 櫻庭竜太" userId="f291aa17-b8e0-4fe2-8f83-ae8a96cc9266" providerId="ADAL" clId="{5108217B-6FA4-413C-A03F-6404F29E795D}" dt="2025-08-29T05:27:06.527" v="283" actId="478"/>
          <ac:picMkLst>
            <pc:docMk/>
            <pc:sldMk cId="4236520580" sldId="264"/>
            <ac:picMk id="10" creationId="{91799D2A-A933-7F6C-27AC-94CA51FE65DD}"/>
          </ac:picMkLst>
        </pc:picChg>
        <pc:picChg chg="add mod ord">
          <ac:chgData name="Technol.Corp 櫻庭竜太" userId="f291aa17-b8e0-4fe2-8f83-ae8a96cc9266" providerId="ADAL" clId="{5108217B-6FA4-413C-A03F-6404F29E795D}" dt="2025-08-29T05:27:25.101" v="303" actId="1076"/>
          <ac:picMkLst>
            <pc:docMk/>
            <pc:sldMk cId="4236520580" sldId="264"/>
            <ac:picMk id="15" creationId="{FEAA8C6A-F0C6-F111-8EA7-2A695E855EDF}"/>
          </ac:picMkLst>
        </pc:picChg>
      </pc:sldChg>
      <pc:sldChg chg="addSp delSp modSp mod">
        <pc:chgData name="Technol.Corp 櫻庭竜太" userId="f291aa17-b8e0-4fe2-8f83-ae8a96cc9266" providerId="ADAL" clId="{5108217B-6FA4-413C-A03F-6404F29E795D}" dt="2025-08-29T05:28:37.039" v="331" actId="1076"/>
        <pc:sldMkLst>
          <pc:docMk/>
          <pc:sldMk cId="457578788" sldId="265"/>
        </pc:sldMkLst>
        <pc:spChg chg="mod">
          <ac:chgData name="Technol.Corp 櫻庭竜太" userId="f291aa17-b8e0-4fe2-8f83-ae8a96cc9266" providerId="ADAL" clId="{5108217B-6FA4-413C-A03F-6404F29E795D}" dt="2025-08-29T02:45:49.653" v="122"/>
          <ac:spMkLst>
            <pc:docMk/>
            <pc:sldMk cId="457578788" sldId="265"/>
            <ac:spMk id="3" creationId="{C1C148C7-30C9-91AB-F72D-C4B2F2813E46}"/>
          </ac:spMkLst>
        </pc:spChg>
        <pc:picChg chg="add mod">
          <ac:chgData name="Technol.Corp 櫻庭竜太" userId="f291aa17-b8e0-4fe2-8f83-ae8a96cc9266" providerId="ADAL" clId="{5108217B-6FA4-413C-A03F-6404F29E795D}" dt="2025-08-29T05:28:37.039" v="331" actId="1076"/>
          <ac:picMkLst>
            <pc:docMk/>
            <pc:sldMk cId="457578788" sldId="265"/>
            <ac:picMk id="7" creationId="{3B401D99-6207-B2B2-208A-D9CC40654977}"/>
          </ac:picMkLst>
        </pc:picChg>
        <pc:picChg chg="del">
          <ac:chgData name="Technol.Corp 櫻庭竜太" userId="f291aa17-b8e0-4fe2-8f83-ae8a96cc9266" providerId="ADAL" clId="{5108217B-6FA4-413C-A03F-6404F29E795D}" dt="2025-08-29T05:28:13.044" v="306" actId="478"/>
          <ac:picMkLst>
            <pc:docMk/>
            <pc:sldMk cId="457578788" sldId="265"/>
            <ac:picMk id="8" creationId="{046B9B85-2496-1116-5C76-82CD186A50EC}"/>
          </ac:picMkLst>
        </pc:picChg>
      </pc:sldChg>
      <pc:sldChg chg="modSp add">
        <pc:chgData name="Technol.Corp 櫻庭竜太" userId="f291aa17-b8e0-4fe2-8f83-ae8a96cc9266" providerId="ADAL" clId="{5108217B-6FA4-413C-A03F-6404F29E795D}" dt="2025-08-29T02:40:19.968" v="7"/>
        <pc:sldMkLst>
          <pc:docMk/>
          <pc:sldMk cId="3005264686" sldId="274"/>
        </pc:sldMkLst>
        <pc:spChg chg="mod">
          <ac:chgData name="Technol.Corp 櫻庭竜太" userId="f291aa17-b8e0-4fe2-8f83-ae8a96cc9266" providerId="ADAL" clId="{5108217B-6FA4-413C-A03F-6404F29E795D}" dt="2025-08-29T02:40:19.968" v="7"/>
          <ac:spMkLst>
            <pc:docMk/>
            <pc:sldMk cId="3005264686" sldId="274"/>
            <ac:spMk id="2" creationId="{2FB96B49-1F9A-27BF-1691-1F0465E529F8}"/>
          </ac:spMkLst>
        </pc:spChg>
        <pc:spChg chg="mod">
          <ac:chgData name="Technol.Corp 櫻庭竜太" userId="f291aa17-b8e0-4fe2-8f83-ae8a96cc9266" providerId="ADAL" clId="{5108217B-6FA4-413C-A03F-6404F29E795D}" dt="2025-08-29T02:40:12.589" v="6"/>
          <ac:spMkLst>
            <pc:docMk/>
            <pc:sldMk cId="3005264686" sldId="274"/>
            <ac:spMk id="7" creationId="{BF590BB0-1EE6-47F6-95BB-5D151FE22060}"/>
          </ac:spMkLst>
        </pc:spChg>
      </pc:sldChg>
      <pc:sldChg chg="modSp add">
        <pc:chgData name="Technol.Corp 櫻庭竜太" userId="f291aa17-b8e0-4fe2-8f83-ae8a96cc9266" providerId="ADAL" clId="{5108217B-6FA4-413C-A03F-6404F29E795D}" dt="2025-08-29T02:44:57.782" v="65"/>
        <pc:sldMkLst>
          <pc:docMk/>
          <pc:sldMk cId="584789611" sldId="275"/>
        </pc:sldMkLst>
        <pc:spChg chg="mod">
          <ac:chgData name="Technol.Corp 櫻庭竜太" userId="f291aa17-b8e0-4fe2-8f83-ae8a96cc9266" providerId="ADAL" clId="{5108217B-6FA4-413C-A03F-6404F29E795D}" dt="2025-08-29T02:44:57.782" v="65"/>
          <ac:spMkLst>
            <pc:docMk/>
            <pc:sldMk cId="584789611" sldId="275"/>
            <ac:spMk id="2" creationId="{C2BC0F68-3645-15B4-9BCA-DD2C054A1791}"/>
          </ac:spMkLst>
        </pc:spChg>
        <pc:spChg chg="mod">
          <ac:chgData name="Technol.Corp 櫻庭竜太" userId="f291aa17-b8e0-4fe2-8f83-ae8a96cc9266" providerId="ADAL" clId="{5108217B-6FA4-413C-A03F-6404F29E795D}" dt="2025-08-29T02:44:49.142" v="63"/>
          <ac:spMkLst>
            <pc:docMk/>
            <pc:sldMk cId="584789611" sldId="275"/>
            <ac:spMk id="7" creationId="{75FF1651-56D3-BF5E-ABFA-32B460C6D22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2025/8/29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7BCB345-7F5A-4F4E-930F-8E9EE53951BA}" type="datetime1">
              <a:rPr lang="en-US" altLang="ja-JP" smtClean="0"/>
              <a:t>8/29/2025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4F18FEF-0843-4773-9188-D2BDE974A2B7}" type="datetime1">
              <a:rPr lang="en-US" altLang="ja-JP" smtClean="0"/>
              <a:t>8/29/2025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B499C-A8A1-4BB8-9B62-BA32F61C8A72}" type="datetime1">
              <a:rPr lang="en-US" altLang="ja-JP" smtClean="0"/>
              <a:t>8/29/2025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C939C46-C76D-4E9C-BA29-FF274FB3BC28}" type="datetime1">
              <a:rPr lang="en-US" altLang="ja-JP" smtClean="0"/>
              <a:t>8/29/2025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0AD6-DF4C-4977-8A83-13D01752B791}" type="datetime1">
              <a:rPr lang="en-US" altLang="ja-JP" smtClean="0"/>
              <a:t>8/29/2025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5485D-4575-4363-A8C4-7F271F676D60}" type="datetime1">
              <a:rPr lang="en-US" altLang="ja-JP" smtClean="0"/>
              <a:t>8/29/2025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E4BE0E2-B98B-4853-9229-D2560EDF32A9}" type="datetime1">
              <a:rPr lang="en-US" altLang="ja-JP" smtClean="0"/>
              <a:t>8/29/2025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2420728-4B79-4F8C-9BAC-DBABD393AB1F}" type="datetime1">
              <a:rPr lang="en-US" altLang="ja-JP" smtClean="0"/>
              <a:t>8/29/2025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91673D4-BF79-4A2D-9FFD-B0D2E40D1082}" type="datetime1">
              <a:rPr lang="en-US" altLang="ja-JP" smtClean="0"/>
              <a:t>8/29/2025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2D6E-4080-4990-BBE8-41739FF439B8}" type="datetime1">
              <a:rPr lang="en-US" altLang="ja-JP" smtClean="0"/>
              <a:t>8/29/2025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FBEABAE5-F99D-4A61-99F9-FE81811D534D}" type="datetime1">
              <a:rPr lang="en-US" altLang="ja-JP" smtClean="0"/>
              <a:t>8/29/2025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/>
              <a:t>L</a:t>
            </a:r>
            <a:r>
              <a:rPr kumimoji="1" lang="en-US" altLang="ja-JP"/>
              <a:t>AN</a:t>
            </a:r>
            <a:r>
              <a:rPr kumimoji="1" lang="ja-JP" altLang="en-US"/>
              <a:t>設定</a:t>
            </a:r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図 14" descr="グラフィカル ユーザー インターフェイス, テキスト, アプリケーション, チャットまたはテキスト メッセージ&#10;&#10;AI 生成コンテンツは誤りを含む可能性があります。">
            <a:extLst>
              <a:ext uri="{FF2B5EF4-FFF2-40B4-BE49-F238E27FC236}">
                <a16:creationId xmlns:a16="http://schemas.microsoft.com/office/drawing/2014/main" id="{FEAA8C6A-F0C6-F111-8EA7-2A695E855E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755" y="1385609"/>
            <a:ext cx="3600000" cy="256751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9" name="図 8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3575362C-71C3-1830-E130-EF25ED2308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1245" y="2036783"/>
            <a:ext cx="3600000" cy="258662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865E913D-8470-9B5E-BA95-519E5DFF3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2AD69E6-5806-073E-950C-A63479F9AE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⑦</a:t>
            </a:r>
            <a:r>
              <a:rPr kumimoji="1" lang="ja-JP" altLang="en-US"/>
              <a:t>　端末に指定したい</a:t>
            </a:r>
            <a:r>
              <a:rPr kumimoji="1" lang="en-US" altLang="ja-JP"/>
              <a:t>IP</a:t>
            </a:r>
            <a:r>
              <a:rPr kumimoji="1" lang="ja-JP" altLang="en-US"/>
              <a:t>を「</a:t>
            </a:r>
            <a:r>
              <a:rPr kumimoji="1" lang="en-US" altLang="ja-JP"/>
              <a:t>IP</a:t>
            </a:r>
            <a:r>
              <a:rPr kumimoji="1" lang="ja-JP" altLang="en-US"/>
              <a:t>アドレス</a:t>
            </a:r>
            <a:r>
              <a:rPr lang="ja-JP" altLang="en-US"/>
              <a:t>」</a:t>
            </a:r>
            <a:r>
              <a:rPr kumimoji="1" lang="ja-JP" altLang="en-US"/>
              <a:t>に、</a:t>
            </a:r>
            <a:br>
              <a:rPr kumimoji="1" lang="en-US" altLang="ja-JP"/>
            </a:br>
            <a:r>
              <a:rPr kumimoji="1" lang="ja-JP" altLang="en-US"/>
              <a:t>　　その端末の</a:t>
            </a:r>
            <a:r>
              <a:rPr kumimoji="1" lang="en-US" altLang="ja-JP"/>
              <a:t>MAC</a:t>
            </a:r>
            <a:r>
              <a:rPr kumimoji="1" lang="ja-JP" altLang="en-US"/>
              <a:t>アドレス</a:t>
            </a:r>
            <a:r>
              <a:rPr lang="ja-JP" altLang="en-US"/>
              <a:t>「</a:t>
            </a:r>
            <a:r>
              <a:rPr kumimoji="1" lang="ja-JP" altLang="en-US"/>
              <a:t>ハードウェアアドレス」</a:t>
            </a:r>
            <a:r>
              <a:rPr kumimoji="1" lang="en-US" altLang="ja-JP"/>
              <a:t> </a:t>
            </a:r>
            <a:r>
              <a:rPr kumimoji="1" lang="ja-JP" altLang="en-US"/>
              <a:t>に入力し</a:t>
            </a:r>
            <a:br>
              <a:rPr lang="en-US" altLang="ja-JP"/>
            </a:br>
            <a:r>
              <a:rPr lang="ja-JP" altLang="en-US"/>
              <a:t>　　「</a:t>
            </a:r>
            <a:r>
              <a:rPr kumimoji="1" lang="ja-JP" altLang="en-US"/>
              <a:t>追加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  <a:br>
              <a:rPr kumimoji="1" lang="en-US" altLang="ja-JP"/>
            </a:br>
            <a:r>
              <a:rPr kumimoji="1" lang="ja-JP" altLang="en-US"/>
              <a:t>　　（ホスト名は任意でご入力下さい） 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B1EE75F-18D4-0C12-0830-0190362211C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85DEA1E-20B2-AFF1-0515-33EB237B420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82C94986-A84D-B5A3-0AAE-722917C28B6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⑧</a:t>
            </a:r>
            <a:r>
              <a:rPr kumimoji="1" lang="ja-JP" altLang="en-US"/>
              <a:t>　内容を確認し、</a:t>
            </a:r>
            <a:r>
              <a:rPr lang="ja-JP" altLang="en-US"/>
              <a:t>問題がなければ「</a:t>
            </a:r>
            <a:r>
              <a:rPr kumimoji="1" lang="ja-JP" altLang="en-US"/>
              <a:t>追加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3F7A194-A3D1-702B-B794-1DFF932D23DB}"/>
              </a:ext>
            </a:extLst>
          </p:cNvPr>
          <p:cNvSpPr/>
          <p:nvPr/>
        </p:nvSpPr>
        <p:spPr>
          <a:xfrm>
            <a:off x="2175509" y="2981325"/>
            <a:ext cx="1872615" cy="5334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DCFDCDB1-C217-126D-A3B2-C00487936D92}"/>
              </a:ext>
            </a:extLst>
          </p:cNvPr>
          <p:cNvSpPr/>
          <p:nvPr/>
        </p:nvSpPr>
        <p:spPr>
          <a:xfrm>
            <a:off x="3875723" y="3836442"/>
            <a:ext cx="566102" cy="11668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F59F781C-96A1-7B0C-D6DB-9A90EDA7A50C}"/>
              </a:ext>
            </a:extLst>
          </p:cNvPr>
          <p:cNvSpPr/>
          <p:nvPr/>
        </p:nvSpPr>
        <p:spPr>
          <a:xfrm>
            <a:off x="9625012" y="3594101"/>
            <a:ext cx="306387" cy="13216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65205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7DB17E-ABC8-BC43-EBD8-C1571BAF9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1C148C7-30C9-91AB-F72D-C4B2F2813E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⑨</a:t>
            </a:r>
            <a:r>
              <a:rPr kumimoji="1" lang="ja-JP" altLang="en-US"/>
              <a:t>　一覧を確認し、登録した端末が表示されていることを</a:t>
            </a:r>
            <a:br>
              <a:rPr kumimoji="1" lang="en-US" altLang="ja-JP"/>
            </a:br>
            <a:r>
              <a:rPr kumimoji="1" lang="ja-JP" altLang="en-US"/>
              <a:t>　　確認しましたら作業は完了です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54701CB-DB68-C717-2F52-8285B3B7E5D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3C516C-7111-5EC2-B282-985A81B457F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7" name="図 6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3B401D99-6207-B2B2-208A-D9CC406549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592573"/>
            <a:ext cx="3600000" cy="258850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57578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en-US" altLang="ja-JP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LAN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設定</a:t>
            </a:r>
            <a:endParaRPr lang="en-US" altLang="ja-JP"/>
          </a:p>
          <a:p>
            <a:r>
              <a:rPr lang="en-US" altLang="ja-JP"/>
              <a:t>2.</a:t>
            </a:r>
            <a:r>
              <a:rPr lang="ja-JP" altLang="en-US"/>
              <a:t>　</a:t>
            </a:r>
            <a:r>
              <a:rPr lang="ja-JP" altLang="en-US"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クライアント固定</a:t>
            </a:r>
            <a:r>
              <a:rPr lang="en-US" altLang="ja-JP"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IP</a:t>
            </a:r>
            <a:r>
              <a:rPr lang="ja-JP" altLang="en-US"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設定</a:t>
            </a:r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7D13B4D-FE1B-6B2A-BDCB-F32FA41BBFB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C20CAF-77AF-E830-10FF-D278477DD7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B96B49-1F9A-27BF-1691-1F0465E52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1.LAN</a:t>
            </a:r>
            <a:r>
              <a:rPr lang="ja-JP" altLang="en-US"/>
              <a:t>設定</a:t>
            </a:r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C217E65-3F9B-F1B0-4303-40AFD625CC6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ログイン選択画面で「</a:t>
            </a:r>
            <a:r>
              <a:rPr lang="ja-JP" altLang="en-US"/>
              <a:t>ローカル</a:t>
            </a:r>
            <a:r>
              <a:rPr kumimoji="1" lang="ja-JP" altLang="en-US"/>
              <a:t>ログイン」をクリックします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E6776CF-AC3C-81BA-D7D5-B7DE8E30B78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CC27DD67-F556-8FCF-17B6-BCB7B989A30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</a:t>
            </a:r>
            <a:r>
              <a:rPr lang="ja-JP" altLang="en-US"/>
              <a:t>管理者ユーザ、パスワードを入力し、「ログイン」を</a:t>
            </a:r>
            <a:br>
              <a:rPr lang="en-US" altLang="ja-JP"/>
            </a:br>
            <a:r>
              <a:rPr lang="ja-JP" altLang="en-US"/>
              <a:t>　　クリックします</a:t>
            </a:r>
            <a:endParaRPr kumimoji="1" lang="ja-JP" altLang="en-US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BF590BB0-1EE6-47F6-95BB-5D151FE220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altLang="ja-JP"/>
              <a:t>MRB</a:t>
            </a:r>
            <a:r>
              <a:rPr lang="ja-JP" altLang="en-US"/>
              <a:t>の</a:t>
            </a:r>
            <a:r>
              <a:rPr lang="en-US" altLang="ja-JP"/>
              <a:t>LAN</a:t>
            </a:r>
            <a:r>
              <a:rPr lang="ja-JP" altLang="en-US"/>
              <a:t>設定の手順について説明します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5000BE3-B37F-D548-6649-30A265CBD5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0" name="図 9" descr="グラフィカル ユーザー インターフェイス&#10;&#10;AI 生成コンテンツは誤りを含む可能性があります。">
            <a:extLst>
              <a:ext uri="{FF2B5EF4-FFF2-40B4-BE49-F238E27FC236}">
                <a16:creationId xmlns:a16="http://schemas.microsoft.com/office/drawing/2014/main" id="{B576017B-A6E7-D848-C02E-0E6B3496B5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201" y="2079902"/>
            <a:ext cx="3600000" cy="269819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CD24F0F-E754-2DC6-5072-A24EA8F5B6CD}"/>
              </a:ext>
            </a:extLst>
          </p:cNvPr>
          <p:cNvSpPr/>
          <p:nvPr/>
        </p:nvSpPr>
        <p:spPr>
          <a:xfrm>
            <a:off x="1632262" y="3352800"/>
            <a:ext cx="1249507" cy="36007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6" name="図 15" descr="グラフィカル ユーザー インターフェイス, テキスト, アプリケーション, チャットまたはテキスト メッセージ&#10;&#10;AI 生成コンテンツは誤りを含む可能性があります。">
            <a:extLst>
              <a:ext uri="{FF2B5EF4-FFF2-40B4-BE49-F238E27FC236}">
                <a16:creationId xmlns:a16="http://schemas.microsoft.com/office/drawing/2014/main" id="{74DCBE6C-678B-B462-F447-F5EF20FE89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302848"/>
            <a:ext cx="3600000" cy="291723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C5212A09-DF23-53A9-D743-CEA4B69BD66E}"/>
              </a:ext>
            </a:extLst>
          </p:cNvPr>
          <p:cNvSpPr/>
          <p:nvPr/>
        </p:nvSpPr>
        <p:spPr>
          <a:xfrm>
            <a:off x="7510398" y="3448791"/>
            <a:ext cx="1828766" cy="48756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0D6CC3C0-1BF7-40FC-150A-6D9AF9F8EAC1}"/>
              </a:ext>
            </a:extLst>
          </p:cNvPr>
          <p:cNvSpPr/>
          <p:nvPr/>
        </p:nvSpPr>
        <p:spPr>
          <a:xfrm>
            <a:off x="9490610" y="4282702"/>
            <a:ext cx="680129" cy="1440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5264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図 18" descr="グラフィカル ユーザー インターフェイス, アプリケーション, チャットまたはテキスト メッセージ&#10;&#10;AI 生成コンテンツは誤りを含む可能性があります。">
            <a:extLst>
              <a:ext uri="{FF2B5EF4-FFF2-40B4-BE49-F238E27FC236}">
                <a16:creationId xmlns:a16="http://schemas.microsoft.com/office/drawing/2014/main" id="{ABC5DF9C-174F-9442-306E-E2444A6174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8106" y="2223102"/>
            <a:ext cx="3600000" cy="256419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4" name="タイトル 13">
            <a:extLst>
              <a:ext uri="{FF2B5EF4-FFF2-40B4-BE49-F238E27FC236}">
                <a16:creationId xmlns:a16="http://schemas.microsoft.com/office/drawing/2014/main" id="{3FD3CE82-DC72-CC36-CC93-A584A2302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③</a:t>
            </a:r>
            <a:r>
              <a:rPr kumimoji="1" lang="ja-JP" altLang="en-US"/>
              <a:t>　ローカル管理画面にログイン後、右上の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</a:t>
            </a:r>
            <a:br>
              <a:rPr kumimoji="1" lang="en-US" altLang="ja-JP"/>
            </a:br>
            <a:r>
              <a:rPr kumimoji="1" lang="ja-JP" altLang="en-US"/>
              <a:t>　　し、左の</a:t>
            </a:r>
            <a:r>
              <a:rPr lang="ja-JP" altLang="en-US"/>
              <a:t>「</a:t>
            </a:r>
            <a:r>
              <a:rPr lang="en-US" altLang="ja-JP"/>
              <a:t>L</a:t>
            </a:r>
            <a:r>
              <a:rPr kumimoji="1" lang="en-US" altLang="ja-JP"/>
              <a:t>AN</a:t>
            </a:r>
            <a:r>
              <a:rPr kumimoji="1" lang="ja-JP" altLang="en-US"/>
              <a:t>設定」</a:t>
            </a:r>
            <a:r>
              <a:rPr kumimoji="1" lang="en-US" altLang="ja-JP"/>
              <a:t> 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12F975D-BE3C-155B-4EFF-BF5386BA883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④</a:t>
            </a:r>
            <a:r>
              <a:rPr kumimoji="1" lang="ja-JP" altLang="en-US"/>
              <a:t>　</a:t>
            </a:r>
            <a:r>
              <a:rPr lang="ja-JP" altLang="en-US"/>
              <a:t>「有線</a:t>
            </a:r>
            <a:r>
              <a:rPr lang="en-US" altLang="ja-JP"/>
              <a:t>LAN</a:t>
            </a:r>
            <a:r>
              <a:rPr kumimoji="1" lang="ja-JP" altLang="en-US"/>
              <a:t>」、</a:t>
            </a:r>
            <a:r>
              <a:rPr lang="ja-JP" altLang="en-US"/>
              <a:t>「</a:t>
            </a:r>
            <a:r>
              <a:rPr kumimoji="1" lang="en-US" altLang="ja-JP"/>
              <a:t>IPv4</a:t>
            </a:r>
            <a:r>
              <a:rPr kumimoji="1" lang="ja-JP" altLang="en-US"/>
              <a:t>利用</a:t>
            </a:r>
            <a:r>
              <a:rPr lang="ja-JP" altLang="en-US"/>
              <a:t>」</a:t>
            </a:r>
            <a:r>
              <a:rPr kumimoji="1" lang="ja-JP" altLang="en-US"/>
              <a:t>にチェックを入れ、</a:t>
            </a:r>
            <a:r>
              <a:rPr kumimoji="1" lang="en-US" altLang="ja-JP"/>
              <a:t>IP</a:t>
            </a:r>
            <a:r>
              <a:rPr kumimoji="1" lang="ja-JP" altLang="en-US"/>
              <a:t>アドレスと</a:t>
            </a:r>
            <a:br>
              <a:rPr kumimoji="1" lang="en-US" altLang="ja-JP"/>
            </a:br>
            <a:r>
              <a:rPr kumimoji="1" lang="ja-JP" altLang="en-US"/>
              <a:t>　　ネットマスクを入力します </a:t>
            </a:r>
            <a:br>
              <a:rPr kumimoji="1" lang="en-US" altLang="ja-JP"/>
            </a:br>
            <a:r>
              <a:rPr kumimoji="1" lang="ja-JP" altLang="en-US"/>
              <a:t>　　その後、</a:t>
            </a:r>
            <a:r>
              <a:rPr lang="ja-JP" altLang="en-US"/>
              <a:t>「</a:t>
            </a:r>
            <a:r>
              <a:rPr kumimoji="1" lang="en-US" altLang="ja-JP"/>
              <a:t>DHCP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  <a:br>
              <a:rPr lang="en-US" altLang="ja-JP"/>
            </a:br>
            <a:r>
              <a:rPr lang="ja-JP" altLang="en-US"/>
              <a:t>　　</a:t>
            </a:r>
            <a:r>
              <a:rPr lang="en-US" altLang="ja-JP">
                <a:solidFill>
                  <a:srgbClr val="FF0000"/>
                </a:solidFill>
              </a:rPr>
              <a:t>※IPv6</a:t>
            </a:r>
            <a:r>
              <a:rPr lang="ja-JP" altLang="en-US">
                <a:solidFill>
                  <a:srgbClr val="FF0000"/>
                </a:solidFill>
              </a:rPr>
              <a:t>を利用する場合は「</a:t>
            </a:r>
            <a:r>
              <a:rPr lang="en-US" altLang="ja-JP">
                <a:solidFill>
                  <a:srgbClr val="FF0000"/>
                </a:solidFill>
              </a:rPr>
              <a:t>IPv6</a:t>
            </a:r>
            <a:r>
              <a:rPr lang="ja-JP" altLang="en-US">
                <a:solidFill>
                  <a:srgbClr val="FF0000"/>
                </a:solidFill>
              </a:rPr>
              <a:t>利用」にチェックを入れて</a:t>
            </a:r>
            <a:br>
              <a:rPr lang="en-US" altLang="ja-JP">
                <a:solidFill>
                  <a:srgbClr val="FF0000"/>
                </a:solidFill>
              </a:rPr>
            </a:br>
            <a:r>
              <a:rPr lang="ja-JP" altLang="en-US">
                <a:solidFill>
                  <a:srgbClr val="FF0000"/>
                </a:solidFill>
              </a:rPr>
              <a:t>　　　ください</a:t>
            </a:r>
            <a:endParaRPr kumimoji="1" lang="en-US" altLang="ja-JP">
              <a:solidFill>
                <a:srgbClr val="FF0000"/>
              </a:solidFill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AAE6A6D-18BE-B1B1-0DD3-E9886A75B40E}"/>
              </a:ext>
            </a:extLst>
          </p:cNvPr>
          <p:cNvSpPr/>
          <p:nvPr/>
        </p:nvSpPr>
        <p:spPr>
          <a:xfrm>
            <a:off x="7701489" y="2824859"/>
            <a:ext cx="2198161" cy="82639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5E0D0510-5A36-4184-1B6C-DF43F0DC9ABD}"/>
              </a:ext>
            </a:extLst>
          </p:cNvPr>
          <p:cNvSpPr/>
          <p:nvPr/>
        </p:nvSpPr>
        <p:spPr>
          <a:xfrm>
            <a:off x="7749114" y="3781138"/>
            <a:ext cx="549542" cy="11935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5" name="図 14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39CB481A-1958-6D4A-B01A-6714042A66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8596" y="1588480"/>
            <a:ext cx="3600000" cy="216064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856EC2B5-FEB2-957A-4F89-009A8EE8EEED}"/>
              </a:ext>
            </a:extLst>
          </p:cNvPr>
          <p:cNvSpPr/>
          <p:nvPr/>
        </p:nvSpPr>
        <p:spPr>
          <a:xfrm>
            <a:off x="4573196" y="1640591"/>
            <a:ext cx="527441" cy="11200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F99BA11A-3306-7DCA-8E81-7C46C79CF6C7}"/>
              </a:ext>
            </a:extLst>
          </p:cNvPr>
          <p:cNvSpPr/>
          <p:nvPr/>
        </p:nvSpPr>
        <p:spPr>
          <a:xfrm>
            <a:off x="1568450" y="2340191"/>
            <a:ext cx="767556" cy="12440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図 14" descr="グラフィカル ユーザー インターフェイス, アプリケーション, チャットまたはテキスト メッセージ&#10;&#10;AI 生成コンテンツは誤りを含む可能性があります。">
            <a:extLst>
              <a:ext uri="{FF2B5EF4-FFF2-40B4-BE49-F238E27FC236}">
                <a16:creationId xmlns:a16="http://schemas.microsoft.com/office/drawing/2014/main" id="{8C266026-CAB0-8166-AC38-A06C560276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755" y="1369630"/>
            <a:ext cx="3600000" cy="256419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9" name="図 8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EDFA5648-4F71-5180-918C-3CB4881AF0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1245" y="2411446"/>
            <a:ext cx="3600000" cy="257534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681EE121-A242-3F23-48FF-D28046C2B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6ADE3F6-2ECB-FFFD-C110-F1CEB5AE7F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⑤</a:t>
            </a:r>
            <a:r>
              <a:rPr kumimoji="1" lang="ja-JP" altLang="en-US"/>
              <a:t>　</a:t>
            </a:r>
            <a:r>
              <a:rPr kumimoji="1" lang="en-US" altLang="ja-JP"/>
              <a:t>DHCP</a:t>
            </a:r>
            <a:r>
              <a:rPr kumimoji="1" lang="ja-JP" altLang="en-US"/>
              <a:t>を利用する場合は</a:t>
            </a:r>
            <a:r>
              <a:rPr lang="ja-JP" altLang="en-US"/>
              <a:t>「</a:t>
            </a:r>
            <a:r>
              <a:rPr kumimoji="1" lang="ja-JP" altLang="en-US"/>
              <a:t>利用する</a:t>
            </a:r>
            <a:r>
              <a:rPr lang="ja-JP" altLang="en-US"/>
              <a:t>」</a:t>
            </a:r>
            <a:r>
              <a:rPr kumimoji="1" lang="ja-JP" altLang="en-US"/>
              <a:t>にチェックを入れ、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en-US" altLang="ja-JP"/>
              <a:t>DHCP</a:t>
            </a:r>
            <a:r>
              <a:rPr kumimoji="1" lang="ja-JP" altLang="en-US"/>
              <a:t>の開始アドレスと終了アドレスを入力します</a:t>
            </a:r>
            <a:br>
              <a:rPr kumimoji="1" lang="en-US" altLang="ja-JP"/>
            </a:br>
            <a:r>
              <a:rPr kumimoji="1" lang="ja-JP" altLang="en-US"/>
              <a:t>　　ドメイン、</a:t>
            </a:r>
            <a:r>
              <a:rPr kumimoji="1" lang="en-US" altLang="ja-JP"/>
              <a:t>DNS</a:t>
            </a:r>
            <a:r>
              <a:rPr kumimoji="1" lang="ja-JP" altLang="en-US"/>
              <a:t>を配布する場合はドメイン、</a:t>
            </a:r>
            <a:r>
              <a:rPr kumimoji="1" lang="en-US" altLang="ja-JP"/>
              <a:t>DNS</a:t>
            </a:r>
            <a:r>
              <a:rPr kumimoji="1" lang="ja-JP" altLang="en-US"/>
              <a:t>を合わせて</a:t>
            </a:r>
            <a:br>
              <a:rPr kumimoji="1" lang="en-US" altLang="ja-JP"/>
            </a:br>
            <a:r>
              <a:rPr kumimoji="1" lang="ja-JP" altLang="en-US"/>
              <a:t>　　入力し、</a:t>
            </a: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  <a:br>
              <a:rPr kumimoji="1" lang="en-US" altLang="ja-JP"/>
            </a:br>
            <a:r>
              <a:rPr lang="en-US" altLang="ja-JP"/>
              <a:t>       </a:t>
            </a:r>
            <a:r>
              <a:rPr kumimoji="1" lang="en-US" altLang="ja-JP"/>
              <a:t>※DHCP</a:t>
            </a:r>
            <a:r>
              <a:rPr kumimoji="1" lang="ja-JP" altLang="en-US"/>
              <a:t>運用する場合はブリッジモードでも</a:t>
            </a:r>
            <a:r>
              <a:rPr kumimoji="1" lang="en-US" altLang="ja-JP"/>
              <a:t>DHCP</a:t>
            </a:r>
            <a:r>
              <a:rPr kumimoji="1" lang="ja-JP" altLang="en-US"/>
              <a:t>を</a:t>
            </a:r>
            <a:r>
              <a:rPr kumimoji="1" lang="en-US" altLang="ja-JP"/>
              <a:t>OFF</a:t>
            </a:r>
            <a:r>
              <a:rPr kumimoji="1" lang="ja-JP" altLang="en-US"/>
              <a:t>にし</a:t>
            </a:r>
            <a:br>
              <a:rPr kumimoji="1" lang="en-US" altLang="ja-JP"/>
            </a:br>
            <a:r>
              <a:rPr kumimoji="1" lang="ja-JP" altLang="en-US"/>
              <a:t>　　　ないでください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0536FCD-243C-A5F3-47A1-8757BB63A54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406465A-A843-DF3A-AE47-0CA127C08CE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A1E48D6C-3456-33E5-D811-708ED1075E1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⑥　「次へ」をクリックします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93F8E50-461E-7AD6-CD95-ADC1439E6E26}"/>
              </a:ext>
            </a:extLst>
          </p:cNvPr>
          <p:cNvSpPr/>
          <p:nvPr/>
        </p:nvSpPr>
        <p:spPr>
          <a:xfrm>
            <a:off x="1923660" y="3098839"/>
            <a:ext cx="1733940" cy="88261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0E3DCB1-3B4B-B498-5AB4-941C3A3BDE92}"/>
              </a:ext>
            </a:extLst>
          </p:cNvPr>
          <p:cNvSpPr/>
          <p:nvPr/>
        </p:nvSpPr>
        <p:spPr>
          <a:xfrm>
            <a:off x="4166058" y="4026693"/>
            <a:ext cx="553580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44A69C7-20D3-504C-57DD-A5B074EB058A}"/>
              </a:ext>
            </a:extLst>
          </p:cNvPr>
          <p:cNvSpPr/>
          <p:nvPr/>
        </p:nvSpPr>
        <p:spPr>
          <a:xfrm>
            <a:off x="9403557" y="2928475"/>
            <a:ext cx="557212" cy="12190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3604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 descr="グラフィカル ユーザー インターフェイス&#10;&#10;AI 生成コンテンツは誤りを含む可能性があります。">
            <a:extLst>
              <a:ext uri="{FF2B5EF4-FFF2-40B4-BE49-F238E27FC236}">
                <a16:creationId xmlns:a16="http://schemas.microsoft.com/office/drawing/2014/main" id="{B58CB811-068E-5321-43B4-39968F5F1B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352542"/>
            <a:ext cx="3600000" cy="259291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9" name="図 8" descr="タイムライン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7A3AD75C-AC50-CD9C-7229-B368127BE1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1352542"/>
            <a:ext cx="3600000" cy="257800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BA971631-83DA-E80E-9BE5-B9190917E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E2DD23C-FF32-73E0-3F65-6C914220E9C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⑦</a:t>
            </a:r>
            <a:r>
              <a:rPr kumimoji="1" lang="ja-JP" altLang="en-US"/>
              <a:t>　内容を確認し、</a:t>
            </a:r>
            <a:r>
              <a:rPr lang="ja-JP" altLang="en-US"/>
              <a:t>問題がなければ「</a:t>
            </a:r>
            <a:r>
              <a:rPr kumimoji="1" lang="ja-JP" altLang="en-US"/>
              <a:t>確認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9F5CB2A-F727-2DFB-3E42-F6A4B734C37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EAED37D-4224-1801-B207-0DBF60B980F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3AB4EE51-2758-7D02-425F-3A8E8E83167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⑧</a:t>
            </a:r>
            <a:r>
              <a:rPr kumimoji="1" lang="ja-JP" altLang="en-US"/>
              <a:t>　以下の画面が表示されると設定完了です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75879E1-FD65-DAEC-FB5D-666B33DD80EB}"/>
              </a:ext>
            </a:extLst>
          </p:cNvPr>
          <p:cNvSpPr/>
          <p:nvPr/>
        </p:nvSpPr>
        <p:spPr>
          <a:xfrm>
            <a:off x="4183856" y="3376326"/>
            <a:ext cx="527844" cy="10534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6471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A95AD1-BFC8-B65F-5EA6-412CBF9DC9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BC0F68-3645-15B4-9BCA-DD2C054A1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2.</a:t>
            </a:r>
            <a:r>
              <a:rPr lang="ja-JP" altLang="en-US"/>
              <a:t>クライアント固定</a:t>
            </a:r>
            <a:r>
              <a:rPr lang="en-US" altLang="ja-JP"/>
              <a:t>IP</a:t>
            </a:r>
            <a:r>
              <a:rPr lang="ja-JP" altLang="en-US"/>
              <a:t>設定</a:t>
            </a:r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5F6D4C9-8AB1-FB6D-425A-0A33010E0BF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ログイン選択画面で「</a:t>
            </a:r>
            <a:r>
              <a:rPr lang="ja-JP" altLang="en-US"/>
              <a:t>ローカル</a:t>
            </a:r>
            <a:r>
              <a:rPr kumimoji="1" lang="ja-JP" altLang="en-US"/>
              <a:t>ログイン」をクリックします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D0AAF30-08A3-F8C2-BB5C-D1ED59EA807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F10E15B6-E51C-1FB4-34EF-2B541768359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</a:t>
            </a:r>
            <a:r>
              <a:rPr lang="ja-JP" altLang="en-US"/>
              <a:t>管理者ユーザ、パスワードを入力し、「ログイン」を</a:t>
            </a:r>
            <a:br>
              <a:rPr lang="en-US" altLang="ja-JP"/>
            </a:br>
            <a:r>
              <a:rPr lang="ja-JP" altLang="en-US"/>
              <a:t>　　クリックします</a:t>
            </a:r>
            <a:endParaRPr kumimoji="1" lang="ja-JP" altLang="en-US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5FF1651-56D3-BF5E-ABFA-32B460C6D22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altLang="ja-JP"/>
              <a:t>MRB</a:t>
            </a:r>
            <a:r>
              <a:rPr lang="ja-JP" altLang="en-US"/>
              <a:t>で端末の利用する</a:t>
            </a:r>
            <a:r>
              <a:rPr lang="en-US" altLang="ja-JP"/>
              <a:t>IP</a:t>
            </a:r>
            <a:r>
              <a:rPr lang="ja-JP" altLang="en-US"/>
              <a:t>を決定する場合の設定手順について説明します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81C4677-22F0-2AF6-6630-FFB715190E7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10" name="図 9" descr="グラフィカル ユーザー インターフェイス&#10;&#10;AI 生成コンテンツは誤りを含む可能性があります。">
            <a:extLst>
              <a:ext uri="{FF2B5EF4-FFF2-40B4-BE49-F238E27FC236}">
                <a16:creationId xmlns:a16="http://schemas.microsoft.com/office/drawing/2014/main" id="{09EFA372-99CF-63B2-8C90-83B2108A82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201" y="2079902"/>
            <a:ext cx="3600000" cy="269819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648E811-6CA0-F123-1537-6FFA52960EC5}"/>
              </a:ext>
            </a:extLst>
          </p:cNvPr>
          <p:cNvSpPr/>
          <p:nvPr/>
        </p:nvSpPr>
        <p:spPr>
          <a:xfrm>
            <a:off x="1632262" y="3352800"/>
            <a:ext cx="1249507" cy="36007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6" name="図 15" descr="グラフィカル ユーザー インターフェイス, テキスト, アプリケーション, チャットまたはテキスト メッセージ&#10;&#10;AI 生成コンテンツは誤りを含む可能性があります。">
            <a:extLst>
              <a:ext uri="{FF2B5EF4-FFF2-40B4-BE49-F238E27FC236}">
                <a16:creationId xmlns:a16="http://schemas.microsoft.com/office/drawing/2014/main" id="{7CEFF315-4515-CC13-797E-D8FE180B4B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302848"/>
            <a:ext cx="3600000" cy="291723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DDE14F27-57D8-AC05-8275-8B4518CF32F0}"/>
              </a:ext>
            </a:extLst>
          </p:cNvPr>
          <p:cNvSpPr/>
          <p:nvPr/>
        </p:nvSpPr>
        <p:spPr>
          <a:xfrm>
            <a:off x="7510398" y="3448791"/>
            <a:ext cx="1828766" cy="48756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06AD48FC-667C-3067-A6A9-5D52315709EF}"/>
              </a:ext>
            </a:extLst>
          </p:cNvPr>
          <p:cNvSpPr/>
          <p:nvPr/>
        </p:nvSpPr>
        <p:spPr>
          <a:xfrm>
            <a:off x="9490610" y="4282702"/>
            <a:ext cx="680129" cy="1440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4789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タイトル 12">
            <a:extLst>
              <a:ext uri="{FF2B5EF4-FFF2-40B4-BE49-F238E27FC236}">
                <a16:creationId xmlns:a16="http://schemas.microsoft.com/office/drawing/2014/main" id="{9663A66C-132E-1206-C74E-2153070A7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4F24400-A856-C922-F9DB-0D6EA3130F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③</a:t>
            </a:r>
            <a:r>
              <a:rPr kumimoji="1" lang="ja-JP" altLang="en-US"/>
              <a:t>　ローカル管理画面にログイン後、右上の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</a:t>
            </a:r>
            <a:br>
              <a:rPr kumimoji="1" lang="en-US" altLang="ja-JP"/>
            </a:br>
            <a:r>
              <a:rPr kumimoji="1" lang="ja-JP" altLang="en-US"/>
              <a:t>　　し、左の</a:t>
            </a:r>
            <a:r>
              <a:rPr lang="ja-JP" altLang="en-US"/>
              <a:t>「</a:t>
            </a:r>
            <a:r>
              <a:rPr lang="en-US" altLang="ja-JP"/>
              <a:t>L</a:t>
            </a:r>
            <a:r>
              <a:rPr kumimoji="1" lang="en-US" altLang="ja-JP"/>
              <a:t>AN</a:t>
            </a:r>
            <a:r>
              <a:rPr lang="ja-JP" altLang="en-US"/>
              <a:t>設定</a:t>
            </a:r>
            <a:r>
              <a:rPr kumimoji="1" lang="ja-JP" altLang="en-US"/>
              <a:t>」</a:t>
            </a:r>
            <a:r>
              <a:rPr kumimoji="1" lang="en-US" altLang="ja-JP"/>
              <a:t> 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8B7A9B8-8017-FC43-3221-26523B64037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311292E-FC66-C5AC-444D-5C0E0F36F2D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3171654B-F254-6F68-3D2A-F9F7AD4D14E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④</a:t>
            </a:r>
            <a:r>
              <a:rPr kumimoji="1" lang="ja-JP" altLang="en-US"/>
              <a:t>　</a:t>
            </a:r>
            <a:r>
              <a:rPr lang="ja-JP" altLang="en-US"/>
              <a:t>「</a:t>
            </a:r>
            <a:r>
              <a:rPr kumimoji="1" lang="en-US" altLang="ja-JP"/>
              <a:t>DHCP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pic>
        <p:nvPicPr>
          <p:cNvPr id="14" name="図 13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81CEE31F-AA1B-D8A0-D3EC-0B779D31B7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1588480"/>
            <a:ext cx="3600000" cy="216064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5E52B6E9-087B-2F75-97F2-1C552A0302F0}"/>
              </a:ext>
            </a:extLst>
          </p:cNvPr>
          <p:cNvSpPr/>
          <p:nvPr/>
        </p:nvSpPr>
        <p:spPr>
          <a:xfrm>
            <a:off x="4573196" y="1640591"/>
            <a:ext cx="527441" cy="11200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CDAA76DB-1C67-DAC1-72A1-1417E4560E74}"/>
              </a:ext>
            </a:extLst>
          </p:cNvPr>
          <p:cNvSpPr/>
          <p:nvPr/>
        </p:nvSpPr>
        <p:spPr>
          <a:xfrm>
            <a:off x="1568450" y="2340191"/>
            <a:ext cx="767556" cy="12440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7" name="図 16" descr="グラフィカル ユーザー インターフェイス, アプリケーション, チャットまたはテキスト メッセージ&#10;&#10;AI 生成コンテンツは誤りを含む可能性があります。">
            <a:extLst>
              <a:ext uri="{FF2B5EF4-FFF2-40B4-BE49-F238E27FC236}">
                <a16:creationId xmlns:a16="http://schemas.microsoft.com/office/drawing/2014/main" id="{A37E30AD-AD51-0450-0E0B-E5ED7F9400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23550" y="1354422"/>
            <a:ext cx="3600000" cy="256419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454A35F5-E2B3-A48B-16F9-5C98EA49C0D3}"/>
              </a:ext>
            </a:extLst>
          </p:cNvPr>
          <p:cNvSpPr/>
          <p:nvPr/>
        </p:nvSpPr>
        <p:spPr>
          <a:xfrm>
            <a:off x="7724558" y="2912458"/>
            <a:ext cx="549542" cy="11935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8634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 descr="グラフィカル ユーザー インターフェイス, テキスト, アプリケーション, チャットまたはテキスト メッセージ&#10;&#10;AI 生成コンテンツは誤りを含む可能性があります。">
            <a:extLst>
              <a:ext uri="{FF2B5EF4-FFF2-40B4-BE49-F238E27FC236}">
                <a16:creationId xmlns:a16="http://schemas.microsoft.com/office/drawing/2014/main" id="{D2DEA229-EE5B-D5E2-2BAD-73513DC28B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7997" y="1318336"/>
            <a:ext cx="3600000" cy="259255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図 9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F065D99E-FE7C-E29E-FF7C-816E0E4CEC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8487" y="1524143"/>
            <a:ext cx="3600000" cy="257534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2ACBA9CE-9A1A-1245-8587-04851A905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46118AB-7F1D-316E-6348-73474A2D137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⑤</a:t>
            </a:r>
            <a:r>
              <a:rPr kumimoji="1" lang="ja-JP" altLang="en-US"/>
              <a:t>　</a:t>
            </a:r>
            <a:r>
              <a:rPr lang="ja-JP" altLang="en-US"/>
              <a:t>「</a:t>
            </a:r>
            <a:r>
              <a:rPr kumimoji="1" lang="ja-JP" altLang="en-US"/>
              <a:t>利用する</a:t>
            </a:r>
            <a:r>
              <a:rPr lang="ja-JP" altLang="en-US"/>
              <a:t>」</a:t>
            </a:r>
            <a:r>
              <a:rPr kumimoji="1" lang="ja-JP" altLang="en-US"/>
              <a:t>にチェックが入っていることを確認し、 </a:t>
            </a:r>
            <a:br>
              <a:rPr kumimoji="1" lang="en-US" altLang="ja-JP"/>
            </a:br>
            <a:r>
              <a:rPr kumimoji="1" lang="ja-JP" altLang="en-US"/>
              <a:t>　　右下</a:t>
            </a:r>
            <a:r>
              <a:rPr lang="ja-JP" altLang="en-US"/>
              <a:t>「</a:t>
            </a:r>
            <a:r>
              <a:rPr kumimoji="1" lang="ja-JP" altLang="en-US"/>
              <a:t>クライアント固定</a:t>
            </a:r>
            <a:r>
              <a:rPr kumimoji="1" lang="en-US" altLang="ja-JP"/>
              <a:t>IP</a:t>
            </a:r>
            <a:r>
              <a:rPr kumimoji="1" lang="ja-JP" altLang="en-US"/>
              <a:t>」をクリックします 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C38BC95-5E94-A6A0-5509-29FD3F7457D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8D98830-D809-78A5-8ED2-BD5CB8747B8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E5F247DC-4C99-D47C-DA3B-93ED84567D8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⑥</a:t>
            </a:r>
            <a:r>
              <a:rPr kumimoji="1" lang="ja-JP" altLang="en-US"/>
              <a:t>　「追加」をクリックします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9F4D994-2A7C-40F8-CA27-50B7F769A75F}"/>
              </a:ext>
            </a:extLst>
          </p:cNvPr>
          <p:cNvSpPr/>
          <p:nvPr/>
        </p:nvSpPr>
        <p:spPr>
          <a:xfrm>
            <a:off x="2879725" y="2205038"/>
            <a:ext cx="142876" cy="13335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804A65C-1067-2C40-7B9E-9B72B32FE7D2}"/>
              </a:ext>
            </a:extLst>
          </p:cNvPr>
          <p:cNvSpPr/>
          <p:nvPr/>
        </p:nvSpPr>
        <p:spPr>
          <a:xfrm>
            <a:off x="4164648" y="3337967"/>
            <a:ext cx="547052" cy="11668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D7F4997-909F-380B-4203-F28ED3FCDA89}"/>
              </a:ext>
            </a:extLst>
          </p:cNvPr>
          <p:cNvSpPr/>
          <p:nvPr/>
        </p:nvSpPr>
        <p:spPr>
          <a:xfrm>
            <a:off x="8701880" y="2416968"/>
            <a:ext cx="296069" cy="11191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874163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MRB操作マニュアル（WAN設定）</Template>
  <TotalTime>682</TotalTime>
  <Words>549</Words>
  <Application>Microsoft Office PowerPoint</Application>
  <PresentationFormat>ワイド画面</PresentationFormat>
  <Paragraphs>46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5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1.LAN設定</vt:lpstr>
      <vt:lpstr>PowerPoint プレゼンテーション</vt:lpstr>
      <vt:lpstr>PowerPoint プレゼンテーション</vt:lpstr>
      <vt:lpstr>PowerPoint プレゼンテーション</vt:lpstr>
      <vt:lpstr>2.クライアント固定IP設定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3</cp:revision>
  <dcterms:created xsi:type="dcterms:W3CDTF">2025-04-16T07:45:54Z</dcterms:created>
  <dcterms:modified xsi:type="dcterms:W3CDTF">2025-08-29T05:30:14Z</dcterms:modified>
</cp:coreProperties>
</file>