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9"/>
  </p:notesMasterIdLst>
  <p:sldIdLst>
    <p:sldId id="256" r:id="rId2"/>
    <p:sldId id="257" r:id="rId3"/>
    <p:sldId id="281" r:id="rId4"/>
    <p:sldId id="258" r:id="rId5"/>
    <p:sldId id="259" r:id="rId6"/>
    <p:sldId id="282" r:id="rId7"/>
    <p:sldId id="260" r:id="rId8"/>
    <p:sldId id="261" r:id="rId9"/>
    <p:sldId id="262" r:id="rId10"/>
    <p:sldId id="283" r:id="rId11"/>
    <p:sldId id="263" r:id="rId12"/>
    <p:sldId id="264" r:id="rId13"/>
    <p:sldId id="284" r:id="rId14"/>
    <p:sldId id="265" r:id="rId15"/>
    <p:sldId id="266" r:id="rId16"/>
    <p:sldId id="267" r:id="rId17"/>
    <p:sldId id="285" r:id="rId18"/>
    <p:sldId id="268" r:id="rId19"/>
    <p:sldId id="269" r:id="rId20"/>
    <p:sldId id="270" r:id="rId21"/>
    <p:sldId id="286" r:id="rId22"/>
    <p:sldId id="271" r:id="rId23"/>
    <p:sldId id="272" r:id="rId24"/>
    <p:sldId id="287" r:id="rId25"/>
    <p:sldId id="273" r:id="rId26"/>
    <p:sldId id="274"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F6B03-4459-4C6F-B5E8-3FD94132D813}" v="137" dt="2025-09-01T04:50:12.98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5" autoAdjust="0"/>
    <p:restoredTop sz="94610" autoAdjust="0"/>
  </p:normalViewPr>
  <p:slideViewPr>
    <p:cSldViewPr snapToGrid="0">
      <p:cViewPr varScale="1">
        <p:scale>
          <a:sx n="101" d="100"/>
          <a:sy n="101" d="100"/>
        </p:scale>
        <p:origin x="450"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210F6B03-4459-4C6F-B5E8-3FD94132D813}"/>
    <pc:docChg chg="undo redo custSel addSld delSld modSld">
      <pc:chgData name="Technol.Corp 櫻庭竜太" userId="f291aa17-b8e0-4fe2-8f83-ae8a96cc9266" providerId="ADAL" clId="{210F6B03-4459-4C6F-B5E8-3FD94132D813}" dt="2025-09-01T04:53:13.366" v="607" actId="1076"/>
      <pc:docMkLst>
        <pc:docMk/>
      </pc:docMkLst>
      <pc:sldChg chg="modSp mod">
        <pc:chgData name="Technol.Corp 櫻庭竜太" userId="f291aa17-b8e0-4fe2-8f83-ae8a96cc9266" providerId="ADAL" clId="{210F6B03-4459-4C6F-B5E8-3FD94132D813}" dt="2025-08-29T05:33:36.727" v="6" actId="20577"/>
        <pc:sldMkLst>
          <pc:docMk/>
          <pc:sldMk cId="1907053450" sldId="257"/>
        </pc:sldMkLst>
        <pc:spChg chg="mod">
          <ac:chgData name="Technol.Corp 櫻庭竜太" userId="f291aa17-b8e0-4fe2-8f83-ae8a96cc9266" providerId="ADAL" clId="{210F6B03-4459-4C6F-B5E8-3FD94132D813}" dt="2025-08-29T05:33:36.727" v="6" actId="20577"/>
          <ac:spMkLst>
            <pc:docMk/>
            <pc:sldMk cId="1907053450" sldId="257"/>
            <ac:spMk id="7" creationId="{D7EEB5AD-7D57-D7D5-3A4F-840BACE6815A}"/>
          </ac:spMkLst>
        </pc:spChg>
      </pc:sldChg>
      <pc:sldChg chg="addSp delSp modSp mod modClrScheme chgLayout">
        <pc:chgData name="Technol.Corp 櫻庭竜太" userId="f291aa17-b8e0-4fe2-8f83-ae8a96cc9266" providerId="ADAL" clId="{210F6B03-4459-4C6F-B5E8-3FD94132D813}" dt="2025-08-29T06:44:37.655" v="255" actId="14100"/>
        <pc:sldMkLst>
          <pc:docMk/>
          <pc:sldMk cId="3175047991" sldId="258"/>
        </pc:sldMkLst>
        <pc:spChg chg="mod ord">
          <ac:chgData name="Technol.Corp 櫻庭竜太" userId="f291aa17-b8e0-4fe2-8f83-ae8a96cc9266" providerId="ADAL" clId="{210F6B03-4459-4C6F-B5E8-3FD94132D813}" dt="2025-08-29T05:47:26.781" v="20"/>
          <ac:spMkLst>
            <pc:docMk/>
            <pc:sldMk cId="3175047991" sldId="258"/>
            <ac:spMk id="3" creationId="{9099805A-4B7B-B82B-E1F8-1E80F4ED67A8}"/>
          </ac:spMkLst>
        </pc:spChg>
        <pc:spChg chg="mod ord">
          <ac:chgData name="Technol.Corp 櫻庭竜太" userId="f291aa17-b8e0-4fe2-8f83-ae8a96cc9266" providerId="ADAL" clId="{210F6B03-4459-4C6F-B5E8-3FD94132D813}" dt="2025-08-29T05:42:43.272" v="12" actId="700"/>
          <ac:spMkLst>
            <pc:docMk/>
            <pc:sldMk cId="3175047991" sldId="258"/>
            <ac:spMk id="4" creationId="{7094BD70-5431-412A-22F8-754A2B16E864}"/>
          </ac:spMkLst>
        </pc:spChg>
        <pc:spChg chg="mod ord">
          <ac:chgData name="Technol.Corp 櫻庭竜太" userId="f291aa17-b8e0-4fe2-8f83-ae8a96cc9266" providerId="ADAL" clId="{210F6B03-4459-4C6F-B5E8-3FD94132D813}" dt="2025-08-29T05:42:43.272" v="12" actId="700"/>
          <ac:spMkLst>
            <pc:docMk/>
            <pc:sldMk cId="3175047991" sldId="258"/>
            <ac:spMk id="5" creationId="{812F975D-BE3C-155B-4EFF-BF5386BA883D}"/>
          </ac:spMkLst>
        </pc:spChg>
        <pc:spChg chg="mod ord">
          <ac:chgData name="Technol.Corp 櫻庭竜太" userId="f291aa17-b8e0-4fe2-8f83-ae8a96cc9266" providerId="ADAL" clId="{210F6B03-4459-4C6F-B5E8-3FD94132D813}" dt="2025-08-29T05:48:16.837" v="32"/>
          <ac:spMkLst>
            <pc:docMk/>
            <pc:sldMk cId="3175047991" sldId="258"/>
            <ac:spMk id="6" creationId="{D4270624-54A2-0683-B8B4-16E10A6513C8}"/>
          </ac:spMkLst>
        </pc:spChg>
        <pc:spChg chg="add mod ord">
          <ac:chgData name="Technol.Corp 櫻庭竜太" userId="f291aa17-b8e0-4fe2-8f83-ae8a96cc9266" providerId="ADAL" clId="{210F6B03-4459-4C6F-B5E8-3FD94132D813}" dt="2025-08-29T05:42:43.272" v="12" actId="700"/>
          <ac:spMkLst>
            <pc:docMk/>
            <pc:sldMk cId="3175047991" sldId="258"/>
            <ac:spMk id="11" creationId="{FE01CE41-8944-FEA4-BE2C-94252E41217C}"/>
          </ac:spMkLst>
        </pc:spChg>
        <pc:spChg chg="add mod">
          <ac:chgData name="Technol.Corp 櫻庭竜太" userId="f291aa17-b8e0-4fe2-8f83-ae8a96cc9266" providerId="ADAL" clId="{210F6B03-4459-4C6F-B5E8-3FD94132D813}" dt="2025-08-29T05:47:45.330" v="22"/>
          <ac:spMkLst>
            <pc:docMk/>
            <pc:sldMk cId="3175047991" sldId="258"/>
            <ac:spMk id="13" creationId="{1A4EA0CF-F215-09AB-8F51-38FF2C057029}"/>
          </ac:spMkLst>
        </pc:spChg>
        <pc:spChg chg="mod">
          <ac:chgData name="Technol.Corp 櫻庭竜太" userId="f291aa17-b8e0-4fe2-8f83-ae8a96cc9266" providerId="ADAL" clId="{210F6B03-4459-4C6F-B5E8-3FD94132D813}" dt="2025-08-29T06:44:14.391" v="249" actId="14100"/>
          <ac:spMkLst>
            <pc:docMk/>
            <pc:sldMk cId="3175047991" sldId="258"/>
            <ac:spMk id="17" creationId="{6BEA764E-39C1-2EEF-2CBA-C5C9F0B96764}"/>
          </ac:spMkLst>
        </pc:spChg>
        <pc:spChg chg="mod">
          <ac:chgData name="Technol.Corp 櫻庭竜太" userId="f291aa17-b8e0-4fe2-8f83-ae8a96cc9266" providerId="ADAL" clId="{210F6B03-4459-4C6F-B5E8-3FD94132D813}" dt="2025-08-29T06:44:21.279" v="251" actId="14100"/>
          <ac:spMkLst>
            <pc:docMk/>
            <pc:sldMk cId="3175047991" sldId="258"/>
            <ac:spMk id="18" creationId="{03997E5C-75CC-C343-D3F7-CDAC08BA72CF}"/>
          </ac:spMkLst>
        </pc:spChg>
        <pc:spChg chg="mod">
          <ac:chgData name="Technol.Corp 櫻庭竜太" userId="f291aa17-b8e0-4fe2-8f83-ae8a96cc9266" providerId="ADAL" clId="{210F6B03-4459-4C6F-B5E8-3FD94132D813}" dt="2025-08-29T06:44:37.655" v="255" actId="14100"/>
          <ac:spMkLst>
            <pc:docMk/>
            <pc:sldMk cId="3175047991" sldId="258"/>
            <ac:spMk id="19" creationId="{BEF24528-DE42-A161-EB1C-1DC0A1F57DE3}"/>
          </ac:spMkLst>
        </pc:spChg>
        <pc:spChg chg="add mod">
          <ac:chgData name="Technol.Corp 櫻庭竜太" userId="f291aa17-b8e0-4fe2-8f83-ae8a96cc9266" providerId="ADAL" clId="{210F6B03-4459-4C6F-B5E8-3FD94132D813}" dt="2025-08-29T05:48:03.940" v="24" actId="14100"/>
          <ac:spMkLst>
            <pc:docMk/>
            <pc:sldMk cId="3175047991" sldId="258"/>
            <ac:spMk id="20" creationId="{D52F76AF-877F-25EE-31A8-4BD3C39CA389}"/>
          </ac:spMkLst>
        </pc:spChg>
        <pc:spChg chg="add mod">
          <ac:chgData name="Technol.Corp 櫻庭竜太" userId="f291aa17-b8e0-4fe2-8f83-ae8a96cc9266" providerId="ADAL" clId="{210F6B03-4459-4C6F-B5E8-3FD94132D813}" dt="2025-08-29T05:47:45.330" v="22"/>
          <ac:spMkLst>
            <pc:docMk/>
            <pc:sldMk cId="3175047991" sldId="258"/>
            <ac:spMk id="21" creationId="{B90C9BDE-8E3C-6B52-73D4-60FE6AC80584}"/>
          </ac:spMkLst>
        </pc:spChg>
        <pc:picChg chg="add mod">
          <ac:chgData name="Technol.Corp 櫻庭竜太" userId="f291aa17-b8e0-4fe2-8f83-ae8a96cc9266" providerId="ADAL" clId="{210F6B03-4459-4C6F-B5E8-3FD94132D813}" dt="2025-08-29T05:47:45.330" v="22"/>
          <ac:picMkLst>
            <pc:docMk/>
            <pc:sldMk cId="3175047991" sldId="258"/>
            <ac:picMk id="12" creationId="{46D7492A-7A3E-54EB-64A5-3384AD77F360}"/>
          </ac:picMkLst>
        </pc:picChg>
        <pc:picChg chg="add mod ord">
          <ac:chgData name="Technol.Corp 櫻庭竜太" userId="f291aa17-b8e0-4fe2-8f83-ae8a96cc9266" providerId="ADAL" clId="{210F6B03-4459-4C6F-B5E8-3FD94132D813}" dt="2025-08-29T06:43:55.683" v="245" actId="1076"/>
          <ac:picMkLst>
            <pc:docMk/>
            <pc:sldMk cId="3175047991" sldId="258"/>
            <ac:picMk id="23" creationId="{27A316CA-8BF4-C9EC-E99F-9CB41475013B}"/>
          </ac:picMkLst>
        </pc:picChg>
      </pc:sldChg>
      <pc:sldChg chg="addSp delSp modSp mod">
        <pc:chgData name="Technol.Corp 櫻庭竜太" userId="f291aa17-b8e0-4fe2-8f83-ae8a96cc9266" providerId="ADAL" clId="{210F6B03-4459-4C6F-B5E8-3FD94132D813}" dt="2025-09-01T04:40:57.400" v="556" actId="207"/>
        <pc:sldMkLst>
          <pc:docMk/>
          <pc:sldMk cId="579924448" sldId="259"/>
        </pc:sldMkLst>
        <pc:spChg chg="mod">
          <ac:chgData name="Technol.Corp 櫻庭竜太" userId="f291aa17-b8e0-4fe2-8f83-ae8a96cc9266" providerId="ADAL" clId="{210F6B03-4459-4C6F-B5E8-3FD94132D813}" dt="2025-08-29T05:48:30.721" v="42"/>
          <ac:spMkLst>
            <pc:docMk/>
            <pc:sldMk cId="579924448" sldId="259"/>
            <ac:spMk id="3" creationId="{5BEE9175-DFFD-60C6-2C7D-7B4FC379E853}"/>
          </ac:spMkLst>
        </pc:spChg>
        <pc:spChg chg="mod">
          <ac:chgData name="Technol.Corp 櫻庭竜太" userId="f291aa17-b8e0-4fe2-8f83-ae8a96cc9266" providerId="ADAL" clId="{210F6B03-4459-4C6F-B5E8-3FD94132D813}" dt="2025-08-29T05:48:33.887" v="47"/>
          <ac:spMkLst>
            <pc:docMk/>
            <pc:sldMk cId="579924448" sldId="259"/>
            <ac:spMk id="6" creationId="{355B71D4-E916-ABB8-0575-C496A3BBEAC4}"/>
          </ac:spMkLst>
        </pc:spChg>
        <pc:spChg chg="mod">
          <ac:chgData name="Technol.Corp 櫻庭竜太" userId="f291aa17-b8e0-4fe2-8f83-ae8a96cc9266" providerId="ADAL" clId="{210F6B03-4459-4C6F-B5E8-3FD94132D813}" dt="2025-08-29T06:46:13.181" v="276" actId="14100"/>
          <ac:spMkLst>
            <pc:docMk/>
            <pc:sldMk cId="579924448" sldId="259"/>
            <ac:spMk id="9" creationId="{1C8FCFF5-F838-3141-AAB8-EE51BDFF75F9}"/>
          </ac:spMkLst>
        </pc:spChg>
        <pc:graphicFrameChg chg="modGraphic">
          <ac:chgData name="Technol.Corp 櫻庭竜太" userId="f291aa17-b8e0-4fe2-8f83-ae8a96cc9266" providerId="ADAL" clId="{210F6B03-4459-4C6F-B5E8-3FD94132D813}" dt="2025-09-01T04:40:57.400" v="556" actId="207"/>
          <ac:graphicFrameMkLst>
            <pc:docMk/>
            <pc:sldMk cId="579924448" sldId="259"/>
            <ac:graphicFrameMk id="10" creationId="{6DDF208B-EB71-A3FA-F8F0-51FAB9F1BE30}"/>
          </ac:graphicFrameMkLst>
        </pc:graphicFrameChg>
        <pc:picChg chg="add mod ord">
          <ac:chgData name="Technol.Corp 櫻庭竜太" userId="f291aa17-b8e0-4fe2-8f83-ae8a96cc9266" providerId="ADAL" clId="{210F6B03-4459-4C6F-B5E8-3FD94132D813}" dt="2025-08-29T06:46:03.961" v="274" actId="1076"/>
          <ac:picMkLst>
            <pc:docMk/>
            <pc:sldMk cId="579924448" sldId="259"/>
            <ac:picMk id="11" creationId="{F5644535-C0CF-5B7D-26CD-4FEF047D9AB5}"/>
          </ac:picMkLst>
        </pc:picChg>
      </pc:sldChg>
      <pc:sldChg chg="addSp delSp modSp mod modClrScheme chgLayout">
        <pc:chgData name="Technol.Corp 櫻庭竜太" userId="f291aa17-b8e0-4fe2-8f83-ae8a96cc9266" providerId="ADAL" clId="{210F6B03-4459-4C6F-B5E8-3FD94132D813}" dt="2025-08-29T06:46:52.420" v="282" actId="14100"/>
        <pc:sldMkLst>
          <pc:docMk/>
          <pc:sldMk cId="2586673929" sldId="260"/>
        </pc:sldMkLst>
        <pc:spChg chg="mod ord">
          <ac:chgData name="Technol.Corp 櫻庭竜太" userId="f291aa17-b8e0-4fe2-8f83-ae8a96cc9266" providerId="ADAL" clId="{210F6B03-4459-4C6F-B5E8-3FD94132D813}" dt="2025-08-29T05:49:15.117" v="54"/>
          <ac:spMkLst>
            <pc:docMk/>
            <pc:sldMk cId="2586673929" sldId="260"/>
            <ac:spMk id="3" creationId="{9ABBA9D0-EB91-E6C9-AB86-4C63D172F3D4}"/>
          </ac:spMkLst>
        </pc:spChg>
        <pc:spChg chg="mod ord">
          <ac:chgData name="Technol.Corp 櫻庭竜太" userId="f291aa17-b8e0-4fe2-8f83-ae8a96cc9266" providerId="ADAL" clId="{210F6B03-4459-4C6F-B5E8-3FD94132D813}" dt="2025-08-29T05:49:06.297" v="53" actId="700"/>
          <ac:spMkLst>
            <pc:docMk/>
            <pc:sldMk cId="2586673929" sldId="260"/>
            <ac:spMk id="4" creationId="{5197EF2C-58A3-BAAD-04F7-35209D0B3F3A}"/>
          </ac:spMkLst>
        </pc:spChg>
        <pc:spChg chg="mod ord">
          <ac:chgData name="Technol.Corp 櫻庭竜太" userId="f291aa17-b8e0-4fe2-8f83-ae8a96cc9266" providerId="ADAL" clId="{210F6B03-4459-4C6F-B5E8-3FD94132D813}" dt="2025-08-29T05:49:06.297" v="53" actId="700"/>
          <ac:spMkLst>
            <pc:docMk/>
            <pc:sldMk cId="2586673929" sldId="260"/>
            <ac:spMk id="5" creationId="{EF78F2C7-0909-2DCF-EE89-555E2822179C}"/>
          </ac:spMkLst>
        </pc:spChg>
        <pc:spChg chg="mod ord">
          <ac:chgData name="Technol.Corp 櫻庭竜太" userId="f291aa17-b8e0-4fe2-8f83-ae8a96cc9266" providerId="ADAL" clId="{210F6B03-4459-4C6F-B5E8-3FD94132D813}" dt="2025-08-29T05:49:40.213" v="61"/>
          <ac:spMkLst>
            <pc:docMk/>
            <pc:sldMk cId="2586673929" sldId="260"/>
            <ac:spMk id="6" creationId="{FE94C398-1E7A-0B8E-F0F9-F69D9462E794}"/>
          </ac:spMkLst>
        </pc:spChg>
        <pc:spChg chg="mod">
          <ac:chgData name="Technol.Corp 櫻庭竜太" userId="f291aa17-b8e0-4fe2-8f83-ae8a96cc9266" providerId="ADAL" clId="{210F6B03-4459-4C6F-B5E8-3FD94132D813}" dt="2025-08-29T06:46:52.420" v="282" actId="14100"/>
          <ac:spMkLst>
            <pc:docMk/>
            <pc:sldMk cId="2586673929" sldId="260"/>
            <ac:spMk id="12" creationId="{D6BA321E-435F-F63B-5C6B-811059A8E7B6}"/>
          </ac:spMkLst>
        </pc:spChg>
        <pc:spChg chg="add mod ord">
          <ac:chgData name="Technol.Corp 櫻庭竜太" userId="f291aa17-b8e0-4fe2-8f83-ae8a96cc9266" providerId="ADAL" clId="{210F6B03-4459-4C6F-B5E8-3FD94132D813}" dt="2025-08-29T05:49:06.297" v="53" actId="700"/>
          <ac:spMkLst>
            <pc:docMk/>
            <pc:sldMk cId="2586673929" sldId="260"/>
            <ac:spMk id="13" creationId="{319224BF-2B25-7E8F-9FB1-AB5B6B026634}"/>
          </ac:spMkLst>
        </pc:spChg>
        <pc:spChg chg="add mod">
          <ac:chgData name="Technol.Corp 櫻庭竜太" userId="f291aa17-b8e0-4fe2-8f83-ae8a96cc9266" providerId="ADAL" clId="{210F6B03-4459-4C6F-B5E8-3FD94132D813}" dt="2025-08-29T05:49:29.850" v="56"/>
          <ac:spMkLst>
            <pc:docMk/>
            <pc:sldMk cId="2586673929" sldId="260"/>
            <ac:spMk id="15" creationId="{6AD83FD1-BC82-1343-C0E4-11EA060E30B1}"/>
          </ac:spMkLst>
        </pc:spChg>
        <pc:spChg chg="add mod">
          <ac:chgData name="Technol.Corp 櫻庭竜太" userId="f291aa17-b8e0-4fe2-8f83-ae8a96cc9266" providerId="ADAL" clId="{210F6B03-4459-4C6F-B5E8-3FD94132D813}" dt="2025-08-29T05:49:29.850" v="56"/>
          <ac:spMkLst>
            <pc:docMk/>
            <pc:sldMk cId="2586673929" sldId="260"/>
            <ac:spMk id="16" creationId="{70A1F65B-1E93-0725-822B-AC3A3074E8E3}"/>
          </ac:spMkLst>
        </pc:spChg>
        <pc:spChg chg="add mod">
          <ac:chgData name="Technol.Corp 櫻庭竜太" userId="f291aa17-b8e0-4fe2-8f83-ae8a96cc9266" providerId="ADAL" clId="{210F6B03-4459-4C6F-B5E8-3FD94132D813}" dt="2025-08-29T05:49:29.850" v="56"/>
          <ac:spMkLst>
            <pc:docMk/>
            <pc:sldMk cId="2586673929" sldId="260"/>
            <ac:spMk id="17" creationId="{3DE4812C-E721-A293-0A77-6C1E8E6C18B2}"/>
          </ac:spMkLst>
        </pc:spChg>
        <pc:picChg chg="add mod">
          <ac:chgData name="Technol.Corp 櫻庭竜太" userId="f291aa17-b8e0-4fe2-8f83-ae8a96cc9266" providerId="ADAL" clId="{210F6B03-4459-4C6F-B5E8-3FD94132D813}" dt="2025-08-29T05:49:29.850" v="56"/>
          <ac:picMkLst>
            <pc:docMk/>
            <pc:sldMk cId="2586673929" sldId="260"/>
            <ac:picMk id="14" creationId="{21B21519-4966-446C-ACD9-23C9A6F3011E}"/>
          </ac:picMkLst>
        </pc:picChg>
        <pc:picChg chg="add mod ord">
          <ac:chgData name="Technol.Corp 櫻庭竜太" userId="f291aa17-b8e0-4fe2-8f83-ae8a96cc9266" providerId="ADAL" clId="{210F6B03-4459-4C6F-B5E8-3FD94132D813}" dt="2025-08-29T06:46:43.284" v="280" actId="1076"/>
          <ac:picMkLst>
            <pc:docMk/>
            <pc:sldMk cId="2586673929" sldId="260"/>
            <ac:picMk id="18" creationId="{66E09EB4-C649-B57B-93D3-676FAE1078E5}"/>
          </ac:picMkLst>
        </pc:picChg>
      </pc:sldChg>
      <pc:sldChg chg="addSp delSp modSp mod">
        <pc:chgData name="Technol.Corp 櫻庭竜太" userId="f291aa17-b8e0-4fe2-8f83-ae8a96cc9266" providerId="ADAL" clId="{210F6B03-4459-4C6F-B5E8-3FD94132D813}" dt="2025-08-29T06:51:37.587" v="358" actId="1076"/>
        <pc:sldMkLst>
          <pc:docMk/>
          <pc:sldMk cId="1933273433" sldId="261"/>
        </pc:sldMkLst>
        <pc:spChg chg="mod">
          <ac:chgData name="Technol.Corp 櫻庭竜太" userId="f291aa17-b8e0-4fe2-8f83-ae8a96cc9266" providerId="ADAL" clId="{210F6B03-4459-4C6F-B5E8-3FD94132D813}" dt="2025-08-29T05:49:44.768" v="66"/>
          <ac:spMkLst>
            <pc:docMk/>
            <pc:sldMk cId="1933273433" sldId="261"/>
            <ac:spMk id="3" creationId="{6A8C985B-00CE-087B-1885-1AAF0579DD86}"/>
          </ac:spMkLst>
        </pc:spChg>
        <pc:spChg chg="mod">
          <ac:chgData name="Technol.Corp 櫻庭竜太" userId="f291aa17-b8e0-4fe2-8f83-ae8a96cc9266" providerId="ADAL" clId="{210F6B03-4459-4C6F-B5E8-3FD94132D813}" dt="2025-08-29T05:49:47.538" v="71"/>
          <ac:spMkLst>
            <pc:docMk/>
            <pc:sldMk cId="1933273433" sldId="261"/>
            <ac:spMk id="6" creationId="{1780F02A-71EE-4504-4DE8-22FCDB522EA9}"/>
          </ac:spMkLst>
        </pc:spChg>
        <pc:spChg chg="mod">
          <ac:chgData name="Technol.Corp 櫻庭竜太" userId="f291aa17-b8e0-4fe2-8f83-ae8a96cc9266" providerId="ADAL" clId="{210F6B03-4459-4C6F-B5E8-3FD94132D813}" dt="2025-08-29T06:47:42.650" v="302" actId="14100"/>
          <ac:spMkLst>
            <pc:docMk/>
            <pc:sldMk cId="1933273433" sldId="261"/>
            <ac:spMk id="11" creationId="{B21391AE-DBFE-2F75-F9FA-04E784347CC8}"/>
          </ac:spMkLst>
        </pc:spChg>
        <pc:spChg chg="mod">
          <ac:chgData name="Technol.Corp 櫻庭竜太" userId="f291aa17-b8e0-4fe2-8f83-ae8a96cc9266" providerId="ADAL" clId="{210F6B03-4459-4C6F-B5E8-3FD94132D813}" dt="2025-08-29T06:48:32.961" v="323" actId="1076"/>
          <ac:spMkLst>
            <pc:docMk/>
            <pc:sldMk cId="1933273433" sldId="261"/>
            <ac:spMk id="13" creationId="{6A831B3A-FFE8-61BE-6E7A-3174A1B8EFAA}"/>
          </ac:spMkLst>
        </pc:spChg>
        <pc:picChg chg="add mod ord">
          <ac:chgData name="Technol.Corp 櫻庭竜太" userId="f291aa17-b8e0-4fe2-8f83-ae8a96cc9266" providerId="ADAL" clId="{210F6B03-4459-4C6F-B5E8-3FD94132D813}" dt="2025-08-29T06:47:29.265" v="300" actId="1076"/>
          <ac:picMkLst>
            <pc:docMk/>
            <pc:sldMk cId="1933273433" sldId="261"/>
            <ac:picMk id="9" creationId="{C5D5841E-2695-775C-388F-780E0F89D2D3}"/>
          </ac:picMkLst>
        </pc:picChg>
        <pc:picChg chg="add mod ord">
          <ac:chgData name="Technol.Corp 櫻庭竜太" userId="f291aa17-b8e0-4fe2-8f83-ae8a96cc9266" providerId="ADAL" clId="{210F6B03-4459-4C6F-B5E8-3FD94132D813}" dt="2025-08-29T06:48:24.169" v="322" actId="1076"/>
          <ac:picMkLst>
            <pc:docMk/>
            <pc:sldMk cId="1933273433" sldId="261"/>
            <ac:picMk id="15" creationId="{5B36BFCE-0DD0-7ED8-C0F9-0E6450CC2EF6}"/>
          </ac:picMkLst>
        </pc:picChg>
        <pc:picChg chg="add mod">
          <ac:chgData name="Technol.Corp 櫻庭竜太" userId="f291aa17-b8e0-4fe2-8f83-ae8a96cc9266" providerId="ADAL" clId="{210F6B03-4459-4C6F-B5E8-3FD94132D813}" dt="2025-08-29T06:51:24.980" v="354" actId="1076"/>
          <ac:picMkLst>
            <pc:docMk/>
            <pc:sldMk cId="1933273433" sldId="261"/>
            <ac:picMk id="17" creationId="{12EB840F-6A79-0909-4A5F-A706C62A9877}"/>
          </ac:picMkLst>
        </pc:picChg>
        <pc:picChg chg="add mod">
          <ac:chgData name="Technol.Corp 櫻庭竜太" userId="f291aa17-b8e0-4fe2-8f83-ae8a96cc9266" providerId="ADAL" clId="{210F6B03-4459-4C6F-B5E8-3FD94132D813}" dt="2025-08-29T06:51:37.587" v="358" actId="1076"/>
          <ac:picMkLst>
            <pc:docMk/>
            <pc:sldMk cId="1933273433" sldId="261"/>
            <ac:picMk id="20" creationId="{D651E46D-1A24-5F8B-D1C3-920A7CEE8AE3}"/>
          </ac:picMkLst>
        </pc:picChg>
      </pc:sldChg>
      <pc:sldChg chg="addSp delSp modSp mod">
        <pc:chgData name="Technol.Corp 櫻庭竜太" userId="f291aa17-b8e0-4fe2-8f83-ae8a96cc9266" providerId="ADAL" clId="{210F6B03-4459-4C6F-B5E8-3FD94132D813}" dt="2025-08-29T06:51:41.597" v="359"/>
        <pc:sldMkLst>
          <pc:docMk/>
          <pc:sldMk cId="3458125100" sldId="262"/>
        </pc:sldMkLst>
        <pc:spChg chg="mod">
          <ac:chgData name="Technol.Corp 櫻庭竜太" userId="f291aa17-b8e0-4fe2-8f83-ae8a96cc9266" providerId="ADAL" clId="{210F6B03-4459-4C6F-B5E8-3FD94132D813}" dt="2025-08-29T05:49:51.494" v="76"/>
          <ac:spMkLst>
            <pc:docMk/>
            <pc:sldMk cId="3458125100" sldId="262"/>
            <ac:spMk id="3" creationId="{D46FF5C5-10EE-ABB1-EB3F-E08AB34B5BE4}"/>
          </ac:spMkLst>
        </pc:spChg>
        <pc:spChg chg="mod">
          <ac:chgData name="Technol.Corp 櫻庭竜太" userId="f291aa17-b8e0-4fe2-8f83-ae8a96cc9266" providerId="ADAL" clId="{210F6B03-4459-4C6F-B5E8-3FD94132D813}" dt="2025-08-29T06:49:57.181" v="340" actId="14100"/>
          <ac:spMkLst>
            <pc:docMk/>
            <pc:sldMk cId="3458125100" sldId="262"/>
            <ac:spMk id="9" creationId="{A762457E-3C3C-E669-DFD1-3FC8211185C5}"/>
          </ac:spMkLst>
        </pc:spChg>
        <pc:picChg chg="add mod ord">
          <ac:chgData name="Technol.Corp 櫻庭竜太" userId="f291aa17-b8e0-4fe2-8f83-ae8a96cc9266" providerId="ADAL" clId="{210F6B03-4459-4C6F-B5E8-3FD94132D813}" dt="2025-08-29T06:49:45.774" v="338" actId="1076"/>
          <ac:picMkLst>
            <pc:docMk/>
            <pc:sldMk cId="3458125100" sldId="262"/>
            <ac:picMk id="10" creationId="{0AAF53B8-9A6B-3BA8-3B94-EC4510EA2B44}"/>
          </ac:picMkLst>
        </pc:picChg>
        <pc:picChg chg="add mod">
          <ac:chgData name="Technol.Corp 櫻庭竜太" userId="f291aa17-b8e0-4fe2-8f83-ae8a96cc9266" providerId="ADAL" clId="{210F6B03-4459-4C6F-B5E8-3FD94132D813}" dt="2025-08-29T06:51:41.597" v="359"/>
          <ac:picMkLst>
            <pc:docMk/>
            <pc:sldMk cId="3458125100" sldId="262"/>
            <ac:picMk id="11" creationId="{A4C56A71-C795-C85A-20F4-F45FECF7B5EE}"/>
          </ac:picMkLst>
        </pc:picChg>
      </pc:sldChg>
      <pc:sldChg chg="addSp delSp modSp mod modClrScheme chgLayout">
        <pc:chgData name="Technol.Corp 櫻庭竜太" userId="f291aa17-b8e0-4fe2-8f83-ae8a96cc9266" providerId="ADAL" clId="{210F6B03-4459-4C6F-B5E8-3FD94132D813}" dt="2025-08-29T06:52:13.983" v="361"/>
        <pc:sldMkLst>
          <pc:docMk/>
          <pc:sldMk cId="4236785784" sldId="263"/>
        </pc:sldMkLst>
        <pc:spChg chg="mod ord">
          <ac:chgData name="Technol.Corp 櫻庭竜太" userId="f291aa17-b8e0-4fe2-8f83-ae8a96cc9266" providerId="ADAL" clId="{210F6B03-4459-4C6F-B5E8-3FD94132D813}" dt="2025-08-29T05:50:35.675" v="83"/>
          <ac:spMkLst>
            <pc:docMk/>
            <pc:sldMk cId="4236785784" sldId="263"/>
            <ac:spMk id="3" creationId="{097307A2-F590-8879-CD6F-94938A7298C7}"/>
          </ac:spMkLst>
        </pc:spChg>
        <pc:spChg chg="mod ord">
          <ac:chgData name="Technol.Corp 櫻庭竜太" userId="f291aa17-b8e0-4fe2-8f83-ae8a96cc9266" providerId="ADAL" clId="{210F6B03-4459-4C6F-B5E8-3FD94132D813}" dt="2025-08-29T05:50:25.666" v="82" actId="700"/>
          <ac:spMkLst>
            <pc:docMk/>
            <pc:sldMk cId="4236785784" sldId="263"/>
            <ac:spMk id="4" creationId="{DBE74F73-ABAB-7FC1-6FF9-2109DEC3BFE2}"/>
          </ac:spMkLst>
        </pc:spChg>
        <pc:spChg chg="mod ord">
          <ac:chgData name="Technol.Corp 櫻庭竜太" userId="f291aa17-b8e0-4fe2-8f83-ae8a96cc9266" providerId="ADAL" clId="{210F6B03-4459-4C6F-B5E8-3FD94132D813}" dt="2025-08-29T05:50:25.666" v="82" actId="700"/>
          <ac:spMkLst>
            <pc:docMk/>
            <pc:sldMk cId="4236785784" sldId="263"/>
            <ac:spMk id="5" creationId="{B5ADFF6C-909C-DA36-FE4A-C3C61C9DD328}"/>
          </ac:spMkLst>
        </pc:spChg>
        <pc:spChg chg="mod ord">
          <ac:chgData name="Technol.Corp 櫻庭竜太" userId="f291aa17-b8e0-4fe2-8f83-ae8a96cc9266" providerId="ADAL" clId="{210F6B03-4459-4C6F-B5E8-3FD94132D813}" dt="2025-08-29T05:50:50.492" v="90"/>
          <ac:spMkLst>
            <pc:docMk/>
            <pc:sldMk cId="4236785784" sldId="263"/>
            <ac:spMk id="6" creationId="{88E10EEE-6F7F-ADA6-1E06-3655BFCBEC7E}"/>
          </ac:spMkLst>
        </pc:spChg>
        <pc:spChg chg="add mod ord">
          <ac:chgData name="Technol.Corp 櫻庭竜太" userId="f291aa17-b8e0-4fe2-8f83-ae8a96cc9266" providerId="ADAL" clId="{210F6B03-4459-4C6F-B5E8-3FD94132D813}" dt="2025-08-29T05:50:25.666" v="82" actId="700"/>
          <ac:spMkLst>
            <pc:docMk/>
            <pc:sldMk cId="4236785784" sldId="263"/>
            <ac:spMk id="13" creationId="{EF50D770-8457-8261-46A0-50A2DEBA325F}"/>
          </ac:spMkLst>
        </pc:spChg>
        <pc:spChg chg="add mod">
          <ac:chgData name="Technol.Corp 櫻庭竜太" userId="f291aa17-b8e0-4fe2-8f83-ae8a96cc9266" providerId="ADAL" clId="{210F6B03-4459-4C6F-B5E8-3FD94132D813}" dt="2025-08-29T05:50:44.174" v="85"/>
          <ac:spMkLst>
            <pc:docMk/>
            <pc:sldMk cId="4236785784" sldId="263"/>
            <ac:spMk id="15" creationId="{FAFF1A5A-153F-5DDC-6E38-80A9DF16E4EC}"/>
          </ac:spMkLst>
        </pc:spChg>
        <pc:spChg chg="add mod">
          <ac:chgData name="Technol.Corp 櫻庭竜太" userId="f291aa17-b8e0-4fe2-8f83-ae8a96cc9266" providerId="ADAL" clId="{210F6B03-4459-4C6F-B5E8-3FD94132D813}" dt="2025-08-29T05:50:44.174" v="85"/>
          <ac:spMkLst>
            <pc:docMk/>
            <pc:sldMk cId="4236785784" sldId="263"/>
            <ac:spMk id="16" creationId="{C6451162-64E6-4220-8891-BCC63F2F20C6}"/>
          </ac:spMkLst>
        </pc:spChg>
        <pc:spChg chg="add mod">
          <ac:chgData name="Technol.Corp 櫻庭竜太" userId="f291aa17-b8e0-4fe2-8f83-ae8a96cc9266" providerId="ADAL" clId="{210F6B03-4459-4C6F-B5E8-3FD94132D813}" dt="2025-08-29T05:50:44.174" v="85"/>
          <ac:spMkLst>
            <pc:docMk/>
            <pc:sldMk cId="4236785784" sldId="263"/>
            <ac:spMk id="17" creationId="{690B8796-1CE1-B17D-B795-4B0449E776ED}"/>
          </ac:spMkLst>
        </pc:spChg>
        <pc:spChg chg="add mod">
          <ac:chgData name="Technol.Corp 櫻庭竜太" userId="f291aa17-b8e0-4fe2-8f83-ae8a96cc9266" providerId="ADAL" clId="{210F6B03-4459-4C6F-B5E8-3FD94132D813}" dt="2025-08-29T06:52:13.983" v="361"/>
          <ac:spMkLst>
            <pc:docMk/>
            <pc:sldMk cId="4236785784" sldId="263"/>
            <ac:spMk id="19" creationId="{0C2697E9-D242-720F-EC4F-90B175C4BC77}"/>
          </ac:spMkLst>
        </pc:spChg>
        <pc:picChg chg="add mod">
          <ac:chgData name="Technol.Corp 櫻庭竜太" userId="f291aa17-b8e0-4fe2-8f83-ae8a96cc9266" providerId="ADAL" clId="{210F6B03-4459-4C6F-B5E8-3FD94132D813}" dt="2025-08-29T05:50:44.174" v="85"/>
          <ac:picMkLst>
            <pc:docMk/>
            <pc:sldMk cId="4236785784" sldId="263"/>
            <ac:picMk id="14" creationId="{4D915449-80F0-3D2E-980B-76F39665AD36}"/>
          </ac:picMkLst>
        </pc:picChg>
        <pc:picChg chg="add mod">
          <ac:chgData name="Technol.Corp 櫻庭竜太" userId="f291aa17-b8e0-4fe2-8f83-ae8a96cc9266" providerId="ADAL" clId="{210F6B03-4459-4C6F-B5E8-3FD94132D813}" dt="2025-08-29T06:52:13.983" v="361"/>
          <ac:picMkLst>
            <pc:docMk/>
            <pc:sldMk cId="4236785784" sldId="263"/>
            <ac:picMk id="18" creationId="{049E875B-85A1-A111-0CFF-9EED577B2799}"/>
          </ac:picMkLst>
        </pc:picChg>
      </pc:sldChg>
      <pc:sldChg chg="addSp delSp modSp mod">
        <pc:chgData name="Technol.Corp 櫻庭竜太" userId="f291aa17-b8e0-4fe2-8f83-ae8a96cc9266" providerId="ADAL" clId="{210F6B03-4459-4C6F-B5E8-3FD94132D813}" dt="2025-08-29T06:54:22.614" v="403" actId="14100"/>
        <pc:sldMkLst>
          <pc:docMk/>
          <pc:sldMk cId="3176401895" sldId="264"/>
        </pc:sldMkLst>
        <pc:spChg chg="mod">
          <ac:chgData name="Technol.Corp 櫻庭竜太" userId="f291aa17-b8e0-4fe2-8f83-ae8a96cc9266" providerId="ADAL" clId="{210F6B03-4459-4C6F-B5E8-3FD94132D813}" dt="2025-08-29T05:53:55.823" v="95"/>
          <ac:spMkLst>
            <pc:docMk/>
            <pc:sldMk cId="3176401895" sldId="264"/>
            <ac:spMk id="3" creationId="{734DB797-64CB-83A1-D88B-9198F5C63242}"/>
          </ac:spMkLst>
        </pc:spChg>
        <pc:spChg chg="mod">
          <ac:chgData name="Technol.Corp 櫻庭竜太" userId="f291aa17-b8e0-4fe2-8f83-ae8a96cc9266" providerId="ADAL" clId="{210F6B03-4459-4C6F-B5E8-3FD94132D813}" dt="2025-08-29T05:53:59.014" v="100"/>
          <ac:spMkLst>
            <pc:docMk/>
            <pc:sldMk cId="3176401895" sldId="264"/>
            <ac:spMk id="6" creationId="{D20489CF-E8F9-B9FB-BEAA-B0FAB2C32546}"/>
          </ac:spMkLst>
        </pc:spChg>
        <pc:spChg chg="mod">
          <ac:chgData name="Technol.Corp 櫻庭竜太" userId="f291aa17-b8e0-4fe2-8f83-ae8a96cc9266" providerId="ADAL" clId="{210F6B03-4459-4C6F-B5E8-3FD94132D813}" dt="2025-08-29T06:53:09.540" v="380" actId="14100"/>
          <ac:spMkLst>
            <pc:docMk/>
            <pc:sldMk cId="3176401895" sldId="264"/>
            <ac:spMk id="11" creationId="{994F6E5D-3701-F6B0-4A10-D1E60B2F9C0F}"/>
          </ac:spMkLst>
        </pc:spChg>
        <pc:spChg chg="mod">
          <ac:chgData name="Technol.Corp 櫻庭竜太" userId="f291aa17-b8e0-4fe2-8f83-ae8a96cc9266" providerId="ADAL" clId="{210F6B03-4459-4C6F-B5E8-3FD94132D813}" dt="2025-08-29T06:53:17.490" v="382" actId="14100"/>
          <ac:spMkLst>
            <pc:docMk/>
            <pc:sldMk cId="3176401895" sldId="264"/>
            <ac:spMk id="12" creationId="{289B884B-8690-DA16-C999-C282F24772D3}"/>
          </ac:spMkLst>
        </pc:spChg>
        <pc:spChg chg="mod">
          <ac:chgData name="Technol.Corp 櫻庭竜太" userId="f291aa17-b8e0-4fe2-8f83-ae8a96cc9266" providerId="ADAL" clId="{210F6B03-4459-4C6F-B5E8-3FD94132D813}" dt="2025-08-29T06:54:22.614" v="403" actId="14100"/>
          <ac:spMkLst>
            <pc:docMk/>
            <pc:sldMk cId="3176401895" sldId="264"/>
            <ac:spMk id="14" creationId="{A3835686-0EED-389C-CC9F-8B77DF6C79D8}"/>
          </ac:spMkLst>
        </pc:spChg>
        <pc:picChg chg="add mod ord">
          <ac:chgData name="Technol.Corp 櫻庭竜太" userId="f291aa17-b8e0-4fe2-8f83-ae8a96cc9266" providerId="ADAL" clId="{210F6B03-4459-4C6F-B5E8-3FD94132D813}" dt="2025-08-29T06:52:53.281" v="376" actId="1076"/>
          <ac:picMkLst>
            <pc:docMk/>
            <pc:sldMk cId="3176401895" sldId="264"/>
            <ac:picMk id="9" creationId="{B8864446-654A-4CBE-DA5A-6B0B93D0387B}"/>
          </ac:picMkLst>
        </pc:picChg>
        <pc:picChg chg="add mod ord">
          <ac:chgData name="Technol.Corp 櫻庭竜太" userId="f291aa17-b8e0-4fe2-8f83-ae8a96cc9266" providerId="ADAL" clId="{210F6B03-4459-4C6F-B5E8-3FD94132D813}" dt="2025-08-29T06:54:12.501" v="401" actId="1076"/>
          <ac:picMkLst>
            <pc:docMk/>
            <pc:sldMk cId="3176401895" sldId="264"/>
            <ac:picMk id="15" creationId="{2BA0D7F5-9C1F-3F5D-84C0-D0E55A066D5D}"/>
          </ac:picMkLst>
        </pc:picChg>
      </pc:sldChg>
      <pc:sldChg chg="addSp delSp modSp mod modClrScheme chgLayout">
        <pc:chgData name="Technol.Corp 櫻庭竜太" userId="f291aa17-b8e0-4fe2-8f83-ae8a96cc9266" providerId="ADAL" clId="{210F6B03-4459-4C6F-B5E8-3FD94132D813}" dt="2025-08-29T06:54:42.976" v="405"/>
        <pc:sldMkLst>
          <pc:docMk/>
          <pc:sldMk cId="3802580703" sldId="265"/>
        </pc:sldMkLst>
        <pc:spChg chg="mod ord">
          <ac:chgData name="Technol.Corp 櫻庭竜太" userId="f291aa17-b8e0-4fe2-8f83-ae8a96cc9266" providerId="ADAL" clId="{210F6B03-4459-4C6F-B5E8-3FD94132D813}" dt="2025-08-29T05:54:45.199" v="107"/>
          <ac:spMkLst>
            <pc:docMk/>
            <pc:sldMk cId="3802580703" sldId="265"/>
            <ac:spMk id="3" creationId="{11AE1006-2DAD-8DBB-312A-F5CE3E6D3FC7}"/>
          </ac:spMkLst>
        </pc:spChg>
        <pc:spChg chg="mod ord">
          <ac:chgData name="Technol.Corp 櫻庭竜太" userId="f291aa17-b8e0-4fe2-8f83-ae8a96cc9266" providerId="ADAL" clId="{210F6B03-4459-4C6F-B5E8-3FD94132D813}" dt="2025-08-29T05:54:35.645" v="106" actId="700"/>
          <ac:spMkLst>
            <pc:docMk/>
            <pc:sldMk cId="3802580703" sldId="265"/>
            <ac:spMk id="4" creationId="{4868BEBF-213B-1D8C-80F2-8DB5B024466F}"/>
          </ac:spMkLst>
        </pc:spChg>
        <pc:spChg chg="mod ord">
          <ac:chgData name="Technol.Corp 櫻庭竜太" userId="f291aa17-b8e0-4fe2-8f83-ae8a96cc9266" providerId="ADAL" clId="{210F6B03-4459-4C6F-B5E8-3FD94132D813}" dt="2025-08-29T05:54:35.645" v="106" actId="700"/>
          <ac:spMkLst>
            <pc:docMk/>
            <pc:sldMk cId="3802580703" sldId="265"/>
            <ac:spMk id="5" creationId="{A5168C4E-B106-03FD-4060-ED0011779621}"/>
          </ac:spMkLst>
        </pc:spChg>
        <pc:spChg chg="mod ord">
          <ac:chgData name="Technol.Corp 櫻庭竜太" userId="f291aa17-b8e0-4fe2-8f83-ae8a96cc9266" providerId="ADAL" clId="{210F6B03-4459-4C6F-B5E8-3FD94132D813}" dt="2025-08-29T05:54:58.968" v="114"/>
          <ac:spMkLst>
            <pc:docMk/>
            <pc:sldMk cId="3802580703" sldId="265"/>
            <ac:spMk id="6" creationId="{0B481E84-8CEC-1812-D79B-1F298E4ED60B}"/>
          </ac:spMkLst>
        </pc:spChg>
        <pc:spChg chg="add mod ord">
          <ac:chgData name="Technol.Corp 櫻庭竜太" userId="f291aa17-b8e0-4fe2-8f83-ae8a96cc9266" providerId="ADAL" clId="{210F6B03-4459-4C6F-B5E8-3FD94132D813}" dt="2025-08-29T05:54:35.645" v="106" actId="700"/>
          <ac:spMkLst>
            <pc:docMk/>
            <pc:sldMk cId="3802580703" sldId="265"/>
            <ac:spMk id="13" creationId="{28A3AA0A-DFB1-21F8-3D3F-04A28411D5C5}"/>
          </ac:spMkLst>
        </pc:spChg>
        <pc:spChg chg="add mod">
          <ac:chgData name="Technol.Corp 櫻庭竜太" userId="f291aa17-b8e0-4fe2-8f83-ae8a96cc9266" providerId="ADAL" clId="{210F6B03-4459-4C6F-B5E8-3FD94132D813}" dt="2025-08-29T05:54:53.827" v="109"/>
          <ac:spMkLst>
            <pc:docMk/>
            <pc:sldMk cId="3802580703" sldId="265"/>
            <ac:spMk id="15" creationId="{79ADDBDB-1C59-CC54-5ADB-FFA628B4485B}"/>
          </ac:spMkLst>
        </pc:spChg>
        <pc:spChg chg="add mod">
          <ac:chgData name="Technol.Corp 櫻庭竜太" userId="f291aa17-b8e0-4fe2-8f83-ae8a96cc9266" providerId="ADAL" clId="{210F6B03-4459-4C6F-B5E8-3FD94132D813}" dt="2025-08-29T05:54:53.827" v="109"/>
          <ac:spMkLst>
            <pc:docMk/>
            <pc:sldMk cId="3802580703" sldId="265"/>
            <ac:spMk id="16" creationId="{A5F93F57-2BFA-5D54-1C46-903B2FDB410C}"/>
          </ac:spMkLst>
        </pc:spChg>
        <pc:spChg chg="add mod">
          <ac:chgData name="Technol.Corp 櫻庭竜太" userId="f291aa17-b8e0-4fe2-8f83-ae8a96cc9266" providerId="ADAL" clId="{210F6B03-4459-4C6F-B5E8-3FD94132D813}" dt="2025-08-29T05:54:53.827" v="109"/>
          <ac:spMkLst>
            <pc:docMk/>
            <pc:sldMk cId="3802580703" sldId="265"/>
            <ac:spMk id="17" creationId="{267D7396-1D89-E780-E542-5AA429FB8950}"/>
          </ac:spMkLst>
        </pc:spChg>
        <pc:spChg chg="add mod">
          <ac:chgData name="Technol.Corp 櫻庭竜太" userId="f291aa17-b8e0-4fe2-8f83-ae8a96cc9266" providerId="ADAL" clId="{210F6B03-4459-4C6F-B5E8-3FD94132D813}" dt="2025-08-29T06:54:42.976" v="405"/>
          <ac:spMkLst>
            <pc:docMk/>
            <pc:sldMk cId="3802580703" sldId="265"/>
            <ac:spMk id="19" creationId="{895B6ADA-5C8F-3CBE-7020-95BBE3EEE7AB}"/>
          </ac:spMkLst>
        </pc:spChg>
        <pc:picChg chg="add mod">
          <ac:chgData name="Technol.Corp 櫻庭竜太" userId="f291aa17-b8e0-4fe2-8f83-ae8a96cc9266" providerId="ADAL" clId="{210F6B03-4459-4C6F-B5E8-3FD94132D813}" dt="2025-08-29T05:54:53.827" v="109"/>
          <ac:picMkLst>
            <pc:docMk/>
            <pc:sldMk cId="3802580703" sldId="265"/>
            <ac:picMk id="14" creationId="{798AAA7F-8ABB-E536-F49D-763FBD3088E7}"/>
          </ac:picMkLst>
        </pc:picChg>
        <pc:picChg chg="add mod">
          <ac:chgData name="Technol.Corp 櫻庭竜太" userId="f291aa17-b8e0-4fe2-8f83-ae8a96cc9266" providerId="ADAL" clId="{210F6B03-4459-4C6F-B5E8-3FD94132D813}" dt="2025-08-29T06:54:42.976" v="405"/>
          <ac:picMkLst>
            <pc:docMk/>
            <pc:sldMk cId="3802580703" sldId="265"/>
            <ac:picMk id="18" creationId="{040C9BC3-C6D8-51CC-70AB-528E49C8F5D9}"/>
          </ac:picMkLst>
        </pc:picChg>
      </pc:sldChg>
      <pc:sldChg chg="addSp delSp modSp mod">
        <pc:chgData name="Technol.Corp 櫻庭竜太" userId="f291aa17-b8e0-4fe2-8f83-ae8a96cc9266" providerId="ADAL" clId="{210F6B03-4459-4C6F-B5E8-3FD94132D813}" dt="2025-09-01T04:53:13.366" v="607" actId="1076"/>
        <pc:sldMkLst>
          <pc:docMk/>
          <pc:sldMk cId="1808270522" sldId="266"/>
        </pc:sldMkLst>
        <pc:spChg chg="mod">
          <ac:chgData name="Technol.Corp 櫻庭竜太" userId="f291aa17-b8e0-4fe2-8f83-ae8a96cc9266" providerId="ADAL" clId="{210F6B03-4459-4C6F-B5E8-3FD94132D813}" dt="2025-08-29T05:55:03.090" v="119"/>
          <ac:spMkLst>
            <pc:docMk/>
            <pc:sldMk cId="1808270522" sldId="266"/>
            <ac:spMk id="3" creationId="{A1F93AAE-E161-14EA-1F9A-22ED2BDCEFC9}"/>
          </ac:spMkLst>
        </pc:spChg>
        <pc:spChg chg="mod">
          <ac:chgData name="Technol.Corp 櫻庭竜太" userId="f291aa17-b8e0-4fe2-8f83-ae8a96cc9266" providerId="ADAL" clId="{210F6B03-4459-4C6F-B5E8-3FD94132D813}" dt="2025-08-29T05:55:05.915" v="124"/>
          <ac:spMkLst>
            <pc:docMk/>
            <pc:sldMk cId="1808270522" sldId="266"/>
            <ac:spMk id="6" creationId="{CA4E15F8-6574-CFBF-5832-1DC4708E8721}"/>
          </ac:spMkLst>
        </pc:spChg>
        <pc:spChg chg="add mod">
          <ac:chgData name="Technol.Corp 櫻庭竜太" userId="f291aa17-b8e0-4fe2-8f83-ae8a96cc9266" providerId="ADAL" clId="{210F6B03-4459-4C6F-B5E8-3FD94132D813}" dt="2025-08-29T06:55:30.160" v="412" actId="14100"/>
          <ac:spMkLst>
            <pc:docMk/>
            <pc:sldMk cId="1808270522" sldId="266"/>
            <ac:spMk id="18" creationId="{09ADE94B-AE4B-C010-B7A3-1D5F67480931}"/>
          </ac:spMkLst>
        </pc:spChg>
        <pc:picChg chg="mod">
          <ac:chgData name="Technol.Corp 櫻庭竜太" userId="f291aa17-b8e0-4fe2-8f83-ae8a96cc9266" providerId="ADAL" clId="{210F6B03-4459-4C6F-B5E8-3FD94132D813}" dt="2025-09-01T04:53:13.366" v="607" actId="1076"/>
          <ac:picMkLst>
            <pc:docMk/>
            <pc:sldMk cId="1808270522" sldId="266"/>
            <ac:picMk id="10" creationId="{35E8B7E5-C406-C742-91B6-EC26E0252293}"/>
          </ac:picMkLst>
        </pc:picChg>
        <pc:picChg chg="add mod">
          <ac:chgData name="Technol.Corp 櫻庭竜太" userId="f291aa17-b8e0-4fe2-8f83-ae8a96cc9266" providerId="ADAL" clId="{210F6B03-4459-4C6F-B5E8-3FD94132D813}" dt="2025-08-29T06:55:17.314" v="410"/>
          <ac:picMkLst>
            <pc:docMk/>
            <pc:sldMk cId="1808270522" sldId="266"/>
            <ac:picMk id="17" creationId="{49C9BE38-A97E-4A19-6D51-47403C6B7864}"/>
          </ac:picMkLst>
        </pc:picChg>
        <pc:picChg chg="add mod">
          <ac:chgData name="Technol.Corp 櫻庭竜太" userId="f291aa17-b8e0-4fe2-8f83-ae8a96cc9266" providerId="ADAL" clId="{210F6B03-4459-4C6F-B5E8-3FD94132D813}" dt="2025-08-29T06:55:17.314" v="410"/>
          <ac:picMkLst>
            <pc:docMk/>
            <pc:sldMk cId="1808270522" sldId="266"/>
            <ac:picMk id="19" creationId="{E2E72DD5-3564-D70B-46B2-938B71631978}"/>
          </ac:picMkLst>
        </pc:picChg>
      </pc:sldChg>
      <pc:sldChg chg="addSp delSp modSp mod">
        <pc:chgData name="Technol.Corp 櫻庭竜太" userId="f291aa17-b8e0-4fe2-8f83-ae8a96cc9266" providerId="ADAL" clId="{210F6B03-4459-4C6F-B5E8-3FD94132D813}" dt="2025-08-29T06:58:56.152" v="456" actId="1076"/>
        <pc:sldMkLst>
          <pc:docMk/>
          <pc:sldMk cId="1412121496" sldId="267"/>
        </pc:sldMkLst>
        <pc:spChg chg="mod">
          <ac:chgData name="Technol.Corp 櫻庭竜太" userId="f291aa17-b8e0-4fe2-8f83-ae8a96cc9266" providerId="ADAL" clId="{210F6B03-4459-4C6F-B5E8-3FD94132D813}" dt="2025-08-29T05:55:10.037" v="129"/>
          <ac:spMkLst>
            <pc:docMk/>
            <pc:sldMk cId="1412121496" sldId="267"/>
            <ac:spMk id="3" creationId="{4F3829CF-5A00-6D6B-C92E-42EF03FA0AB4}"/>
          </ac:spMkLst>
        </pc:spChg>
        <pc:spChg chg="mod">
          <ac:chgData name="Technol.Corp 櫻庭竜太" userId="f291aa17-b8e0-4fe2-8f83-ae8a96cc9266" providerId="ADAL" clId="{210F6B03-4459-4C6F-B5E8-3FD94132D813}" dt="2025-08-29T05:55:13.060" v="134"/>
          <ac:spMkLst>
            <pc:docMk/>
            <pc:sldMk cId="1412121496" sldId="267"/>
            <ac:spMk id="6" creationId="{B5FCB791-E8BF-36AE-EFDC-4A2F14644085}"/>
          </ac:spMkLst>
        </pc:spChg>
        <pc:spChg chg="mod">
          <ac:chgData name="Technol.Corp 櫻庭竜太" userId="f291aa17-b8e0-4fe2-8f83-ae8a96cc9266" providerId="ADAL" clId="{210F6B03-4459-4C6F-B5E8-3FD94132D813}" dt="2025-08-29T06:56:59.755" v="431" actId="14100"/>
          <ac:spMkLst>
            <pc:docMk/>
            <pc:sldMk cId="1412121496" sldId="267"/>
            <ac:spMk id="12" creationId="{51C2F0CD-8D88-481F-E684-7E4EB7CBD583}"/>
          </ac:spMkLst>
        </pc:spChg>
        <pc:spChg chg="mod">
          <ac:chgData name="Technol.Corp 櫻庭竜太" userId="f291aa17-b8e0-4fe2-8f83-ae8a96cc9266" providerId="ADAL" clId="{210F6B03-4459-4C6F-B5E8-3FD94132D813}" dt="2025-08-29T06:58:56.152" v="456" actId="1076"/>
          <ac:spMkLst>
            <pc:docMk/>
            <pc:sldMk cId="1412121496" sldId="267"/>
            <ac:spMk id="14" creationId="{78C6C115-F13B-E8A5-5F5C-E6F33C0B5D69}"/>
          </ac:spMkLst>
        </pc:spChg>
        <pc:picChg chg="add mod ord">
          <ac:chgData name="Technol.Corp 櫻庭竜太" userId="f291aa17-b8e0-4fe2-8f83-ae8a96cc9266" providerId="ADAL" clId="{210F6B03-4459-4C6F-B5E8-3FD94132D813}" dt="2025-08-29T06:58:56.152" v="456" actId="1076"/>
          <ac:picMkLst>
            <pc:docMk/>
            <pc:sldMk cId="1412121496" sldId="267"/>
            <ac:picMk id="8" creationId="{80459640-8E4F-6D3F-0FCF-2BFF618766BD}"/>
          </ac:picMkLst>
        </pc:picChg>
        <pc:picChg chg="add mod ord">
          <ac:chgData name="Technol.Corp 櫻庭竜太" userId="f291aa17-b8e0-4fe2-8f83-ae8a96cc9266" providerId="ADAL" clId="{210F6B03-4459-4C6F-B5E8-3FD94132D813}" dt="2025-08-29T06:56:41.797" v="428" actId="1076"/>
          <ac:picMkLst>
            <pc:docMk/>
            <pc:sldMk cId="1412121496" sldId="267"/>
            <ac:picMk id="9" creationId="{88F3DB5D-E6B8-12E3-0074-C2274CC20179}"/>
          </ac:picMkLst>
        </pc:picChg>
      </pc:sldChg>
      <pc:sldChg chg="addSp delSp modSp mod modClrScheme chgLayout">
        <pc:chgData name="Technol.Corp 櫻庭竜太" userId="f291aa17-b8e0-4fe2-8f83-ae8a96cc9266" providerId="ADAL" clId="{210F6B03-4459-4C6F-B5E8-3FD94132D813}" dt="2025-08-29T07:15:46.756" v="507" actId="14100"/>
        <pc:sldMkLst>
          <pc:docMk/>
          <pc:sldMk cId="1123096353" sldId="268"/>
        </pc:sldMkLst>
        <pc:spChg chg="mod ord">
          <ac:chgData name="Technol.Corp 櫻庭竜太" userId="f291aa17-b8e0-4fe2-8f83-ae8a96cc9266" providerId="ADAL" clId="{210F6B03-4459-4C6F-B5E8-3FD94132D813}" dt="2025-08-29T05:57:08.727" v="141"/>
          <ac:spMkLst>
            <pc:docMk/>
            <pc:sldMk cId="1123096353" sldId="268"/>
            <ac:spMk id="3" creationId="{9402A7FD-E373-6EA2-62DC-C6C3C4C212E5}"/>
          </ac:spMkLst>
        </pc:spChg>
        <pc:spChg chg="mod ord">
          <ac:chgData name="Technol.Corp 櫻庭竜太" userId="f291aa17-b8e0-4fe2-8f83-ae8a96cc9266" providerId="ADAL" clId="{210F6B03-4459-4C6F-B5E8-3FD94132D813}" dt="2025-08-29T05:57:05.372" v="140" actId="700"/>
          <ac:spMkLst>
            <pc:docMk/>
            <pc:sldMk cId="1123096353" sldId="268"/>
            <ac:spMk id="4" creationId="{F2C0AE60-ED74-BC21-74E4-CC06F06548B3}"/>
          </ac:spMkLst>
        </pc:spChg>
        <pc:spChg chg="mod ord">
          <ac:chgData name="Technol.Corp 櫻庭竜太" userId="f291aa17-b8e0-4fe2-8f83-ae8a96cc9266" providerId="ADAL" clId="{210F6B03-4459-4C6F-B5E8-3FD94132D813}" dt="2025-08-29T05:57:05.372" v="140" actId="700"/>
          <ac:spMkLst>
            <pc:docMk/>
            <pc:sldMk cId="1123096353" sldId="268"/>
            <ac:spMk id="5" creationId="{9AC9CD84-4D71-A80F-B48A-8138C46BC3BB}"/>
          </ac:spMkLst>
        </pc:spChg>
        <pc:spChg chg="mod ord">
          <ac:chgData name="Technol.Corp 櫻庭竜太" userId="f291aa17-b8e0-4fe2-8f83-ae8a96cc9266" providerId="ADAL" clId="{210F6B03-4459-4C6F-B5E8-3FD94132D813}" dt="2025-08-29T05:57:26.321" v="148"/>
          <ac:spMkLst>
            <pc:docMk/>
            <pc:sldMk cId="1123096353" sldId="268"/>
            <ac:spMk id="6" creationId="{40842366-9F73-732A-D9AC-AF6FC3FCA2A1}"/>
          </ac:spMkLst>
        </pc:spChg>
        <pc:spChg chg="add mod">
          <ac:chgData name="Technol.Corp 櫻庭竜太" userId="f291aa17-b8e0-4fe2-8f83-ae8a96cc9266" providerId="ADAL" clId="{210F6B03-4459-4C6F-B5E8-3FD94132D813}" dt="2025-08-29T07:15:46.756" v="507" actId="14100"/>
          <ac:spMkLst>
            <pc:docMk/>
            <pc:sldMk cId="1123096353" sldId="268"/>
            <ac:spMk id="7" creationId="{0216DB8D-4F4E-9895-7FB8-FBB9F79F21EA}"/>
          </ac:spMkLst>
        </pc:spChg>
        <pc:spChg chg="add mod ord">
          <ac:chgData name="Technol.Corp 櫻庭竜太" userId="f291aa17-b8e0-4fe2-8f83-ae8a96cc9266" providerId="ADAL" clId="{210F6B03-4459-4C6F-B5E8-3FD94132D813}" dt="2025-08-29T05:57:05.372" v="140" actId="700"/>
          <ac:spMkLst>
            <pc:docMk/>
            <pc:sldMk cId="1123096353" sldId="268"/>
            <ac:spMk id="13" creationId="{92F963AE-E023-CA4E-3227-4D760DF8AE21}"/>
          </ac:spMkLst>
        </pc:spChg>
        <pc:spChg chg="add mod">
          <ac:chgData name="Technol.Corp 櫻庭竜太" userId="f291aa17-b8e0-4fe2-8f83-ae8a96cc9266" providerId="ADAL" clId="{210F6B03-4459-4C6F-B5E8-3FD94132D813}" dt="2025-08-29T05:57:17.918" v="143"/>
          <ac:spMkLst>
            <pc:docMk/>
            <pc:sldMk cId="1123096353" sldId="268"/>
            <ac:spMk id="15" creationId="{BD0F1F9A-9DAA-A327-67FF-2BC610E0D3B0}"/>
          </ac:spMkLst>
        </pc:spChg>
        <pc:spChg chg="add mod">
          <ac:chgData name="Technol.Corp 櫻庭竜太" userId="f291aa17-b8e0-4fe2-8f83-ae8a96cc9266" providerId="ADAL" clId="{210F6B03-4459-4C6F-B5E8-3FD94132D813}" dt="2025-08-29T05:57:17.918" v="143"/>
          <ac:spMkLst>
            <pc:docMk/>
            <pc:sldMk cId="1123096353" sldId="268"/>
            <ac:spMk id="16" creationId="{5A58B818-EDE5-C2A6-AD81-0C0C559CC821}"/>
          </ac:spMkLst>
        </pc:spChg>
        <pc:spChg chg="add mod">
          <ac:chgData name="Technol.Corp 櫻庭竜太" userId="f291aa17-b8e0-4fe2-8f83-ae8a96cc9266" providerId="ADAL" clId="{210F6B03-4459-4C6F-B5E8-3FD94132D813}" dt="2025-08-29T05:57:17.918" v="143"/>
          <ac:spMkLst>
            <pc:docMk/>
            <pc:sldMk cId="1123096353" sldId="268"/>
            <ac:spMk id="17" creationId="{B9C6570B-4F4C-4CFD-79D9-673E6CB24E05}"/>
          </ac:spMkLst>
        </pc:spChg>
        <pc:picChg chg="add mod">
          <ac:chgData name="Technol.Corp 櫻庭竜太" userId="f291aa17-b8e0-4fe2-8f83-ae8a96cc9266" providerId="ADAL" clId="{210F6B03-4459-4C6F-B5E8-3FD94132D813}" dt="2025-08-29T06:59:11.297" v="458"/>
          <ac:picMkLst>
            <pc:docMk/>
            <pc:sldMk cId="1123096353" sldId="268"/>
            <ac:picMk id="2" creationId="{A829F8CC-8B40-1764-63D0-3B7C7573770D}"/>
          </ac:picMkLst>
        </pc:picChg>
        <pc:picChg chg="add mod">
          <ac:chgData name="Technol.Corp 櫻庭竜太" userId="f291aa17-b8e0-4fe2-8f83-ae8a96cc9266" providerId="ADAL" clId="{210F6B03-4459-4C6F-B5E8-3FD94132D813}" dt="2025-08-29T05:57:17.918" v="143"/>
          <ac:picMkLst>
            <pc:docMk/>
            <pc:sldMk cId="1123096353" sldId="268"/>
            <ac:picMk id="14" creationId="{E14BAC3D-1632-DFAB-D173-89D0460FA885}"/>
          </ac:picMkLst>
        </pc:picChg>
      </pc:sldChg>
      <pc:sldChg chg="addSp delSp modSp mod">
        <pc:chgData name="Technol.Corp 櫻庭竜太" userId="f291aa17-b8e0-4fe2-8f83-ae8a96cc9266" providerId="ADAL" clId="{210F6B03-4459-4C6F-B5E8-3FD94132D813}" dt="2025-08-29T07:01:25.783" v="497" actId="14100"/>
        <pc:sldMkLst>
          <pc:docMk/>
          <pc:sldMk cId="3296516491" sldId="269"/>
        </pc:sldMkLst>
        <pc:spChg chg="mod">
          <ac:chgData name="Technol.Corp 櫻庭竜太" userId="f291aa17-b8e0-4fe2-8f83-ae8a96cc9266" providerId="ADAL" clId="{210F6B03-4459-4C6F-B5E8-3FD94132D813}" dt="2025-08-29T05:57:31.303" v="153"/>
          <ac:spMkLst>
            <pc:docMk/>
            <pc:sldMk cId="3296516491" sldId="269"/>
            <ac:spMk id="3" creationId="{3AE3834F-4096-B7C9-D1C8-D3D2D01C70C4}"/>
          </ac:spMkLst>
        </pc:spChg>
        <pc:spChg chg="mod">
          <ac:chgData name="Technol.Corp 櫻庭竜太" userId="f291aa17-b8e0-4fe2-8f83-ae8a96cc9266" providerId="ADAL" clId="{210F6B03-4459-4C6F-B5E8-3FD94132D813}" dt="2025-08-29T05:57:34.268" v="158"/>
          <ac:spMkLst>
            <pc:docMk/>
            <pc:sldMk cId="3296516491" sldId="269"/>
            <ac:spMk id="6" creationId="{EF6EA638-72A8-79F2-7E27-680B0EBEF1DF}"/>
          </ac:spMkLst>
        </pc:spChg>
        <pc:spChg chg="mod">
          <ac:chgData name="Technol.Corp 櫻庭竜太" userId="f291aa17-b8e0-4fe2-8f83-ae8a96cc9266" providerId="ADAL" clId="{210F6B03-4459-4C6F-B5E8-3FD94132D813}" dt="2025-08-29T07:00:23.907" v="480" actId="14100"/>
          <ac:spMkLst>
            <pc:docMk/>
            <pc:sldMk cId="3296516491" sldId="269"/>
            <ac:spMk id="11" creationId="{5145476B-4406-7CCC-15AF-395E57F5A8B7}"/>
          </ac:spMkLst>
        </pc:spChg>
        <pc:spChg chg="mod">
          <ac:chgData name="Technol.Corp 櫻庭竜太" userId="f291aa17-b8e0-4fe2-8f83-ae8a96cc9266" providerId="ADAL" clId="{210F6B03-4459-4C6F-B5E8-3FD94132D813}" dt="2025-08-29T07:01:15.791" v="495" actId="1076"/>
          <ac:spMkLst>
            <pc:docMk/>
            <pc:sldMk cId="3296516491" sldId="269"/>
            <ac:spMk id="12" creationId="{1FEEEEAE-0F73-DC56-0C66-474BFA25FC89}"/>
          </ac:spMkLst>
        </pc:spChg>
        <pc:spChg chg="mod">
          <ac:chgData name="Technol.Corp 櫻庭竜太" userId="f291aa17-b8e0-4fe2-8f83-ae8a96cc9266" providerId="ADAL" clId="{210F6B03-4459-4C6F-B5E8-3FD94132D813}" dt="2025-08-29T07:01:25.783" v="497" actId="14100"/>
          <ac:spMkLst>
            <pc:docMk/>
            <pc:sldMk cId="3296516491" sldId="269"/>
            <ac:spMk id="13" creationId="{29F5BD75-DA03-C13C-EC4F-653390B816C8}"/>
          </ac:spMkLst>
        </pc:spChg>
        <pc:picChg chg="add mod ord">
          <ac:chgData name="Technol.Corp 櫻庭竜太" userId="f291aa17-b8e0-4fe2-8f83-ae8a96cc9266" providerId="ADAL" clId="{210F6B03-4459-4C6F-B5E8-3FD94132D813}" dt="2025-08-29T07:00:16.078" v="478" actId="1076"/>
          <ac:picMkLst>
            <pc:docMk/>
            <pc:sldMk cId="3296516491" sldId="269"/>
            <ac:picMk id="9" creationId="{FDE3B801-3F4F-A1D8-E859-268578E62E24}"/>
          </ac:picMkLst>
        </pc:picChg>
        <pc:picChg chg="add mod ord">
          <ac:chgData name="Technol.Corp 櫻庭竜太" userId="f291aa17-b8e0-4fe2-8f83-ae8a96cc9266" providerId="ADAL" clId="{210F6B03-4459-4C6F-B5E8-3FD94132D813}" dt="2025-08-29T07:01:10.844" v="494" actId="1076"/>
          <ac:picMkLst>
            <pc:docMk/>
            <pc:sldMk cId="3296516491" sldId="269"/>
            <ac:picMk id="15" creationId="{F83CE7D3-9EE1-762B-0693-12751AC97993}"/>
          </ac:picMkLst>
        </pc:picChg>
      </pc:sldChg>
      <pc:sldChg chg="addSp delSp modSp mod">
        <pc:chgData name="Technol.Corp 櫻庭竜太" userId="f291aa17-b8e0-4fe2-8f83-ae8a96cc9266" providerId="ADAL" clId="{210F6B03-4459-4C6F-B5E8-3FD94132D813}" dt="2025-08-29T07:15:27.271" v="506" actId="1076"/>
        <pc:sldMkLst>
          <pc:docMk/>
          <pc:sldMk cId="272773063" sldId="270"/>
        </pc:sldMkLst>
        <pc:spChg chg="mod">
          <ac:chgData name="Technol.Corp 櫻庭竜太" userId="f291aa17-b8e0-4fe2-8f83-ae8a96cc9266" providerId="ADAL" clId="{210F6B03-4459-4C6F-B5E8-3FD94132D813}" dt="2025-08-29T05:57:38.907" v="163"/>
          <ac:spMkLst>
            <pc:docMk/>
            <pc:sldMk cId="272773063" sldId="270"/>
            <ac:spMk id="3" creationId="{7C7DC41E-837F-2CFE-9AC0-35F29205ACF3}"/>
          </ac:spMkLst>
        </pc:spChg>
        <pc:spChg chg="add mod">
          <ac:chgData name="Technol.Corp 櫻庭竜太" userId="f291aa17-b8e0-4fe2-8f83-ae8a96cc9266" providerId="ADAL" clId="{210F6B03-4459-4C6F-B5E8-3FD94132D813}" dt="2025-08-29T07:14:28.655" v="499"/>
          <ac:spMkLst>
            <pc:docMk/>
            <pc:sldMk cId="272773063" sldId="270"/>
            <ac:spMk id="10" creationId="{49EE5B9F-FF52-2014-208F-E9B6071D0BBC}"/>
          </ac:spMkLst>
        </pc:spChg>
        <pc:picChg chg="add mod">
          <ac:chgData name="Technol.Corp 櫻庭竜太" userId="f291aa17-b8e0-4fe2-8f83-ae8a96cc9266" providerId="ADAL" clId="{210F6B03-4459-4C6F-B5E8-3FD94132D813}" dt="2025-08-29T07:14:28.655" v="499"/>
          <ac:picMkLst>
            <pc:docMk/>
            <pc:sldMk cId="272773063" sldId="270"/>
            <ac:picMk id="7" creationId="{D56119B1-EC46-9A27-B931-988EBD0E406F}"/>
          </ac:picMkLst>
        </pc:picChg>
        <pc:picChg chg="add mod">
          <ac:chgData name="Technol.Corp 櫻庭竜太" userId="f291aa17-b8e0-4fe2-8f83-ae8a96cc9266" providerId="ADAL" clId="{210F6B03-4459-4C6F-B5E8-3FD94132D813}" dt="2025-08-29T07:14:28.655" v="499"/>
          <ac:picMkLst>
            <pc:docMk/>
            <pc:sldMk cId="272773063" sldId="270"/>
            <ac:picMk id="11" creationId="{49974583-7598-1CBF-5881-A7BB840C7B02}"/>
          </ac:picMkLst>
        </pc:picChg>
        <pc:picChg chg="add mod">
          <ac:chgData name="Technol.Corp 櫻庭竜太" userId="f291aa17-b8e0-4fe2-8f83-ae8a96cc9266" providerId="ADAL" clId="{210F6B03-4459-4C6F-B5E8-3FD94132D813}" dt="2025-08-29T07:15:27.271" v="506" actId="1076"/>
          <ac:picMkLst>
            <pc:docMk/>
            <pc:sldMk cId="272773063" sldId="270"/>
            <ac:picMk id="13" creationId="{D818CE34-90E5-C4CE-0608-AC537CD671E0}"/>
          </ac:picMkLst>
        </pc:picChg>
      </pc:sldChg>
      <pc:sldChg chg="addSp delSp modSp mod modClrScheme chgLayout">
        <pc:chgData name="Technol.Corp 櫻庭竜太" userId="f291aa17-b8e0-4fe2-8f83-ae8a96cc9266" providerId="ADAL" clId="{210F6B03-4459-4C6F-B5E8-3FD94132D813}" dt="2025-08-29T07:15:55.677" v="509"/>
        <pc:sldMkLst>
          <pc:docMk/>
          <pc:sldMk cId="3818370127" sldId="271"/>
        </pc:sldMkLst>
        <pc:spChg chg="mod ord">
          <ac:chgData name="Technol.Corp 櫻庭竜太" userId="f291aa17-b8e0-4fe2-8f83-ae8a96cc9266" providerId="ADAL" clId="{210F6B03-4459-4C6F-B5E8-3FD94132D813}" dt="2025-08-29T05:58:35.159" v="172"/>
          <ac:spMkLst>
            <pc:docMk/>
            <pc:sldMk cId="3818370127" sldId="271"/>
            <ac:spMk id="3" creationId="{A2A034B7-5B65-6E43-D735-30E06AA0A1F1}"/>
          </ac:spMkLst>
        </pc:spChg>
        <pc:spChg chg="mod ord">
          <ac:chgData name="Technol.Corp 櫻庭竜太" userId="f291aa17-b8e0-4fe2-8f83-ae8a96cc9266" providerId="ADAL" clId="{210F6B03-4459-4C6F-B5E8-3FD94132D813}" dt="2025-08-29T05:58:26.383" v="171" actId="700"/>
          <ac:spMkLst>
            <pc:docMk/>
            <pc:sldMk cId="3818370127" sldId="271"/>
            <ac:spMk id="4" creationId="{BEB4AF6B-C3B2-16A4-72E0-8B372719D604}"/>
          </ac:spMkLst>
        </pc:spChg>
        <pc:spChg chg="mod ord">
          <ac:chgData name="Technol.Corp 櫻庭竜太" userId="f291aa17-b8e0-4fe2-8f83-ae8a96cc9266" providerId="ADAL" clId="{210F6B03-4459-4C6F-B5E8-3FD94132D813}" dt="2025-08-29T05:58:26.383" v="171" actId="700"/>
          <ac:spMkLst>
            <pc:docMk/>
            <pc:sldMk cId="3818370127" sldId="271"/>
            <ac:spMk id="5" creationId="{9F3D1C10-1B29-21B4-A308-8A7279D9D0A4}"/>
          </ac:spMkLst>
        </pc:spChg>
        <pc:spChg chg="mod ord">
          <ac:chgData name="Technol.Corp 櫻庭竜太" userId="f291aa17-b8e0-4fe2-8f83-ae8a96cc9266" providerId="ADAL" clId="{210F6B03-4459-4C6F-B5E8-3FD94132D813}" dt="2025-08-29T05:58:46.484" v="179"/>
          <ac:spMkLst>
            <pc:docMk/>
            <pc:sldMk cId="3818370127" sldId="271"/>
            <ac:spMk id="6" creationId="{6E770B50-421D-3C06-D5A6-4E60F7E6F02F}"/>
          </ac:spMkLst>
        </pc:spChg>
        <pc:spChg chg="add mod">
          <ac:chgData name="Technol.Corp 櫻庭竜太" userId="f291aa17-b8e0-4fe2-8f83-ae8a96cc9266" providerId="ADAL" clId="{210F6B03-4459-4C6F-B5E8-3FD94132D813}" dt="2025-08-29T07:15:55.677" v="509"/>
          <ac:spMkLst>
            <pc:docMk/>
            <pc:sldMk cId="3818370127" sldId="271"/>
            <ac:spMk id="7" creationId="{C669C51C-9723-D59F-350C-FFAFE0925A56}"/>
          </ac:spMkLst>
        </pc:spChg>
        <pc:spChg chg="add mod ord">
          <ac:chgData name="Technol.Corp 櫻庭竜太" userId="f291aa17-b8e0-4fe2-8f83-ae8a96cc9266" providerId="ADAL" clId="{210F6B03-4459-4C6F-B5E8-3FD94132D813}" dt="2025-08-29T05:58:26.383" v="171" actId="700"/>
          <ac:spMkLst>
            <pc:docMk/>
            <pc:sldMk cId="3818370127" sldId="271"/>
            <ac:spMk id="13" creationId="{020D8341-E3E6-FD5C-E282-30F6BF254886}"/>
          </ac:spMkLst>
        </pc:spChg>
        <pc:spChg chg="add mod">
          <ac:chgData name="Technol.Corp 櫻庭竜太" userId="f291aa17-b8e0-4fe2-8f83-ae8a96cc9266" providerId="ADAL" clId="{210F6B03-4459-4C6F-B5E8-3FD94132D813}" dt="2025-08-29T05:58:42.630" v="174"/>
          <ac:spMkLst>
            <pc:docMk/>
            <pc:sldMk cId="3818370127" sldId="271"/>
            <ac:spMk id="15" creationId="{AB255776-CF2F-D943-2903-869F05F5616D}"/>
          </ac:spMkLst>
        </pc:spChg>
        <pc:spChg chg="add mod">
          <ac:chgData name="Technol.Corp 櫻庭竜太" userId="f291aa17-b8e0-4fe2-8f83-ae8a96cc9266" providerId="ADAL" clId="{210F6B03-4459-4C6F-B5E8-3FD94132D813}" dt="2025-08-29T05:58:42.630" v="174"/>
          <ac:spMkLst>
            <pc:docMk/>
            <pc:sldMk cId="3818370127" sldId="271"/>
            <ac:spMk id="16" creationId="{6B4E9194-E74B-98BC-8FA1-D9D4373B005C}"/>
          </ac:spMkLst>
        </pc:spChg>
        <pc:spChg chg="add mod">
          <ac:chgData name="Technol.Corp 櫻庭竜太" userId="f291aa17-b8e0-4fe2-8f83-ae8a96cc9266" providerId="ADAL" clId="{210F6B03-4459-4C6F-B5E8-3FD94132D813}" dt="2025-08-29T05:58:42.630" v="174"/>
          <ac:spMkLst>
            <pc:docMk/>
            <pc:sldMk cId="3818370127" sldId="271"/>
            <ac:spMk id="17" creationId="{8E3C9E74-F73D-12C7-42B9-D1AB9BBAA634}"/>
          </ac:spMkLst>
        </pc:spChg>
        <pc:picChg chg="add mod">
          <ac:chgData name="Technol.Corp 櫻庭竜太" userId="f291aa17-b8e0-4fe2-8f83-ae8a96cc9266" providerId="ADAL" clId="{210F6B03-4459-4C6F-B5E8-3FD94132D813}" dt="2025-08-29T07:15:55.677" v="509"/>
          <ac:picMkLst>
            <pc:docMk/>
            <pc:sldMk cId="3818370127" sldId="271"/>
            <ac:picMk id="2" creationId="{0A1BD8D3-8003-3D1F-8503-A21E5D1106F3}"/>
          </ac:picMkLst>
        </pc:picChg>
        <pc:picChg chg="add mod">
          <ac:chgData name="Technol.Corp 櫻庭竜太" userId="f291aa17-b8e0-4fe2-8f83-ae8a96cc9266" providerId="ADAL" clId="{210F6B03-4459-4C6F-B5E8-3FD94132D813}" dt="2025-08-29T05:58:42.630" v="174"/>
          <ac:picMkLst>
            <pc:docMk/>
            <pc:sldMk cId="3818370127" sldId="271"/>
            <ac:picMk id="14" creationId="{8F589CE6-CA71-85CD-AD73-37219EFF4E5F}"/>
          </ac:picMkLst>
        </pc:picChg>
      </pc:sldChg>
      <pc:sldChg chg="addSp delSp modSp mod">
        <pc:chgData name="Technol.Corp 櫻庭竜太" userId="f291aa17-b8e0-4fe2-8f83-ae8a96cc9266" providerId="ADAL" clId="{210F6B03-4459-4C6F-B5E8-3FD94132D813}" dt="2025-08-29T07:18:03.587" v="522" actId="1076"/>
        <pc:sldMkLst>
          <pc:docMk/>
          <pc:sldMk cId="2641250289" sldId="272"/>
        </pc:sldMkLst>
        <pc:spChg chg="mod">
          <ac:chgData name="Technol.Corp 櫻庭竜太" userId="f291aa17-b8e0-4fe2-8f83-ae8a96cc9266" providerId="ADAL" clId="{210F6B03-4459-4C6F-B5E8-3FD94132D813}" dt="2025-08-29T05:58:52.294" v="184"/>
          <ac:spMkLst>
            <pc:docMk/>
            <pc:sldMk cId="2641250289" sldId="272"/>
            <ac:spMk id="3" creationId="{E63711F7-EA07-6CB9-3CAF-4B0FDC148B5E}"/>
          </ac:spMkLst>
        </pc:spChg>
        <pc:spChg chg="mod">
          <ac:chgData name="Technol.Corp 櫻庭竜太" userId="f291aa17-b8e0-4fe2-8f83-ae8a96cc9266" providerId="ADAL" clId="{210F6B03-4459-4C6F-B5E8-3FD94132D813}" dt="2025-08-29T05:58:55.074" v="189"/>
          <ac:spMkLst>
            <pc:docMk/>
            <pc:sldMk cId="2641250289" sldId="272"/>
            <ac:spMk id="6" creationId="{F9F818C1-992E-DE84-73D0-60841FB3D61D}"/>
          </ac:spMkLst>
        </pc:spChg>
        <pc:spChg chg="add mod">
          <ac:chgData name="Technol.Corp 櫻庭竜太" userId="f291aa17-b8e0-4fe2-8f83-ae8a96cc9266" providerId="ADAL" clId="{210F6B03-4459-4C6F-B5E8-3FD94132D813}" dt="2025-08-29T07:16:29.274" v="511"/>
          <ac:spMkLst>
            <pc:docMk/>
            <pc:sldMk cId="2641250289" sldId="272"/>
            <ac:spMk id="9" creationId="{D013F52F-9314-62F9-E10B-B28FC0D2E5A6}"/>
          </ac:spMkLst>
        </pc:spChg>
        <pc:spChg chg="add mod">
          <ac:chgData name="Technol.Corp 櫻庭竜太" userId="f291aa17-b8e0-4fe2-8f83-ae8a96cc9266" providerId="ADAL" clId="{210F6B03-4459-4C6F-B5E8-3FD94132D813}" dt="2025-08-29T07:16:29.274" v="511"/>
          <ac:spMkLst>
            <pc:docMk/>
            <pc:sldMk cId="2641250289" sldId="272"/>
            <ac:spMk id="14" creationId="{41B09FBF-2F33-AE70-EFE7-AE5AB80E0DA5}"/>
          </ac:spMkLst>
        </pc:spChg>
        <pc:spChg chg="add mod">
          <ac:chgData name="Technol.Corp 櫻庭竜太" userId="f291aa17-b8e0-4fe2-8f83-ae8a96cc9266" providerId="ADAL" clId="{210F6B03-4459-4C6F-B5E8-3FD94132D813}" dt="2025-08-29T07:17:45.698" v="518"/>
          <ac:spMkLst>
            <pc:docMk/>
            <pc:sldMk cId="2641250289" sldId="272"/>
            <ac:spMk id="18" creationId="{61BBE7FC-EBF0-4461-37C9-886A38A904BF}"/>
          </ac:spMkLst>
        </pc:spChg>
        <pc:picChg chg="add mod">
          <ac:chgData name="Technol.Corp 櫻庭竜太" userId="f291aa17-b8e0-4fe2-8f83-ae8a96cc9266" providerId="ADAL" clId="{210F6B03-4459-4C6F-B5E8-3FD94132D813}" dt="2025-08-29T07:16:29.274" v="511"/>
          <ac:picMkLst>
            <pc:docMk/>
            <pc:sldMk cId="2641250289" sldId="272"/>
            <ac:picMk id="7" creationId="{00F286FF-D56F-C1E0-16B3-91CA9AA25F89}"/>
          </ac:picMkLst>
        </pc:picChg>
        <pc:picChg chg="add mod">
          <ac:chgData name="Technol.Corp 櫻庭竜太" userId="f291aa17-b8e0-4fe2-8f83-ae8a96cc9266" providerId="ADAL" clId="{210F6B03-4459-4C6F-B5E8-3FD94132D813}" dt="2025-08-29T07:17:18.354" v="516" actId="1076"/>
          <ac:picMkLst>
            <pc:docMk/>
            <pc:sldMk cId="2641250289" sldId="272"/>
            <ac:picMk id="16" creationId="{F2195BAF-B226-6E7C-5495-E1CB0E955D9D}"/>
          </ac:picMkLst>
        </pc:picChg>
        <pc:picChg chg="add mod">
          <ac:chgData name="Technol.Corp 櫻庭竜太" userId="f291aa17-b8e0-4fe2-8f83-ae8a96cc9266" providerId="ADAL" clId="{210F6B03-4459-4C6F-B5E8-3FD94132D813}" dt="2025-08-29T07:17:45.698" v="518"/>
          <ac:picMkLst>
            <pc:docMk/>
            <pc:sldMk cId="2641250289" sldId="272"/>
            <ac:picMk id="17" creationId="{66E471CA-97FC-B3C5-EA91-1F051432E858}"/>
          </ac:picMkLst>
        </pc:picChg>
        <pc:picChg chg="add mod">
          <ac:chgData name="Technol.Corp 櫻庭竜太" userId="f291aa17-b8e0-4fe2-8f83-ae8a96cc9266" providerId="ADAL" clId="{210F6B03-4459-4C6F-B5E8-3FD94132D813}" dt="2025-08-29T07:18:03.587" v="522" actId="1076"/>
          <ac:picMkLst>
            <pc:docMk/>
            <pc:sldMk cId="2641250289" sldId="272"/>
            <ac:picMk id="19" creationId="{F82FF365-ADFC-A727-2C52-1421E49BF70A}"/>
          </ac:picMkLst>
        </pc:picChg>
      </pc:sldChg>
      <pc:sldChg chg="addSp delSp modSp mod modClrScheme chgLayout">
        <pc:chgData name="Technol.Corp 櫻庭竜太" userId="f291aa17-b8e0-4fe2-8f83-ae8a96cc9266" providerId="ADAL" clId="{210F6B03-4459-4C6F-B5E8-3FD94132D813}" dt="2025-08-29T07:18:17.243" v="524"/>
        <pc:sldMkLst>
          <pc:docMk/>
          <pc:sldMk cId="20039984" sldId="273"/>
        </pc:sldMkLst>
        <pc:spChg chg="mod ord">
          <ac:chgData name="Technol.Corp 櫻庭竜太" userId="f291aa17-b8e0-4fe2-8f83-ae8a96cc9266" providerId="ADAL" clId="{210F6B03-4459-4C6F-B5E8-3FD94132D813}" dt="2025-08-29T05:59:49.784" v="196"/>
          <ac:spMkLst>
            <pc:docMk/>
            <pc:sldMk cId="20039984" sldId="273"/>
            <ac:spMk id="3" creationId="{0E3E5AF7-53BE-4F19-804B-AD4DCF7AB2E4}"/>
          </ac:spMkLst>
        </pc:spChg>
        <pc:spChg chg="mod ord">
          <ac:chgData name="Technol.Corp 櫻庭竜太" userId="f291aa17-b8e0-4fe2-8f83-ae8a96cc9266" providerId="ADAL" clId="{210F6B03-4459-4C6F-B5E8-3FD94132D813}" dt="2025-08-29T05:59:41.280" v="195" actId="700"/>
          <ac:spMkLst>
            <pc:docMk/>
            <pc:sldMk cId="20039984" sldId="273"/>
            <ac:spMk id="4" creationId="{B268D511-898F-14FD-99AA-69EB9429D106}"/>
          </ac:spMkLst>
        </pc:spChg>
        <pc:spChg chg="mod ord">
          <ac:chgData name="Technol.Corp 櫻庭竜太" userId="f291aa17-b8e0-4fe2-8f83-ae8a96cc9266" providerId="ADAL" clId="{210F6B03-4459-4C6F-B5E8-3FD94132D813}" dt="2025-08-29T05:59:41.280" v="195" actId="700"/>
          <ac:spMkLst>
            <pc:docMk/>
            <pc:sldMk cId="20039984" sldId="273"/>
            <ac:spMk id="5" creationId="{BD912578-6447-4FA6-8FB3-8055F1897F77}"/>
          </ac:spMkLst>
        </pc:spChg>
        <pc:spChg chg="mod ord">
          <ac:chgData name="Technol.Corp 櫻庭竜太" userId="f291aa17-b8e0-4fe2-8f83-ae8a96cc9266" providerId="ADAL" clId="{210F6B03-4459-4C6F-B5E8-3FD94132D813}" dt="2025-08-29T06:00:02.534" v="203"/>
          <ac:spMkLst>
            <pc:docMk/>
            <pc:sldMk cId="20039984" sldId="273"/>
            <ac:spMk id="6" creationId="{E4415109-510D-5C5F-6D2C-FDAD7F566A8D}"/>
          </ac:spMkLst>
        </pc:spChg>
        <pc:spChg chg="add mod">
          <ac:chgData name="Technol.Corp 櫻庭竜太" userId="f291aa17-b8e0-4fe2-8f83-ae8a96cc9266" providerId="ADAL" clId="{210F6B03-4459-4C6F-B5E8-3FD94132D813}" dt="2025-08-29T07:18:17.243" v="524"/>
          <ac:spMkLst>
            <pc:docMk/>
            <pc:sldMk cId="20039984" sldId="273"/>
            <ac:spMk id="7" creationId="{37D21E47-A25F-8EC8-ABFB-5C99D19C394D}"/>
          </ac:spMkLst>
        </pc:spChg>
        <pc:spChg chg="add mod ord">
          <ac:chgData name="Technol.Corp 櫻庭竜太" userId="f291aa17-b8e0-4fe2-8f83-ae8a96cc9266" providerId="ADAL" clId="{210F6B03-4459-4C6F-B5E8-3FD94132D813}" dt="2025-08-29T05:59:41.280" v="195" actId="700"/>
          <ac:spMkLst>
            <pc:docMk/>
            <pc:sldMk cId="20039984" sldId="273"/>
            <ac:spMk id="13" creationId="{12FAA409-AD65-27F6-D3ED-9464C686FFAB}"/>
          </ac:spMkLst>
        </pc:spChg>
        <pc:spChg chg="add mod">
          <ac:chgData name="Technol.Corp 櫻庭竜太" userId="f291aa17-b8e0-4fe2-8f83-ae8a96cc9266" providerId="ADAL" clId="{210F6B03-4459-4C6F-B5E8-3FD94132D813}" dt="2025-08-29T05:59:58.011" v="198"/>
          <ac:spMkLst>
            <pc:docMk/>
            <pc:sldMk cId="20039984" sldId="273"/>
            <ac:spMk id="15" creationId="{F0BFDC41-7280-A540-8F7E-B9FCEF9A1AAD}"/>
          </ac:spMkLst>
        </pc:spChg>
        <pc:spChg chg="add mod">
          <ac:chgData name="Technol.Corp 櫻庭竜太" userId="f291aa17-b8e0-4fe2-8f83-ae8a96cc9266" providerId="ADAL" clId="{210F6B03-4459-4C6F-B5E8-3FD94132D813}" dt="2025-08-29T05:59:58.011" v="198"/>
          <ac:spMkLst>
            <pc:docMk/>
            <pc:sldMk cId="20039984" sldId="273"/>
            <ac:spMk id="16" creationId="{645AEC92-9173-597C-1924-6BBB97FD11BE}"/>
          </ac:spMkLst>
        </pc:spChg>
        <pc:spChg chg="add mod">
          <ac:chgData name="Technol.Corp 櫻庭竜太" userId="f291aa17-b8e0-4fe2-8f83-ae8a96cc9266" providerId="ADAL" clId="{210F6B03-4459-4C6F-B5E8-3FD94132D813}" dt="2025-08-29T05:59:58.011" v="198"/>
          <ac:spMkLst>
            <pc:docMk/>
            <pc:sldMk cId="20039984" sldId="273"/>
            <ac:spMk id="17" creationId="{8B798918-2824-9CA4-CA79-DEA8949380FA}"/>
          </ac:spMkLst>
        </pc:spChg>
        <pc:picChg chg="add mod">
          <ac:chgData name="Technol.Corp 櫻庭竜太" userId="f291aa17-b8e0-4fe2-8f83-ae8a96cc9266" providerId="ADAL" clId="{210F6B03-4459-4C6F-B5E8-3FD94132D813}" dt="2025-08-29T07:18:17.243" v="524"/>
          <ac:picMkLst>
            <pc:docMk/>
            <pc:sldMk cId="20039984" sldId="273"/>
            <ac:picMk id="2" creationId="{F68D9B1C-34C0-44DF-4E23-68398457C749}"/>
          </ac:picMkLst>
        </pc:picChg>
        <pc:picChg chg="add mod">
          <ac:chgData name="Technol.Corp 櫻庭竜太" userId="f291aa17-b8e0-4fe2-8f83-ae8a96cc9266" providerId="ADAL" clId="{210F6B03-4459-4C6F-B5E8-3FD94132D813}" dt="2025-08-29T05:59:58.011" v="198"/>
          <ac:picMkLst>
            <pc:docMk/>
            <pc:sldMk cId="20039984" sldId="273"/>
            <ac:picMk id="14" creationId="{8D3D5DE5-ABAB-6EFC-61F6-AF8923079869}"/>
          </ac:picMkLst>
        </pc:picChg>
      </pc:sldChg>
      <pc:sldChg chg="addSp delSp modSp mod">
        <pc:chgData name="Technol.Corp 櫻庭竜太" userId="f291aa17-b8e0-4fe2-8f83-ae8a96cc9266" providerId="ADAL" clId="{210F6B03-4459-4C6F-B5E8-3FD94132D813}" dt="2025-09-01T04:50:49.320" v="591" actId="1076"/>
        <pc:sldMkLst>
          <pc:docMk/>
          <pc:sldMk cId="3130190606" sldId="274"/>
        </pc:sldMkLst>
        <pc:spChg chg="mod">
          <ac:chgData name="Technol.Corp 櫻庭竜太" userId="f291aa17-b8e0-4fe2-8f83-ae8a96cc9266" providerId="ADAL" clId="{210F6B03-4459-4C6F-B5E8-3FD94132D813}" dt="2025-08-29T06:00:06.730" v="208"/>
          <ac:spMkLst>
            <pc:docMk/>
            <pc:sldMk cId="3130190606" sldId="274"/>
            <ac:spMk id="3" creationId="{BC868367-726D-BBDE-1300-5067C6C9052D}"/>
          </ac:spMkLst>
        </pc:spChg>
        <pc:spChg chg="mod">
          <ac:chgData name="Technol.Corp 櫻庭竜太" userId="f291aa17-b8e0-4fe2-8f83-ae8a96cc9266" providerId="ADAL" clId="{210F6B03-4459-4C6F-B5E8-3FD94132D813}" dt="2025-08-29T06:00:09.378" v="213"/>
          <ac:spMkLst>
            <pc:docMk/>
            <pc:sldMk cId="3130190606" sldId="274"/>
            <ac:spMk id="6" creationId="{7E400A21-B760-3606-9370-ACA052FD93FE}"/>
          </ac:spMkLst>
        </pc:spChg>
        <pc:spChg chg="add mod">
          <ac:chgData name="Technol.Corp 櫻庭竜太" userId="f291aa17-b8e0-4fe2-8f83-ae8a96cc9266" providerId="ADAL" clId="{210F6B03-4459-4C6F-B5E8-3FD94132D813}" dt="2025-08-29T07:18:48.270" v="530" actId="14100"/>
          <ac:spMkLst>
            <pc:docMk/>
            <pc:sldMk cId="3130190606" sldId="274"/>
            <ac:spMk id="14" creationId="{B809D481-BC4E-A3FF-D616-05848B5D5926}"/>
          </ac:spMkLst>
        </pc:spChg>
        <pc:picChg chg="add mod">
          <ac:chgData name="Technol.Corp 櫻庭竜太" userId="f291aa17-b8e0-4fe2-8f83-ae8a96cc9266" providerId="ADAL" clId="{210F6B03-4459-4C6F-B5E8-3FD94132D813}" dt="2025-08-29T07:18:42.192" v="528" actId="1076"/>
          <ac:picMkLst>
            <pc:docMk/>
            <pc:sldMk cId="3130190606" sldId="274"/>
            <ac:picMk id="9" creationId="{893E73AC-5DD7-CC55-4FEA-390ED353C50E}"/>
          </ac:picMkLst>
        </pc:picChg>
        <pc:picChg chg="add mod">
          <ac:chgData name="Technol.Corp 櫻庭竜太" userId="f291aa17-b8e0-4fe2-8f83-ae8a96cc9266" providerId="ADAL" clId="{210F6B03-4459-4C6F-B5E8-3FD94132D813}" dt="2025-09-01T04:44:41.005" v="585" actId="1076"/>
          <ac:picMkLst>
            <pc:docMk/>
            <pc:sldMk cId="3130190606" sldId="274"/>
            <ac:picMk id="10" creationId="{400AF3C1-B14E-A127-9149-E05EE412D316}"/>
          </ac:picMkLst>
        </pc:picChg>
        <pc:picChg chg="del">
          <ac:chgData name="Technol.Corp 櫻庭竜太" userId="f291aa17-b8e0-4fe2-8f83-ae8a96cc9266" providerId="ADAL" clId="{210F6B03-4459-4C6F-B5E8-3FD94132D813}" dt="2025-09-01T04:43:53.932" v="557" actId="478"/>
          <ac:picMkLst>
            <pc:docMk/>
            <pc:sldMk cId="3130190606" sldId="274"/>
            <ac:picMk id="13" creationId="{E5B68C65-B2B6-124C-0FB0-EC25F0B0B2C5}"/>
          </ac:picMkLst>
        </pc:picChg>
        <pc:picChg chg="add mod">
          <ac:chgData name="Technol.Corp 櫻庭竜太" userId="f291aa17-b8e0-4fe2-8f83-ae8a96cc9266" providerId="ADAL" clId="{210F6B03-4459-4C6F-B5E8-3FD94132D813}" dt="2025-09-01T04:50:49.320" v="591" actId="1076"/>
          <ac:picMkLst>
            <pc:docMk/>
            <pc:sldMk cId="3130190606" sldId="274"/>
            <ac:picMk id="16" creationId="{06CC4B92-AEAE-B30A-0B52-7A80BD1BBC45}"/>
          </ac:picMkLst>
        </pc:picChg>
      </pc:sldChg>
      <pc:sldChg chg="addSp delSp modSp mod">
        <pc:chgData name="Technol.Corp 櫻庭竜太" userId="f291aa17-b8e0-4fe2-8f83-ae8a96cc9266" providerId="ADAL" clId="{210F6B03-4459-4C6F-B5E8-3FD94132D813}" dt="2025-08-29T07:20:16.553" v="554" actId="1076"/>
        <pc:sldMkLst>
          <pc:docMk/>
          <pc:sldMk cId="3659696835" sldId="275"/>
        </pc:sldMkLst>
        <pc:spChg chg="mod">
          <ac:chgData name="Technol.Corp 櫻庭竜太" userId="f291aa17-b8e0-4fe2-8f83-ae8a96cc9266" providerId="ADAL" clId="{210F6B03-4459-4C6F-B5E8-3FD94132D813}" dt="2025-08-29T06:00:14.006" v="218"/>
          <ac:spMkLst>
            <pc:docMk/>
            <pc:sldMk cId="3659696835" sldId="275"/>
            <ac:spMk id="3" creationId="{A9A54C2B-C6A9-90F2-BD1C-B5300372BFF4}"/>
          </ac:spMkLst>
        </pc:spChg>
        <pc:spChg chg="mod">
          <ac:chgData name="Technol.Corp 櫻庭竜太" userId="f291aa17-b8e0-4fe2-8f83-ae8a96cc9266" providerId="ADAL" clId="{210F6B03-4459-4C6F-B5E8-3FD94132D813}" dt="2025-08-29T06:00:17.362" v="223"/>
          <ac:spMkLst>
            <pc:docMk/>
            <pc:sldMk cId="3659696835" sldId="275"/>
            <ac:spMk id="6" creationId="{495F420E-778C-B637-82A1-753CC833D4B5}"/>
          </ac:spMkLst>
        </pc:spChg>
        <pc:spChg chg="mod">
          <ac:chgData name="Technol.Corp 櫻庭竜太" userId="f291aa17-b8e0-4fe2-8f83-ae8a96cc9266" providerId="ADAL" clId="{210F6B03-4459-4C6F-B5E8-3FD94132D813}" dt="2025-08-29T07:19:38.372" v="548" actId="14100"/>
          <ac:spMkLst>
            <pc:docMk/>
            <pc:sldMk cId="3659696835" sldId="275"/>
            <ac:spMk id="12" creationId="{578704F3-1630-9EBB-32C7-E9389E7F7E1E}"/>
          </ac:spMkLst>
        </pc:spChg>
        <pc:spChg chg="add mod">
          <ac:chgData name="Technol.Corp 櫻庭竜太" userId="f291aa17-b8e0-4fe2-8f83-ae8a96cc9266" providerId="ADAL" clId="{210F6B03-4459-4C6F-B5E8-3FD94132D813}" dt="2025-08-29T07:20:00.243" v="551"/>
          <ac:spMkLst>
            <pc:docMk/>
            <pc:sldMk cId="3659696835" sldId="275"/>
            <ac:spMk id="16" creationId="{9C333F51-4FA7-B5AE-9181-EBBB4E9DEEBC}"/>
          </ac:spMkLst>
        </pc:spChg>
        <pc:picChg chg="add mod ord">
          <ac:chgData name="Technol.Corp 櫻庭竜太" userId="f291aa17-b8e0-4fe2-8f83-ae8a96cc9266" providerId="ADAL" clId="{210F6B03-4459-4C6F-B5E8-3FD94132D813}" dt="2025-08-29T07:19:27.666" v="546" actId="1076"/>
          <ac:picMkLst>
            <pc:docMk/>
            <pc:sldMk cId="3659696835" sldId="275"/>
            <ac:picMk id="10" creationId="{7AA907FF-0655-E53D-1683-3A0C297BCF39}"/>
          </ac:picMkLst>
        </pc:picChg>
        <pc:picChg chg="add mod">
          <ac:chgData name="Technol.Corp 櫻庭竜太" userId="f291aa17-b8e0-4fe2-8f83-ae8a96cc9266" providerId="ADAL" clId="{210F6B03-4459-4C6F-B5E8-3FD94132D813}" dt="2025-08-29T07:20:00.243" v="551"/>
          <ac:picMkLst>
            <pc:docMk/>
            <pc:sldMk cId="3659696835" sldId="275"/>
            <ac:picMk id="15" creationId="{2A639DD0-C00F-1B48-E1EC-C3F93D452B84}"/>
          </ac:picMkLst>
        </pc:picChg>
        <pc:picChg chg="add mod">
          <ac:chgData name="Technol.Corp 櫻庭竜太" userId="f291aa17-b8e0-4fe2-8f83-ae8a96cc9266" providerId="ADAL" clId="{210F6B03-4459-4C6F-B5E8-3FD94132D813}" dt="2025-08-29T07:20:16.553" v="554" actId="1076"/>
          <ac:picMkLst>
            <pc:docMk/>
            <pc:sldMk cId="3659696835" sldId="275"/>
            <ac:picMk id="17" creationId="{CA7B0733-390D-F08B-FE59-C7DFAE7BFDF3}"/>
          </ac:picMkLst>
        </pc:picChg>
      </pc:sldChg>
      <pc:sldChg chg="modSp add">
        <pc:chgData name="Technol.Corp 櫻庭竜太" userId="f291aa17-b8e0-4fe2-8f83-ae8a96cc9266" providerId="ADAL" clId="{210F6B03-4459-4C6F-B5E8-3FD94132D813}" dt="2025-08-29T05:42:33.599" v="9"/>
        <pc:sldMkLst>
          <pc:docMk/>
          <pc:sldMk cId="1705028699" sldId="281"/>
        </pc:sldMkLst>
        <pc:spChg chg="mod">
          <ac:chgData name="Technol.Corp 櫻庭竜太" userId="f291aa17-b8e0-4fe2-8f83-ae8a96cc9266" providerId="ADAL" clId="{210F6B03-4459-4C6F-B5E8-3FD94132D813}" dt="2025-08-29T05:42:33.599" v="9"/>
          <ac:spMkLst>
            <pc:docMk/>
            <pc:sldMk cId="1705028699" sldId="281"/>
            <ac:spMk id="2" creationId="{B9EFF229-F101-79EC-252D-FDE0B65B0C6F}"/>
          </ac:spMkLst>
        </pc:spChg>
        <pc:spChg chg="mod">
          <ac:chgData name="Technol.Corp 櫻庭竜太" userId="f291aa17-b8e0-4fe2-8f83-ae8a96cc9266" providerId="ADAL" clId="{210F6B03-4459-4C6F-B5E8-3FD94132D813}" dt="2025-08-29T05:42:26.672" v="8"/>
          <ac:spMkLst>
            <pc:docMk/>
            <pc:sldMk cId="1705028699" sldId="281"/>
            <ac:spMk id="7" creationId="{7C7D7FB3-BAF8-8BCD-4AFA-7EA044971F0A}"/>
          </ac:spMkLst>
        </pc:spChg>
      </pc:sldChg>
      <pc:sldChg chg="modSp add">
        <pc:chgData name="Technol.Corp 櫻庭竜太" userId="f291aa17-b8e0-4fe2-8f83-ae8a96cc9266" providerId="ADAL" clId="{210F6B03-4459-4C6F-B5E8-3FD94132D813}" dt="2025-08-29T05:49:01.776" v="52"/>
        <pc:sldMkLst>
          <pc:docMk/>
          <pc:sldMk cId="3571958531" sldId="282"/>
        </pc:sldMkLst>
        <pc:spChg chg="mod">
          <ac:chgData name="Technol.Corp 櫻庭竜太" userId="f291aa17-b8e0-4fe2-8f83-ae8a96cc9266" providerId="ADAL" clId="{210F6B03-4459-4C6F-B5E8-3FD94132D813}" dt="2025-08-29T05:49:01.776" v="52"/>
          <ac:spMkLst>
            <pc:docMk/>
            <pc:sldMk cId="3571958531" sldId="282"/>
            <ac:spMk id="2" creationId="{B8B6C003-EE8C-0492-FCDE-DFA860F3663D}"/>
          </ac:spMkLst>
        </pc:spChg>
        <pc:spChg chg="mod">
          <ac:chgData name="Technol.Corp 櫻庭竜太" userId="f291aa17-b8e0-4fe2-8f83-ae8a96cc9266" providerId="ADAL" clId="{210F6B03-4459-4C6F-B5E8-3FD94132D813}" dt="2025-08-29T05:48:52.606" v="50"/>
          <ac:spMkLst>
            <pc:docMk/>
            <pc:sldMk cId="3571958531" sldId="282"/>
            <ac:spMk id="7" creationId="{D7C3A91D-6DFF-4033-AE20-56E2BA29F205}"/>
          </ac:spMkLst>
        </pc:spChg>
      </pc:sldChg>
      <pc:sldChg chg="modSp add">
        <pc:chgData name="Technol.Corp 櫻庭竜太" userId="f291aa17-b8e0-4fe2-8f83-ae8a96cc9266" providerId="ADAL" clId="{210F6B03-4459-4C6F-B5E8-3FD94132D813}" dt="2025-08-29T05:50:19.620" v="81"/>
        <pc:sldMkLst>
          <pc:docMk/>
          <pc:sldMk cId="3887469463" sldId="283"/>
        </pc:sldMkLst>
        <pc:spChg chg="mod">
          <ac:chgData name="Technol.Corp 櫻庭竜太" userId="f291aa17-b8e0-4fe2-8f83-ae8a96cc9266" providerId="ADAL" clId="{210F6B03-4459-4C6F-B5E8-3FD94132D813}" dt="2025-08-29T05:50:11.712" v="79"/>
          <ac:spMkLst>
            <pc:docMk/>
            <pc:sldMk cId="3887469463" sldId="283"/>
            <ac:spMk id="2" creationId="{22242FA5-E803-AB82-FADE-2FE604A665F3}"/>
          </ac:spMkLst>
        </pc:spChg>
        <pc:spChg chg="mod">
          <ac:chgData name="Technol.Corp 櫻庭竜太" userId="f291aa17-b8e0-4fe2-8f83-ae8a96cc9266" providerId="ADAL" clId="{210F6B03-4459-4C6F-B5E8-3FD94132D813}" dt="2025-08-29T05:50:19.620" v="81"/>
          <ac:spMkLst>
            <pc:docMk/>
            <pc:sldMk cId="3887469463" sldId="283"/>
            <ac:spMk id="7" creationId="{DA0C667A-EF82-CD41-3FD1-03EDEC4BCDEF}"/>
          </ac:spMkLst>
        </pc:spChg>
      </pc:sldChg>
      <pc:sldChg chg="modSp add">
        <pc:chgData name="Technol.Corp 櫻庭竜太" userId="f291aa17-b8e0-4fe2-8f83-ae8a96cc9266" providerId="ADAL" clId="{210F6B03-4459-4C6F-B5E8-3FD94132D813}" dt="2025-08-29T05:54:28.276" v="104"/>
        <pc:sldMkLst>
          <pc:docMk/>
          <pc:sldMk cId="1900466376" sldId="284"/>
        </pc:sldMkLst>
        <pc:spChg chg="mod">
          <ac:chgData name="Technol.Corp 櫻庭竜太" userId="f291aa17-b8e0-4fe2-8f83-ae8a96cc9266" providerId="ADAL" clId="{210F6B03-4459-4C6F-B5E8-3FD94132D813}" dt="2025-08-29T05:54:18.987" v="102"/>
          <ac:spMkLst>
            <pc:docMk/>
            <pc:sldMk cId="1900466376" sldId="284"/>
            <ac:spMk id="2" creationId="{70632F89-F2D0-9B9F-95D7-5422C0B6F76B}"/>
          </ac:spMkLst>
        </pc:spChg>
        <pc:spChg chg="mod">
          <ac:chgData name="Technol.Corp 櫻庭竜太" userId="f291aa17-b8e0-4fe2-8f83-ae8a96cc9266" providerId="ADAL" clId="{210F6B03-4459-4C6F-B5E8-3FD94132D813}" dt="2025-08-29T05:54:28.276" v="104"/>
          <ac:spMkLst>
            <pc:docMk/>
            <pc:sldMk cId="1900466376" sldId="284"/>
            <ac:spMk id="7" creationId="{20A5BA6A-8E26-6C55-3EB7-5D8A195F3D53}"/>
          </ac:spMkLst>
        </pc:spChg>
      </pc:sldChg>
      <pc:sldChg chg="modSp add">
        <pc:chgData name="Technol.Corp 櫻庭竜太" userId="f291aa17-b8e0-4fe2-8f83-ae8a96cc9266" providerId="ADAL" clId="{210F6B03-4459-4C6F-B5E8-3FD94132D813}" dt="2025-08-29T05:55:54.792" v="139"/>
        <pc:sldMkLst>
          <pc:docMk/>
          <pc:sldMk cId="4006753094" sldId="285"/>
        </pc:sldMkLst>
        <pc:spChg chg="mod">
          <ac:chgData name="Technol.Corp 櫻庭竜太" userId="f291aa17-b8e0-4fe2-8f83-ae8a96cc9266" providerId="ADAL" clId="{210F6B03-4459-4C6F-B5E8-3FD94132D813}" dt="2025-08-29T05:55:45.541" v="137"/>
          <ac:spMkLst>
            <pc:docMk/>
            <pc:sldMk cId="4006753094" sldId="285"/>
            <ac:spMk id="2" creationId="{C172D95A-9B0C-6536-5D33-69DD2692BEF2}"/>
          </ac:spMkLst>
        </pc:spChg>
        <pc:spChg chg="mod">
          <ac:chgData name="Technol.Corp 櫻庭竜太" userId="f291aa17-b8e0-4fe2-8f83-ae8a96cc9266" providerId="ADAL" clId="{210F6B03-4459-4C6F-B5E8-3FD94132D813}" dt="2025-08-29T05:55:54.792" v="139"/>
          <ac:spMkLst>
            <pc:docMk/>
            <pc:sldMk cId="4006753094" sldId="285"/>
            <ac:spMk id="7" creationId="{31AD7506-C484-C5B6-38E0-496B38196AE1}"/>
          </ac:spMkLst>
        </pc:spChg>
      </pc:sldChg>
      <pc:sldChg chg="add del">
        <pc:chgData name="Technol.Corp 櫻庭竜太" userId="f291aa17-b8e0-4fe2-8f83-ae8a96cc9266" providerId="ADAL" clId="{210F6B03-4459-4C6F-B5E8-3FD94132D813}" dt="2025-08-29T05:57:51.302" v="165" actId="2890"/>
        <pc:sldMkLst>
          <pc:docMk/>
          <pc:sldMk cId="1735240730" sldId="286"/>
        </pc:sldMkLst>
      </pc:sldChg>
      <pc:sldChg chg="modSp add">
        <pc:chgData name="Technol.Corp 櫻庭竜太" userId="f291aa17-b8e0-4fe2-8f83-ae8a96cc9266" providerId="ADAL" clId="{210F6B03-4459-4C6F-B5E8-3FD94132D813}" dt="2025-08-29T05:58:20.392" v="169"/>
        <pc:sldMkLst>
          <pc:docMk/>
          <pc:sldMk cId="2244941559" sldId="286"/>
        </pc:sldMkLst>
        <pc:spChg chg="mod">
          <ac:chgData name="Technol.Corp 櫻庭竜太" userId="f291aa17-b8e0-4fe2-8f83-ae8a96cc9266" providerId="ADAL" clId="{210F6B03-4459-4C6F-B5E8-3FD94132D813}" dt="2025-08-29T05:58:12.751" v="167"/>
          <ac:spMkLst>
            <pc:docMk/>
            <pc:sldMk cId="2244941559" sldId="286"/>
            <ac:spMk id="2" creationId="{02BC91B9-C000-6041-3B0F-3ADE508BDC40}"/>
          </ac:spMkLst>
        </pc:spChg>
        <pc:spChg chg="mod">
          <ac:chgData name="Technol.Corp 櫻庭竜太" userId="f291aa17-b8e0-4fe2-8f83-ae8a96cc9266" providerId="ADAL" clId="{210F6B03-4459-4C6F-B5E8-3FD94132D813}" dt="2025-08-29T05:58:20.392" v="169"/>
          <ac:spMkLst>
            <pc:docMk/>
            <pc:sldMk cId="2244941559" sldId="286"/>
            <ac:spMk id="7" creationId="{6FC003CA-2514-3446-EA73-D26076413B0C}"/>
          </ac:spMkLst>
        </pc:spChg>
      </pc:sldChg>
      <pc:sldChg chg="modSp add">
        <pc:chgData name="Technol.Corp 櫻庭竜太" userId="f291aa17-b8e0-4fe2-8f83-ae8a96cc9266" providerId="ADAL" clId="{210F6B03-4459-4C6F-B5E8-3FD94132D813}" dt="2025-08-29T05:59:25.133" v="194"/>
        <pc:sldMkLst>
          <pc:docMk/>
          <pc:sldMk cId="60463418" sldId="287"/>
        </pc:sldMkLst>
        <pc:spChg chg="mod">
          <ac:chgData name="Technol.Corp 櫻庭竜太" userId="f291aa17-b8e0-4fe2-8f83-ae8a96cc9266" providerId="ADAL" clId="{210F6B03-4459-4C6F-B5E8-3FD94132D813}" dt="2025-08-29T05:59:25.133" v="194"/>
          <ac:spMkLst>
            <pc:docMk/>
            <pc:sldMk cId="60463418" sldId="287"/>
            <ac:spMk id="2" creationId="{6D36DDB6-5904-8690-6CF8-ED446A3A1DCE}"/>
          </ac:spMkLst>
        </pc:spChg>
        <pc:spChg chg="mod">
          <ac:chgData name="Technol.Corp 櫻庭竜太" userId="f291aa17-b8e0-4fe2-8f83-ae8a96cc9266" providerId="ADAL" clId="{210F6B03-4459-4C6F-B5E8-3FD94132D813}" dt="2025-08-29T05:59:17.262" v="192"/>
          <ac:spMkLst>
            <pc:docMk/>
            <pc:sldMk cId="60463418" sldId="287"/>
            <ac:spMk id="7" creationId="{16D47B03-855F-FD39-CC0D-FAB26A7409D4}"/>
          </ac:spMkLst>
        </pc:spChg>
      </pc:sldChg>
    </pc:docChg>
  </pc:docChgLst>
  <pc:docChgLst>
    <pc:chgData name="Technol.Corp 櫻庭竜太" userId="f291aa17-b8e0-4fe2-8f83-ae8a96cc9266" providerId="ADAL" clId="{63E2D2B9-4A1E-42A2-9829-9B1133DCD4CA}"/>
    <pc:docChg chg="modSld">
      <pc:chgData name="Technol.Corp 櫻庭竜太" userId="f291aa17-b8e0-4fe2-8f83-ae8a96cc9266" providerId="ADAL" clId="{63E2D2B9-4A1E-42A2-9829-9B1133DCD4CA}" dt="2025-07-30T04:54:34.526" v="144" actId="20577"/>
      <pc:docMkLst>
        <pc:docMk/>
      </pc:docMkLst>
      <pc:sldChg chg="modSp mod">
        <pc:chgData name="Technol.Corp 櫻庭竜太" userId="f291aa17-b8e0-4fe2-8f83-ae8a96cc9266" providerId="ADAL" clId="{63E2D2B9-4A1E-42A2-9829-9B1133DCD4CA}" dt="2025-07-30T04:50:10.139" v="15" actId="20577"/>
        <pc:sldMkLst>
          <pc:docMk/>
          <pc:sldMk cId="1907053450" sldId="257"/>
        </pc:sldMkLst>
        <pc:spChg chg="mod">
          <ac:chgData name="Technol.Corp 櫻庭竜太" userId="f291aa17-b8e0-4fe2-8f83-ae8a96cc9266" providerId="ADAL" clId="{63E2D2B9-4A1E-42A2-9829-9B1133DCD4CA}" dt="2025-07-30T04:50:10.139" v="15" actId="20577"/>
          <ac:spMkLst>
            <pc:docMk/>
            <pc:sldMk cId="1907053450" sldId="257"/>
            <ac:spMk id="7" creationId="{D7EEB5AD-7D57-D7D5-3A4F-840BACE6815A}"/>
          </ac:spMkLst>
        </pc:spChg>
      </pc:sldChg>
      <pc:sldChg chg="modSp mod">
        <pc:chgData name="Technol.Corp 櫻庭竜太" userId="f291aa17-b8e0-4fe2-8f83-ae8a96cc9266" providerId="ADAL" clId="{63E2D2B9-4A1E-42A2-9829-9B1133DCD4CA}" dt="2025-07-30T04:51:23.657" v="33" actId="20577"/>
        <pc:sldMkLst>
          <pc:docMk/>
          <pc:sldMk cId="3175047991" sldId="258"/>
        </pc:sldMkLst>
        <pc:spChg chg="mod">
          <ac:chgData name="Technol.Corp 櫻庭竜太" userId="f291aa17-b8e0-4fe2-8f83-ae8a96cc9266" providerId="ADAL" clId="{63E2D2B9-4A1E-42A2-9829-9B1133DCD4CA}" dt="2025-07-30T04:51:23.657" v="33" actId="20577"/>
          <ac:spMkLst>
            <pc:docMk/>
            <pc:sldMk cId="3175047991" sldId="258"/>
            <ac:spMk id="3" creationId="{9099805A-4B7B-B82B-E1F8-1E80F4ED67A8}"/>
          </ac:spMkLst>
        </pc:spChg>
      </pc:sldChg>
      <pc:sldChg chg="modSp mod">
        <pc:chgData name="Technol.Corp 櫻庭竜太" userId="f291aa17-b8e0-4fe2-8f83-ae8a96cc9266" providerId="ADAL" clId="{63E2D2B9-4A1E-42A2-9829-9B1133DCD4CA}" dt="2025-07-30T04:51:35.867" v="51" actId="20577"/>
        <pc:sldMkLst>
          <pc:docMk/>
          <pc:sldMk cId="2586673929" sldId="260"/>
        </pc:sldMkLst>
        <pc:spChg chg="mod">
          <ac:chgData name="Technol.Corp 櫻庭竜太" userId="f291aa17-b8e0-4fe2-8f83-ae8a96cc9266" providerId="ADAL" clId="{63E2D2B9-4A1E-42A2-9829-9B1133DCD4CA}" dt="2025-07-30T04:51:35.867" v="51" actId="20577"/>
          <ac:spMkLst>
            <pc:docMk/>
            <pc:sldMk cId="2586673929" sldId="260"/>
            <ac:spMk id="3" creationId="{9ABBA9D0-EB91-E6C9-AB86-4C63D172F3D4}"/>
          </ac:spMkLst>
        </pc:spChg>
      </pc:sldChg>
      <pc:sldChg chg="modSp mod">
        <pc:chgData name="Technol.Corp 櫻庭竜太" userId="f291aa17-b8e0-4fe2-8f83-ae8a96cc9266" providerId="ADAL" clId="{63E2D2B9-4A1E-42A2-9829-9B1133DCD4CA}" dt="2025-07-30T04:53:43.018" v="69" actId="20577"/>
        <pc:sldMkLst>
          <pc:docMk/>
          <pc:sldMk cId="4236785784" sldId="263"/>
        </pc:sldMkLst>
        <pc:spChg chg="mod">
          <ac:chgData name="Technol.Corp 櫻庭竜太" userId="f291aa17-b8e0-4fe2-8f83-ae8a96cc9266" providerId="ADAL" clId="{63E2D2B9-4A1E-42A2-9829-9B1133DCD4CA}" dt="2025-07-30T04:53:43.018" v="69" actId="20577"/>
          <ac:spMkLst>
            <pc:docMk/>
            <pc:sldMk cId="4236785784" sldId="263"/>
            <ac:spMk id="3" creationId="{097307A2-F590-8879-CD6F-94938A7298C7}"/>
          </ac:spMkLst>
        </pc:spChg>
      </pc:sldChg>
      <pc:sldChg chg="modSp mod">
        <pc:chgData name="Technol.Corp 櫻庭竜太" userId="f291aa17-b8e0-4fe2-8f83-ae8a96cc9266" providerId="ADAL" clId="{63E2D2B9-4A1E-42A2-9829-9B1133DCD4CA}" dt="2025-07-30T04:53:58.880" v="87" actId="20577"/>
        <pc:sldMkLst>
          <pc:docMk/>
          <pc:sldMk cId="3802580703" sldId="265"/>
        </pc:sldMkLst>
        <pc:spChg chg="mod">
          <ac:chgData name="Technol.Corp 櫻庭竜太" userId="f291aa17-b8e0-4fe2-8f83-ae8a96cc9266" providerId="ADAL" clId="{63E2D2B9-4A1E-42A2-9829-9B1133DCD4CA}" dt="2025-07-30T04:53:58.880" v="87" actId="20577"/>
          <ac:spMkLst>
            <pc:docMk/>
            <pc:sldMk cId="3802580703" sldId="265"/>
            <ac:spMk id="3" creationId="{11AE1006-2DAD-8DBB-312A-F5CE3E6D3FC7}"/>
          </ac:spMkLst>
        </pc:spChg>
      </pc:sldChg>
      <pc:sldChg chg="modSp mod">
        <pc:chgData name="Technol.Corp 櫻庭竜太" userId="f291aa17-b8e0-4fe2-8f83-ae8a96cc9266" providerId="ADAL" clId="{63E2D2B9-4A1E-42A2-9829-9B1133DCD4CA}" dt="2025-07-30T04:54:11.493" v="108" actId="20577"/>
        <pc:sldMkLst>
          <pc:docMk/>
          <pc:sldMk cId="1123096353" sldId="268"/>
        </pc:sldMkLst>
        <pc:spChg chg="mod">
          <ac:chgData name="Technol.Corp 櫻庭竜太" userId="f291aa17-b8e0-4fe2-8f83-ae8a96cc9266" providerId="ADAL" clId="{63E2D2B9-4A1E-42A2-9829-9B1133DCD4CA}" dt="2025-07-30T04:54:11.493" v="108" actId="20577"/>
          <ac:spMkLst>
            <pc:docMk/>
            <pc:sldMk cId="1123096353" sldId="268"/>
            <ac:spMk id="3" creationId="{9402A7FD-E373-6EA2-62DC-C6C3C4C212E5}"/>
          </ac:spMkLst>
        </pc:spChg>
      </pc:sldChg>
      <pc:sldChg chg="modSp mod">
        <pc:chgData name="Technol.Corp 櫻庭竜太" userId="f291aa17-b8e0-4fe2-8f83-ae8a96cc9266" providerId="ADAL" clId="{63E2D2B9-4A1E-42A2-9829-9B1133DCD4CA}" dt="2025-07-30T04:54:23.737" v="126" actId="20577"/>
        <pc:sldMkLst>
          <pc:docMk/>
          <pc:sldMk cId="3818370127" sldId="271"/>
        </pc:sldMkLst>
        <pc:spChg chg="mod">
          <ac:chgData name="Technol.Corp 櫻庭竜太" userId="f291aa17-b8e0-4fe2-8f83-ae8a96cc9266" providerId="ADAL" clId="{63E2D2B9-4A1E-42A2-9829-9B1133DCD4CA}" dt="2025-07-30T04:54:23.737" v="126" actId="20577"/>
          <ac:spMkLst>
            <pc:docMk/>
            <pc:sldMk cId="3818370127" sldId="271"/>
            <ac:spMk id="3" creationId="{A2A034B7-5B65-6E43-D735-30E06AA0A1F1}"/>
          </ac:spMkLst>
        </pc:spChg>
      </pc:sldChg>
      <pc:sldChg chg="modSp mod">
        <pc:chgData name="Technol.Corp 櫻庭竜太" userId="f291aa17-b8e0-4fe2-8f83-ae8a96cc9266" providerId="ADAL" clId="{63E2D2B9-4A1E-42A2-9829-9B1133DCD4CA}" dt="2025-07-30T04:54:34.526" v="144" actId="20577"/>
        <pc:sldMkLst>
          <pc:docMk/>
          <pc:sldMk cId="20039984" sldId="273"/>
        </pc:sldMkLst>
        <pc:spChg chg="mod">
          <ac:chgData name="Technol.Corp 櫻庭竜太" userId="f291aa17-b8e0-4fe2-8f83-ae8a96cc9266" providerId="ADAL" clId="{63E2D2B9-4A1E-42A2-9829-9B1133DCD4CA}" dt="2025-07-30T04:54:34.526" v="144" actId="20577"/>
          <ac:spMkLst>
            <pc:docMk/>
            <pc:sldMk cId="20039984" sldId="273"/>
            <ac:spMk id="3" creationId="{0E3E5AF7-53BE-4F19-804B-AD4DCF7AB2E4}"/>
          </ac:spMkLst>
        </pc:spChg>
      </pc:sldChg>
    </pc:docChg>
  </pc:docChgLst>
  <pc:docChgLst>
    <pc:chgData name="Technol.Corp 櫻庭竜太" userId="f291aa17-b8e0-4fe2-8f83-ae8a96cc9266" providerId="ADAL" clId="{00C2D8E8-0A4A-4297-9838-B671A7CCD99E}"/>
    <pc:docChg chg="undo redo custSel modSld">
      <pc:chgData name="Technol.Corp 櫻庭竜太" userId="f291aa17-b8e0-4fe2-8f83-ae8a96cc9266" providerId="ADAL" clId="{00C2D8E8-0A4A-4297-9838-B671A7CCD99E}" dt="2025-05-13T04:06:52.119" v="2381" actId="1076"/>
      <pc:docMkLst>
        <pc:docMk/>
      </pc:docMkLst>
      <pc:sldChg chg="modSp mod">
        <pc:chgData name="Technol.Corp 櫻庭竜太" userId="f291aa17-b8e0-4fe2-8f83-ae8a96cc9266" providerId="ADAL" clId="{00C2D8E8-0A4A-4297-9838-B671A7CCD99E}" dt="2025-04-30T04:36:51.918" v="1377" actId="207"/>
        <pc:sldMkLst>
          <pc:docMk/>
          <pc:sldMk cId="1907053450" sldId="257"/>
        </pc:sldMkLst>
      </pc:sldChg>
      <pc:sldChg chg="addSp delSp modSp mod">
        <pc:chgData name="Technol.Corp 櫻庭竜太" userId="f291aa17-b8e0-4fe2-8f83-ae8a96cc9266" providerId="ADAL" clId="{00C2D8E8-0A4A-4297-9838-B671A7CCD99E}" dt="2025-05-13T04:06:52.119" v="2381" actId="1076"/>
        <pc:sldMkLst>
          <pc:docMk/>
          <pc:sldMk cId="3175047991" sldId="258"/>
        </pc:sldMkLst>
      </pc:sldChg>
      <pc:sldChg chg="addSp delSp modSp mod">
        <pc:chgData name="Technol.Corp 櫻庭竜太" userId="f291aa17-b8e0-4fe2-8f83-ae8a96cc9266" providerId="ADAL" clId="{00C2D8E8-0A4A-4297-9838-B671A7CCD99E}" dt="2025-05-13T04:03:40.529" v="2378"/>
        <pc:sldMkLst>
          <pc:docMk/>
          <pc:sldMk cId="579924448" sldId="259"/>
        </pc:sldMkLst>
      </pc:sldChg>
      <pc:sldChg chg="addSp modSp mod">
        <pc:chgData name="Technol.Corp 櫻庭竜太" userId="f291aa17-b8e0-4fe2-8f83-ae8a96cc9266" providerId="ADAL" clId="{00C2D8E8-0A4A-4297-9838-B671A7CCD99E}" dt="2025-04-30T04:17:38.716" v="1037"/>
        <pc:sldMkLst>
          <pc:docMk/>
          <pc:sldMk cId="2586673929" sldId="260"/>
        </pc:sldMkLst>
      </pc:sldChg>
      <pc:sldChg chg="addSp modSp mod">
        <pc:chgData name="Technol.Corp 櫻庭竜太" userId="f291aa17-b8e0-4fe2-8f83-ae8a96cc9266" providerId="ADAL" clId="{00C2D8E8-0A4A-4297-9838-B671A7CCD99E}" dt="2025-04-30T00:24:53.841" v="126" actId="14100"/>
        <pc:sldMkLst>
          <pc:docMk/>
          <pc:sldMk cId="1933273433" sldId="261"/>
        </pc:sldMkLst>
      </pc:sldChg>
      <pc:sldChg chg="addSp modSp mod">
        <pc:chgData name="Technol.Corp 櫻庭竜太" userId="f291aa17-b8e0-4fe2-8f83-ae8a96cc9266" providerId="ADAL" clId="{00C2D8E8-0A4A-4297-9838-B671A7CCD99E}" dt="2025-04-30T00:33:07.672" v="149" actId="1076"/>
        <pc:sldMkLst>
          <pc:docMk/>
          <pc:sldMk cId="3458125100" sldId="262"/>
        </pc:sldMkLst>
      </pc:sldChg>
      <pc:sldChg chg="addSp modSp mod">
        <pc:chgData name="Technol.Corp 櫻庭竜太" userId="f291aa17-b8e0-4fe2-8f83-ae8a96cc9266" providerId="ADAL" clId="{00C2D8E8-0A4A-4297-9838-B671A7CCD99E}" dt="2025-04-30T04:17:59.862" v="1047"/>
        <pc:sldMkLst>
          <pc:docMk/>
          <pc:sldMk cId="4236785784" sldId="263"/>
        </pc:sldMkLst>
      </pc:sldChg>
      <pc:sldChg chg="addSp modSp mod">
        <pc:chgData name="Technol.Corp 櫻庭竜太" userId="f291aa17-b8e0-4fe2-8f83-ae8a96cc9266" providerId="ADAL" clId="{00C2D8E8-0A4A-4297-9838-B671A7CCD99E}" dt="2025-04-30T04:22:12.732" v="1153" actId="20577"/>
        <pc:sldMkLst>
          <pc:docMk/>
          <pc:sldMk cId="3176401895" sldId="264"/>
        </pc:sldMkLst>
      </pc:sldChg>
      <pc:sldChg chg="addSp modSp mod">
        <pc:chgData name="Technol.Corp 櫻庭竜太" userId="f291aa17-b8e0-4fe2-8f83-ae8a96cc9266" providerId="ADAL" clId="{00C2D8E8-0A4A-4297-9838-B671A7CCD99E}" dt="2025-04-30T04:18:28.914" v="1052"/>
        <pc:sldMkLst>
          <pc:docMk/>
          <pc:sldMk cId="3802580703" sldId="265"/>
        </pc:sldMkLst>
      </pc:sldChg>
      <pc:sldChg chg="addSp modSp mod">
        <pc:chgData name="Technol.Corp 櫻庭竜太" userId="f291aa17-b8e0-4fe2-8f83-ae8a96cc9266" providerId="ADAL" clId="{00C2D8E8-0A4A-4297-9838-B671A7CCD99E}" dt="2025-04-30T04:19:04.742" v="1077" actId="20577"/>
        <pc:sldMkLst>
          <pc:docMk/>
          <pc:sldMk cId="1808270522" sldId="266"/>
        </pc:sldMkLst>
      </pc:sldChg>
      <pc:sldChg chg="addSp delSp modSp mod">
        <pc:chgData name="Technol.Corp 櫻庭竜太" userId="f291aa17-b8e0-4fe2-8f83-ae8a96cc9266" providerId="ADAL" clId="{00C2D8E8-0A4A-4297-9838-B671A7CCD99E}" dt="2025-04-30T04:16:24.691" v="973"/>
        <pc:sldMkLst>
          <pc:docMk/>
          <pc:sldMk cId="1412121496" sldId="267"/>
        </pc:sldMkLst>
      </pc:sldChg>
      <pc:sldChg chg="addSp modSp mod">
        <pc:chgData name="Technol.Corp 櫻庭竜太" userId="f291aa17-b8e0-4fe2-8f83-ae8a96cc9266" providerId="ADAL" clId="{00C2D8E8-0A4A-4297-9838-B671A7CCD99E}" dt="2025-04-30T04:17:09.499" v="1013"/>
        <pc:sldMkLst>
          <pc:docMk/>
          <pc:sldMk cId="1123096353" sldId="268"/>
        </pc:sldMkLst>
      </pc:sldChg>
      <pc:sldChg chg="addSp modSp mod">
        <pc:chgData name="Technol.Corp 櫻庭竜太" userId="f291aa17-b8e0-4fe2-8f83-ae8a96cc9266" providerId="ADAL" clId="{00C2D8E8-0A4A-4297-9838-B671A7CCD99E}" dt="2025-04-30T02:16:31.213" v="480" actId="1076"/>
        <pc:sldMkLst>
          <pc:docMk/>
          <pc:sldMk cId="3296516491" sldId="269"/>
        </pc:sldMkLst>
      </pc:sldChg>
      <pc:sldChg chg="addSp modSp mod">
        <pc:chgData name="Technol.Corp 櫻庭竜太" userId="f291aa17-b8e0-4fe2-8f83-ae8a96cc9266" providerId="ADAL" clId="{00C2D8E8-0A4A-4297-9838-B671A7CCD99E}" dt="2025-04-30T02:16:49.845" v="482" actId="1076"/>
        <pc:sldMkLst>
          <pc:docMk/>
          <pc:sldMk cId="272773063" sldId="270"/>
        </pc:sldMkLst>
      </pc:sldChg>
      <pc:sldChg chg="addSp modSp mod">
        <pc:chgData name="Technol.Corp 櫻庭竜太" userId="f291aa17-b8e0-4fe2-8f83-ae8a96cc9266" providerId="ADAL" clId="{00C2D8E8-0A4A-4297-9838-B671A7CCD99E}" dt="2025-04-30T04:25:23.159" v="1305"/>
        <pc:sldMkLst>
          <pc:docMk/>
          <pc:sldMk cId="3818370127" sldId="271"/>
        </pc:sldMkLst>
      </pc:sldChg>
      <pc:sldChg chg="addSp modSp mod">
        <pc:chgData name="Technol.Corp 櫻庭竜太" userId="f291aa17-b8e0-4fe2-8f83-ae8a96cc9266" providerId="ADAL" clId="{00C2D8E8-0A4A-4297-9838-B671A7CCD99E}" dt="2025-04-30T04:20:45.769" v="1127" actId="20577"/>
        <pc:sldMkLst>
          <pc:docMk/>
          <pc:sldMk cId="2641250289" sldId="272"/>
        </pc:sldMkLst>
      </pc:sldChg>
      <pc:sldChg chg="addSp modSp mod">
        <pc:chgData name="Technol.Corp 櫻庭竜太" userId="f291aa17-b8e0-4fe2-8f83-ae8a96cc9266" providerId="ADAL" clId="{00C2D8E8-0A4A-4297-9838-B671A7CCD99E}" dt="2025-04-30T04:25:00.770" v="1295"/>
        <pc:sldMkLst>
          <pc:docMk/>
          <pc:sldMk cId="20039984" sldId="273"/>
        </pc:sldMkLst>
      </pc:sldChg>
      <pc:sldChg chg="addSp delSp modSp mod">
        <pc:chgData name="Technol.Corp 櫻庭竜太" userId="f291aa17-b8e0-4fe2-8f83-ae8a96cc9266" providerId="ADAL" clId="{00C2D8E8-0A4A-4297-9838-B671A7CCD99E}" dt="2025-04-30T04:27:23.100" v="1367" actId="1076"/>
        <pc:sldMkLst>
          <pc:docMk/>
          <pc:sldMk cId="3130190606" sldId="274"/>
        </pc:sldMkLst>
      </pc:sldChg>
      <pc:sldChg chg="addSp delSp modSp mod">
        <pc:chgData name="Technol.Corp 櫻庭竜太" userId="f291aa17-b8e0-4fe2-8f83-ae8a96cc9266" providerId="ADAL" clId="{00C2D8E8-0A4A-4297-9838-B671A7CCD99E}" dt="2025-04-30T04:24:00.084" v="1230"/>
        <pc:sldMkLst>
          <pc:docMk/>
          <pc:sldMk cId="3659696835"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2025/9/1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8A5540A-BADB-45FD-BF88-4BE538A907DA}" type="datetime1">
              <a:rPr lang="en-US" altLang="ja-JP" smtClean="0"/>
              <a:t>9/1/2025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1DDA483-D167-4D04-9B47-C9B0602D740C}" type="datetime1">
              <a:rPr lang="en-US" altLang="ja-JP" smtClean="0"/>
              <a:t>9/1/2025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250181-13D8-472F-B56D-C5B6F470B4CF}" type="datetime1">
              <a:rPr lang="en-US" altLang="ja-JP" smtClean="0"/>
              <a:t>9/1/2025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35FCA19-CA12-4FFE-9FD7-6E6B2042D2EF}" type="datetime1">
              <a:rPr lang="en-US" altLang="ja-JP" smtClean="0"/>
              <a:t>9/1/2025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C5B57F3-89E2-4E15-897D-C1B1EA35804B}" type="datetime1">
              <a:rPr lang="en-US" altLang="ja-JP" smtClean="0"/>
              <a:t>9/1/2025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1E57875-743D-42D0-A4EC-297DECD1D210}" type="datetime1">
              <a:rPr lang="en-US" altLang="ja-JP" smtClean="0"/>
              <a:t>9/1/2025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0E7588BC-9465-43FD-AE76-DA411DBD8E6C}" type="datetime1">
              <a:rPr lang="en-US" altLang="ja-JP" smtClean="0"/>
              <a:t>9/1/2025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A85F4572-8E94-4D36-BE8A-72A8FAB499A5}" type="datetime1">
              <a:rPr lang="en-US" altLang="ja-JP" smtClean="0"/>
              <a:t>9/1/2025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6917CE6F-2F58-4C5A-8F8F-229B9DBF4A80}" type="datetime1">
              <a:rPr lang="en-US" altLang="ja-JP" smtClean="0"/>
              <a:t>9/1/2025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35C2D-1555-4AA3-8835-4B2E4804F0C8}" type="datetime1">
              <a:rPr lang="en-US" altLang="ja-JP" smtClean="0"/>
              <a:t>9/1/2025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A1CD8A4B-0D8B-4736-8FEA-5FCDF3E644AC}" type="datetime1">
              <a:rPr lang="en-US" altLang="ja-JP" smtClean="0"/>
              <a:t>9/1/2025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6.xml"/><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7.xml"/><Relationship Id="rId5" Type="http://schemas.openxmlformats.org/officeDocument/2006/relationships/slide" Target="slide13.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kumimoji="1" lang="en-US" altLang="ja-JP"/>
              <a:t>IP</a:t>
            </a:r>
            <a:r>
              <a:rPr kumimoji="1" lang="ja-JP" altLang="en-US"/>
              <a:t>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27D81-0272-8FD3-160E-F886AFACA7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242FA5-E803-AB82-FADE-2FE604A665F3}"/>
              </a:ext>
            </a:extLst>
          </p:cNvPr>
          <p:cNvSpPr>
            <a:spLocks noGrp="1"/>
          </p:cNvSpPr>
          <p:nvPr>
            <p:ph type="title"/>
          </p:nvPr>
        </p:nvSpPr>
        <p:spPr/>
        <p:txBody>
          <a:bodyPr/>
          <a:lstStyle/>
          <a:p>
            <a:r>
              <a:rPr lang="en-US" altLang="ja-JP"/>
              <a:t>3. IP</a:t>
            </a:r>
            <a:r>
              <a:rPr lang="ja-JP" altLang="en-US"/>
              <a:t>ブラックリスト削除</a:t>
            </a:r>
            <a:endParaRPr kumimoji="1" lang="ja-JP" altLang="en-US"/>
          </a:p>
        </p:txBody>
      </p:sp>
      <p:sp>
        <p:nvSpPr>
          <p:cNvPr id="3" name="テキスト プレースホルダー 2">
            <a:extLst>
              <a:ext uri="{FF2B5EF4-FFF2-40B4-BE49-F238E27FC236}">
                <a16:creationId xmlns:a16="http://schemas.microsoft.com/office/drawing/2014/main" id="{04FC2E18-E512-26E1-EFAE-5A938594BD07}"/>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A74784A0-8A25-C51A-002B-2D9096C8E43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A7D1E47B-4091-8985-7AD7-B74B7BAEF367}"/>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DA0C667A-EF82-CD41-3FD1-03EDEC4BCDEF}"/>
              </a:ext>
            </a:extLst>
          </p:cNvPr>
          <p:cNvSpPr>
            <a:spLocks noGrp="1"/>
          </p:cNvSpPr>
          <p:nvPr>
            <p:ph type="body" sz="quarter" idx="18"/>
          </p:nvPr>
        </p:nvSpPr>
        <p:spPr/>
        <p:txBody>
          <a:bodyPr/>
          <a:lstStyle/>
          <a:p>
            <a:r>
              <a:rPr lang="ja-JP" altLang="en-US"/>
              <a:t>登録されたブラックリストから削除する設定手順について説明します</a:t>
            </a:r>
          </a:p>
        </p:txBody>
      </p:sp>
      <p:sp>
        <p:nvSpPr>
          <p:cNvPr id="5" name="スライド番号プレースホルダー 4">
            <a:extLst>
              <a:ext uri="{FF2B5EF4-FFF2-40B4-BE49-F238E27FC236}">
                <a16:creationId xmlns:a16="http://schemas.microsoft.com/office/drawing/2014/main" id="{78628F6E-E45B-F325-C85F-EB84CA283FB7}"/>
              </a:ext>
            </a:extLst>
          </p:cNvPr>
          <p:cNvSpPr>
            <a:spLocks noGrp="1"/>
          </p:cNvSpPr>
          <p:nvPr>
            <p:ph type="sldNum" sz="quarter" idx="16"/>
          </p:nvPr>
        </p:nvSpPr>
        <p:spPr/>
        <p:txBody>
          <a:bodyPr/>
          <a:lstStyle/>
          <a:p>
            <a:fld id="{D57F1E4F-1CFF-5643-939E-217C01CDF565}" type="slidenum">
              <a:rPr lang="en-US" smtClean="0"/>
              <a:pPr/>
              <a:t>10</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E17064E0-CA81-CBD5-2447-4BBEFC1286DE}"/>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C36937B7-AB14-7B1E-2DC7-926C02678F08}"/>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0940941-3C28-4B27-BFBD-6CBB2D206154}"/>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58C1A33C-4A54-BCAA-72C8-E63EA9DAA657}"/>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7E992A3-9E27-AAAF-9C4F-EC94109874A3}"/>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746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EF50D770-8457-8261-46A0-50A2DEBA325F}"/>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97307A2-F590-8879-CD6F-94938A7298C7}"/>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DBE74F73-ABAB-7FC1-6FF9-2109DEC3BFE2}"/>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5ADFF6C-909C-DA36-FE4A-C3C61C9DD328}"/>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
        <p:nvSpPr>
          <p:cNvPr id="6" name="テキスト プレースホルダー 5">
            <a:extLst>
              <a:ext uri="{FF2B5EF4-FFF2-40B4-BE49-F238E27FC236}">
                <a16:creationId xmlns:a16="http://schemas.microsoft.com/office/drawing/2014/main" id="{88E10EEE-6F7F-ADA6-1E06-3655BFCBEC7E}"/>
              </a:ext>
            </a:extLst>
          </p:cNvPr>
          <p:cNvSpPr>
            <a:spLocks noGrp="1"/>
          </p:cNvSpPr>
          <p:nvPr>
            <p:ph type="body" sz="quarter" idx="17"/>
          </p:nvPr>
        </p:nvSpPr>
        <p:spPr/>
        <p:txBody>
          <a:bodyPr/>
          <a:lstStyle/>
          <a:p>
            <a:r>
              <a:rPr lang="ja-JP" altLang="en-US"/>
              <a:t>④</a:t>
            </a:r>
            <a:r>
              <a:rPr kumimoji="1" lang="ja-JP" altLang="en-US"/>
              <a:t>　「ブラックリスト」</a:t>
            </a:r>
            <a:r>
              <a:rPr lang="ja-JP" altLang="en-US"/>
              <a:t>をクリックします</a:t>
            </a:r>
            <a:endParaRPr kumimoji="1" lang="en-US" altLang="ja-JP"/>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4D915449-80F0-3D2E-980B-76F39665AD36}"/>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FAFF1A5A-153F-5DDC-6E38-80A9DF16E4EC}"/>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6451162-64E6-4220-8891-BCC63F2F20C6}"/>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90B8796-1CE1-B17D-B795-4B0449E776ED}"/>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049E875B-85A1-A111-0CFF-9EED577B2799}"/>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19" name="正方形/長方形 18">
            <a:extLst>
              <a:ext uri="{FF2B5EF4-FFF2-40B4-BE49-F238E27FC236}">
                <a16:creationId xmlns:a16="http://schemas.microsoft.com/office/drawing/2014/main" id="{0C2697E9-D242-720F-EC4F-90B175C4BC77}"/>
              </a:ext>
            </a:extLst>
          </p:cNvPr>
          <p:cNvSpPr/>
          <p:nvPr/>
        </p:nvSpPr>
        <p:spPr>
          <a:xfrm>
            <a:off x="7731918" y="2936081"/>
            <a:ext cx="571501"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678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2BA0D7F5-9C1F-3F5D-84C0-D0E55A066D5D}"/>
              </a:ext>
            </a:extLst>
          </p:cNvPr>
          <p:cNvPicPr>
            <a:picLocks noChangeAspect="1"/>
          </p:cNvPicPr>
          <p:nvPr/>
        </p:nvPicPr>
        <p:blipFill>
          <a:blip r:embed="rId2"/>
          <a:stretch>
            <a:fillRect/>
          </a:stretch>
        </p:blipFill>
        <p:spPr>
          <a:xfrm>
            <a:off x="7055914" y="1379217"/>
            <a:ext cx="3600000" cy="2577944"/>
          </a:xfrm>
          <a:prstGeom prst="rect">
            <a:avLst/>
          </a:prstGeom>
          <a:ln w="12700">
            <a:solidFill>
              <a:schemeClr val="tx1"/>
            </a:solidFill>
          </a:ln>
        </p:spPr>
      </p:pic>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B8864446-654A-4CBE-DA5A-6B0B93D0387B}"/>
              </a:ext>
            </a:extLst>
          </p:cNvPr>
          <p:cNvPicPr>
            <a:picLocks noChangeAspect="1"/>
          </p:cNvPicPr>
          <p:nvPr/>
        </p:nvPicPr>
        <p:blipFill>
          <a:blip r:embed="rId3"/>
          <a:stretch>
            <a:fillRect/>
          </a:stretch>
        </p:blipFill>
        <p:spPr>
          <a:xfrm>
            <a:off x="1546404" y="1560971"/>
            <a:ext cx="3600000" cy="2604840"/>
          </a:xfrm>
          <a:prstGeom prst="rect">
            <a:avLst/>
          </a:prstGeom>
          <a:ln w="12700">
            <a:solidFill>
              <a:schemeClr val="tx1"/>
            </a:solidFill>
          </a:ln>
        </p:spPr>
      </p:pic>
      <p:sp>
        <p:nvSpPr>
          <p:cNvPr id="2" name="タイトル 1">
            <a:extLst>
              <a:ext uri="{FF2B5EF4-FFF2-40B4-BE49-F238E27FC236}">
                <a16:creationId xmlns:a16="http://schemas.microsoft.com/office/drawing/2014/main" id="{EBC037C1-3F0C-22C7-5B4A-DAEE509666A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34DB797-64CB-83A1-D88B-9198F5C63242}"/>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IP</a:t>
            </a:r>
            <a:r>
              <a:rPr kumimoji="1" lang="ja-JP" altLang="en-US"/>
              <a:t>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削除」をクリックします</a:t>
            </a:r>
          </a:p>
        </p:txBody>
      </p:sp>
      <p:sp>
        <p:nvSpPr>
          <p:cNvPr id="4" name="フッター プレースホルダー 3">
            <a:extLst>
              <a:ext uri="{FF2B5EF4-FFF2-40B4-BE49-F238E27FC236}">
                <a16:creationId xmlns:a16="http://schemas.microsoft.com/office/drawing/2014/main" id="{7F39D623-203F-8E15-7306-B5480A26B29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A9AB794F-00BA-7932-9F07-A5298581741A}"/>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D20489CF-E8F9-B9FB-BEAA-B0FAB2C32546}"/>
              </a:ext>
            </a:extLst>
          </p:cNvPr>
          <p:cNvSpPr>
            <a:spLocks noGrp="1"/>
          </p:cNvSpPr>
          <p:nvPr>
            <p:ph type="body" sz="quarter" idx="17"/>
          </p:nvPr>
        </p:nvSpPr>
        <p:spPr/>
        <p:txBody>
          <a:bodyPr/>
          <a:lstStyle/>
          <a:p>
            <a:r>
              <a:rPr lang="ja-JP" altLang="en-US"/>
              <a:t>⑥</a:t>
            </a:r>
            <a:r>
              <a:rPr kumimoji="1" lang="ja-JP" altLang="en-US"/>
              <a:t>　「削除</a:t>
            </a:r>
            <a:r>
              <a:rPr lang="ja-JP" altLang="en-US"/>
              <a:t>」</a:t>
            </a:r>
            <a:r>
              <a:rPr kumimoji="1" lang="ja-JP" altLang="en-US"/>
              <a:t>をクリックして、削除は完了です</a:t>
            </a:r>
          </a:p>
        </p:txBody>
      </p:sp>
      <p:sp>
        <p:nvSpPr>
          <p:cNvPr id="11" name="正方形/長方形 10">
            <a:extLst>
              <a:ext uri="{FF2B5EF4-FFF2-40B4-BE49-F238E27FC236}">
                <a16:creationId xmlns:a16="http://schemas.microsoft.com/office/drawing/2014/main" id="{994F6E5D-3701-F6B0-4A10-D1E60B2F9C0F}"/>
              </a:ext>
            </a:extLst>
          </p:cNvPr>
          <p:cNvSpPr/>
          <p:nvPr/>
        </p:nvSpPr>
        <p:spPr>
          <a:xfrm>
            <a:off x="4137817" y="2838449"/>
            <a:ext cx="303213"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89B884B-8690-DA16-C999-C282F24772D3}"/>
              </a:ext>
            </a:extLst>
          </p:cNvPr>
          <p:cNvSpPr/>
          <p:nvPr/>
        </p:nvSpPr>
        <p:spPr>
          <a:xfrm>
            <a:off x="3887919" y="3103836"/>
            <a:ext cx="249898" cy="28944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3835686-0EED-389C-CC9F-8B77DF6C79D8}"/>
              </a:ext>
            </a:extLst>
          </p:cNvPr>
          <p:cNvSpPr/>
          <p:nvPr/>
        </p:nvSpPr>
        <p:spPr>
          <a:xfrm>
            <a:off x="9404349" y="3199782"/>
            <a:ext cx="561181" cy="1053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640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B07F-9E52-4A65-89AA-042143DF97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632F89-F2D0-9B9F-95D7-5422C0B6F76B}"/>
              </a:ext>
            </a:extLst>
          </p:cNvPr>
          <p:cNvSpPr>
            <a:spLocks noGrp="1"/>
          </p:cNvSpPr>
          <p:nvPr>
            <p:ph type="title"/>
          </p:nvPr>
        </p:nvSpPr>
        <p:spPr/>
        <p:txBody>
          <a:bodyPr/>
          <a:lstStyle/>
          <a:p>
            <a:r>
              <a:rPr lang="en-US" altLang="ja-JP"/>
              <a:t>4. IP</a:t>
            </a:r>
            <a:r>
              <a:rPr lang="ja-JP" altLang="en-US"/>
              <a:t>ブラックリスト一括変更</a:t>
            </a:r>
            <a:endParaRPr kumimoji="1" lang="ja-JP" altLang="en-US"/>
          </a:p>
        </p:txBody>
      </p:sp>
      <p:sp>
        <p:nvSpPr>
          <p:cNvPr id="3" name="テキスト プレースホルダー 2">
            <a:extLst>
              <a:ext uri="{FF2B5EF4-FFF2-40B4-BE49-F238E27FC236}">
                <a16:creationId xmlns:a16="http://schemas.microsoft.com/office/drawing/2014/main" id="{F8A9D83E-334C-196C-CD23-CA6FF1E77C39}"/>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0EA02277-CD9D-CBB0-A15A-4DA4BF1F7E4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9CF4D1D-A86E-0A17-9DBA-7FD7D0169834}"/>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20A5BA6A-8E26-6C55-3EB7-5D8A195F3D53}"/>
              </a:ext>
            </a:extLst>
          </p:cNvPr>
          <p:cNvSpPr>
            <a:spLocks noGrp="1"/>
          </p:cNvSpPr>
          <p:nvPr>
            <p:ph type="body" sz="quarter" idx="18"/>
          </p:nvPr>
        </p:nvSpPr>
        <p:spPr/>
        <p:txBody>
          <a:bodyPr/>
          <a:lstStyle/>
          <a:p>
            <a:r>
              <a:rPr lang="ja-JP" altLang="en-US"/>
              <a:t>ファイルアップロード機能を利用した複数</a:t>
            </a:r>
            <a:r>
              <a:rPr lang="en-US" altLang="ja-JP"/>
              <a:t>IP</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0985846D-557F-56F8-5131-A8B172E02467}"/>
              </a:ext>
            </a:extLst>
          </p:cNvPr>
          <p:cNvSpPr>
            <a:spLocks noGrp="1"/>
          </p:cNvSpPr>
          <p:nvPr>
            <p:ph type="sldNum" sz="quarter" idx="16"/>
          </p:nvPr>
        </p:nvSpPr>
        <p:spPr/>
        <p:txBody>
          <a:bodyPr/>
          <a:lstStyle/>
          <a:p>
            <a:fld id="{D57F1E4F-1CFF-5643-939E-217C01CDF565}" type="slidenum">
              <a:rPr lang="en-US" smtClean="0"/>
              <a:pPr/>
              <a:t>13</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5C48DB5F-447E-5A12-3106-6867ED9453D8}"/>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CB9A7795-A64B-30D8-3629-C6C455DDBD48}"/>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3EE782F-B3C6-24C5-0403-57DA68CBF998}"/>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BBF2DB4-668D-0CE9-FB15-A1BD85B2803D}"/>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23C0AA3-B696-EEEE-A16E-68F5903D6769}"/>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046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28A3AA0A-DFB1-21F8-3D3F-04A28411D5C5}"/>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11AE1006-2DAD-8DBB-312A-F5CE3E6D3FC7}"/>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4868BEBF-213B-1D8C-80F2-8DB5B024466F}"/>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A5168C4E-B106-03FD-4060-ED0011779621}"/>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
        <p:nvSpPr>
          <p:cNvPr id="6" name="テキスト プレースホルダー 5">
            <a:extLst>
              <a:ext uri="{FF2B5EF4-FFF2-40B4-BE49-F238E27FC236}">
                <a16:creationId xmlns:a16="http://schemas.microsoft.com/office/drawing/2014/main" id="{0B481E84-8CEC-1812-D79B-1F298E4ED60B}"/>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798AAA7F-8ABB-E536-F49D-763FBD3088E7}"/>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79ADDBDB-1C59-CC54-5ADB-FFA628B4485B}"/>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5F93F57-2BFA-5D54-1C46-903B2FDB410C}"/>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67D7396-1D89-E780-E542-5AA429FB8950}"/>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040C9BC3-C6D8-51CC-70AB-528E49C8F5D9}"/>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19" name="正方形/長方形 18">
            <a:extLst>
              <a:ext uri="{FF2B5EF4-FFF2-40B4-BE49-F238E27FC236}">
                <a16:creationId xmlns:a16="http://schemas.microsoft.com/office/drawing/2014/main" id="{895B6ADA-5C8F-3CBE-7020-95BBE3EEE7AB}"/>
              </a:ext>
            </a:extLst>
          </p:cNvPr>
          <p:cNvSpPr/>
          <p:nvPr/>
        </p:nvSpPr>
        <p:spPr>
          <a:xfrm>
            <a:off x="7731918" y="2936081"/>
            <a:ext cx="571501"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258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900D4B-C654-2E07-49A4-47798439D0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1F93AAE-E161-14EA-1F9A-22ED2BDCEFC9}"/>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9845D39B-1BBD-A483-EFAD-2CA769EA0B6C}"/>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96B43516-A607-F217-D5C7-E74B0BB688F8}"/>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
        <p:nvSpPr>
          <p:cNvPr id="6" name="テキスト プレースホルダー 5">
            <a:extLst>
              <a:ext uri="{FF2B5EF4-FFF2-40B4-BE49-F238E27FC236}">
                <a16:creationId xmlns:a16="http://schemas.microsoft.com/office/drawing/2014/main" id="{CA4E15F8-6574-CFBF-5832-1DC4708E8721}"/>
              </a:ext>
            </a:extLst>
          </p:cNvPr>
          <p:cNvSpPr>
            <a:spLocks noGrp="1"/>
          </p:cNvSpPr>
          <p:nvPr>
            <p:ph type="body" sz="quarter" idx="17"/>
          </p:nvPr>
        </p:nvSpPr>
        <p:spPr/>
        <p:txBody>
          <a:bodyPr/>
          <a:lstStyle/>
          <a:p>
            <a:r>
              <a:rPr lang="ja-JP" altLang="en-US"/>
              <a:t>⑥</a:t>
            </a:r>
            <a:r>
              <a:rPr kumimoji="1" lang="ja-JP" altLang="en-US"/>
              <a:t>　ブラックリスト</a:t>
            </a:r>
            <a:r>
              <a:rPr lang="ja-JP" altLang="en-US"/>
              <a:t>設定</a:t>
            </a:r>
            <a:r>
              <a:rPr kumimoji="1" lang="ja-JP" altLang="en-US"/>
              <a:t>ファイルを選択し、</a:t>
            </a:r>
            <a:r>
              <a:rPr lang="ja-JP" altLang="en-US"/>
              <a:t>「</a:t>
            </a:r>
            <a:r>
              <a:rPr kumimoji="1" lang="ja-JP" altLang="en-US"/>
              <a:t>開く</a:t>
            </a:r>
            <a:r>
              <a:rPr lang="ja-JP" altLang="en-US"/>
              <a:t>」</a:t>
            </a:r>
            <a:r>
              <a:rPr kumimoji="1" lang="ja-JP" altLang="en-US"/>
              <a:t>をクリック</a:t>
            </a:r>
            <a:br>
              <a:rPr kumimoji="1" lang="en-US" altLang="ja-JP"/>
            </a:br>
            <a:r>
              <a:rPr kumimoji="1" lang="ja-JP" altLang="en-US"/>
              <a:t>　　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kumimoji="1" lang="en-US" altLang="ja-JP"/>
              <a:t>※</a:t>
            </a:r>
            <a:r>
              <a:rPr kumimoji="1" lang="ja-JP" altLang="en-US"/>
              <a:t>ブラックリスト設定ファイルのサンプル</a:t>
            </a:r>
          </a:p>
        </p:txBody>
      </p:sp>
      <p:pic>
        <p:nvPicPr>
          <p:cNvPr id="9" name="図 8">
            <a:extLst>
              <a:ext uri="{FF2B5EF4-FFF2-40B4-BE49-F238E27FC236}">
                <a16:creationId xmlns:a16="http://schemas.microsoft.com/office/drawing/2014/main" id="{9C04FEA4-CDA2-FB9A-528C-8B4DEF691F0E}"/>
              </a:ext>
            </a:extLst>
          </p:cNvPr>
          <p:cNvPicPr>
            <a:picLocks noChangeAspect="1"/>
          </p:cNvPicPr>
          <p:nvPr/>
        </p:nvPicPr>
        <p:blipFill>
          <a:blip r:embed="rId2"/>
          <a:stretch>
            <a:fillRect/>
          </a:stretch>
        </p:blipFill>
        <p:spPr>
          <a:xfrm>
            <a:off x="7050755" y="1618175"/>
            <a:ext cx="3600000" cy="2707885"/>
          </a:xfrm>
          <a:prstGeom prst="rect">
            <a:avLst/>
          </a:prstGeom>
          <a:ln w="12700">
            <a:solidFill>
              <a:schemeClr val="tx1"/>
            </a:solidFill>
          </a:ln>
        </p:spPr>
      </p:pic>
      <p:pic>
        <p:nvPicPr>
          <p:cNvPr id="10" name="図 9">
            <a:extLst>
              <a:ext uri="{FF2B5EF4-FFF2-40B4-BE49-F238E27FC236}">
                <a16:creationId xmlns:a16="http://schemas.microsoft.com/office/drawing/2014/main" id="{35E8B7E5-C406-C742-91B6-EC26E0252293}"/>
              </a:ext>
            </a:extLst>
          </p:cNvPr>
          <p:cNvPicPr>
            <a:picLocks noChangeAspect="1"/>
          </p:cNvPicPr>
          <p:nvPr/>
        </p:nvPicPr>
        <p:blipFill>
          <a:blip r:embed="rId3"/>
          <a:stretch>
            <a:fillRect/>
          </a:stretch>
        </p:blipFill>
        <p:spPr>
          <a:xfrm>
            <a:off x="7410755" y="5028111"/>
            <a:ext cx="2880000" cy="1117672"/>
          </a:xfrm>
          <a:prstGeom prst="rect">
            <a:avLst/>
          </a:prstGeom>
          <a:ln>
            <a:solidFill>
              <a:schemeClr val="tx1"/>
            </a:solidFill>
          </a:ln>
        </p:spPr>
      </p:pic>
      <p:sp>
        <p:nvSpPr>
          <p:cNvPr id="12" name="正方形/長方形 11">
            <a:extLst>
              <a:ext uri="{FF2B5EF4-FFF2-40B4-BE49-F238E27FC236}">
                <a16:creationId xmlns:a16="http://schemas.microsoft.com/office/drawing/2014/main" id="{706C2791-1E8C-7F52-701B-8C0602CF31E3}"/>
              </a:ext>
            </a:extLst>
          </p:cNvPr>
          <p:cNvSpPr/>
          <p:nvPr/>
        </p:nvSpPr>
        <p:spPr>
          <a:xfrm>
            <a:off x="8049894" y="2520950"/>
            <a:ext cx="2573655" cy="13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4E0C90C-3735-880E-C523-7509FE5DD0C9}"/>
              </a:ext>
            </a:extLst>
          </p:cNvPr>
          <p:cNvSpPr/>
          <p:nvPr/>
        </p:nvSpPr>
        <p:spPr>
          <a:xfrm>
            <a:off x="9498806" y="4145461"/>
            <a:ext cx="490538" cy="13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食品, 挿絵 が含まれている画像&#10;&#10;AI によって生成されたコンテンツは間違っている可能性があります。">
            <a:extLst>
              <a:ext uri="{FF2B5EF4-FFF2-40B4-BE49-F238E27FC236}">
                <a16:creationId xmlns:a16="http://schemas.microsoft.com/office/drawing/2014/main" id="{D71F1545-D460-350D-5044-6FAF2A97CC4A}"/>
              </a:ext>
            </a:extLst>
          </p:cNvPr>
          <p:cNvPicPr>
            <a:picLocks noChangeAspect="1"/>
          </p:cNvPicPr>
          <p:nvPr/>
        </p:nvPicPr>
        <p:blipFill>
          <a:blip r:embed="rId4"/>
          <a:stretch>
            <a:fillRect/>
          </a:stretch>
        </p:blipFill>
        <p:spPr>
          <a:xfrm>
            <a:off x="9625929" y="4166940"/>
            <a:ext cx="236291" cy="93565"/>
          </a:xfrm>
          <a:prstGeom prst="rect">
            <a:avLst/>
          </a:prstGeom>
        </p:spPr>
      </p:pic>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49C9BE38-A97E-4A19-6D51-47403C6B7864}"/>
              </a:ext>
            </a:extLst>
          </p:cNvPr>
          <p:cNvPicPr>
            <a:picLocks noChangeAspect="1"/>
          </p:cNvPicPr>
          <p:nvPr/>
        </p:nvPicPr>
        <p:blipFill>
          <a:blip r:embed="rId5"/>
          <a:stretch>
            <a:fillRect/>
          </a:stretch>
        </p:blipFill>
        <p:spPr>
          <a:xfrm>
            <a:off x="1541245" y="1399201"/>
            <a:ext cx="3600000" cy="2566838"/>
          </a:xfrm>
          <a:prstGeom prst="rect">
            <a:avLst/>
          </a:prstGeom>
          <a:ln w="12700">
            <a:solidFill>
              <a:schemeClr val="tx1"/>
            </a:solidFill>
          </a:ln>
        </p:spPr>
      </p:pic>
      <p:sp>
        <p:nvSpPr>
          <p:cNvPr id="18" name="正方形/長方形 17">
            <a:extLst>
              <a:ext uri="{FF2B5EF4-FFF2-40B4-BE49-F238E27FC236}">
                <a16:creationId xmlns:a16="http://schemas.microsoft.com/office/drawing/2014/main" id="{09ADE94B-AE4B-C010-B7A3-1D5F67480931}"/>
              </a:ext>
            </a:extLst>
          </p:cNvPr>
          <p:cNvSpPr/>
          <p:nvPr/>
        </p:nvSpPr>
        <p:spPr>
          <a:xfrm>
            <a:off x="1945480" y="2245519"/>
            <a:ext cx="447675"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E2E72DD5-3564-D70B-46B2-938B71631978}"/>
              </a:ext>
            </a:extLst>
          </p:cNvPr>
          <p:cNvPicPr>
            <a:picLocks noChangeAspect="1"/>
          </p:cNvPicPr>
          <p:nvPr/>
        </p:nvPicPr>
        <p:blipFill>
          <a:blip r:embed="rId6"/>
          <a:stretch>
            <a:fillRect/>
          </a:stretch>
        </p:blipFill>
        <p:spPr>
          <a:xfrm>
            <a:off x="1745013" y="1728789"/>
            <a:ext cx="1569935" cy="164392"/>
          </a:xfrm>
          <a:prstGeom prst="rect">
            <a:avLst/>
          </a:prstGeom>
        </p:spPr>
      </p:pic>
    </p:spTree>
    <p:extLst>
      <p:ext uri="{BB962C8B-B14F-4D97-AF65-F5344CB8AC3E}">
        <p14:creationId xmlns:p14="http://schemas.microsoft.com/office/powerpoint/2010/main" val="180827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80459640-8E4F-6D3F-0FCF-2BFF618766BD}"/>
              </a:ext>
            </a:extLst>
          </p:cNvPr>
          <p:cNvPicPr>
            <a:picLocks noChangeAspect="1"/>
          </p:cNvPicPr>
          <p:nvPr/>
        </p:nvPicPr>
        <p:blipFill>
          <a:blip r:embed="rId2"/>
          <a:stretch>
            <a:fillRect/>
          </a:stretch>
        </p:blipFill>
        <p:spPr>
          <a:xfrm>
            <a:off x="7048106" y="1594769"/>
            <a:ext cx="3600000" cy="2582609"/>
          </a:xfrm>
          <a:prstGeom prst="rect">
            <a:avLst/>
          </a:prstGeom>
          <a:ln w="12700">
            <a:solidFill>
              <a:schemeClr val="tx1"/>
            </a:solidFill>
          </a:ln>
        </p:spPr>
      </p:pic>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8F3DB5D-E6B8-12E3-0074-C2274CC20179}"/>
              </a:ext>
            </a:extLst>
          </p:cNvPr>
          <p:cNvPicPr>
            <a:picLocks noChangeAspect="1"/>
          </p:cNvPicPr>
          <p:nvPr/>
        </p:nvPicPr>
        <p:blipFill>
          <a:blip r:embed="rId3"/>
          <a:stretch>
            <a:fillRect/>
          </a:stretch>
        </p:blipFill>
        <p:spPr>
          <a:xfrm>
            <a:off x="1538596" y="1809256"/>
            <a:ext cx="3600000" cy="2572739"/>
          </a:xfrm>
          <a:prstGeom prst="rect">
            <a:avLst/>
          </a:prstGeom>
          <a:ln w="12700">
            <a:solidFill>
              <a:schemeClr val="tx1"/>
            </a:solidFill>
          </a:ln>
        </p:spPr>
      </p:pic>
      <p:sp>
        <p:nvSpPr>
          <p:cNvPr id="2" name="タイトル 1">
            <a:extLst>
              <a:ext uri="{FF2B5EF4-FFF2-40B4-BE49-F238E27FC236}">
                <a16:creationId xmlns:a16="http://schemas.microsoft.com/office/drawing/2014/main" id="{B891B458-1DD8-06B3-3BA1-3537C768385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F3829CF-5A00-6D6B-C92E-42EF03FA0AB4}"/>
              </a:ext>
            </a:extLst>
          </p:cNvPr>
          <p:cNvSpPr>
            <a:spLocks noGrp="1"/>
          </p:cNvSpPr>
          <p:nvPr>
            <p:ph type="body" sz="quarter" idx="13"/>
          </p:nvPr>
        </p:nvSpPr>
        <p:spPr/>
        <p:txBody>
          <a:bodyPr/>
          <a:lstStyle/>
          <a:p>
            <a:r>
              <a:rPr lang="ja-JP" altLang="en-US"/>
              <a:t>⑦</a:t>
            </a:r>
            <a:r>
              <a:rPr kumimoji="1" lang="ja-JP" altLang="en-US"/>
              <a:t>　ブラックリストの内容を置き換える場合は</a:t>
            </a:r>
            <a:r>
              <a:rPr lang="ja-JP" altLang="en-US"/>
              <a:t>「</a:t>
            </a:r>
            <a:r>
              <a:rPr kumimoji="1" lang="ja-JP" altLang="en-US"/>
              <a:t>アップロード</a:t>
            </a:r>
            <a:br>
              <a:rPr lang="en-US" altLang="ja-JP"/>
            </a:br>
            <a:r>
              <a:rPr lang="ja-JP" altLang="en-US"/>
              <a:t>　　（</a:t>
            </a:r>
            <a:r>
              <a:rPr kumimoji="1" lang="ja-JP" altLang="en-US"/>
              <a:t>置換</a:t>
            </a:r>
            <a:r>
              <a:rPr lang="ja-JP" altLang="en-US"/>
              <a:t>）</a:t>
            </a:r>
            <a:r>
              <a:rPr kumimoji="1" lang="ja-JP" altLang="en-US"/>
              <a:t>」、ブラックリストに追加する場合は</a:t>
            </a:r>
            <a:r>
              <a:rPr lang="ja-JP" altLang="en-US"/>
              <a:t>「</a:t>
            </a:r>
            <a:r>
              <a:rPr kumimoji="1" lang="ja-JP" altLang="en-US"/>
              <a:t>アップロ</a:t>
            </a:r>
            <a:br>
              <a:rPr kumimoji="1" lang="en-US" altLang="ja-JP"/>
            </a:br>
            <a:r>
              <a:rPr kumimoji="1" lang="ja-JP" altLang="en-US"/>
              <a:t>　　ード</a:t>
            </a:r>
            <a:r>
              <a:rPr kumimoji="1" lang="en-US" altLang="ja-JP"/>
              <a:t>(</a:t>
            </a:r>
            <a:r>
              <a:rPr kumimoji="1" lang="ja-JP" altLang="en-US"/>
              <a:t>追加</a:t>
            </a:r>
            <a:r>
              <a:rPr kumimoji="1" lang="en-US" altLang="ja-JP"/>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7B68F79D-05C2-8CD4-8074-A8E2A95235EE}"/>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850AAEF-9BE3-A189-2237-F32ECECE62F4}"/>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B5FCB791-E8BF-36AE-EFDC-4A2F14644085}"/>
              </a:ext>
            </a:extLst>
          </p:cNvPr>
          <p:cNvSpPr>
            <a:spLocks noGrp="1"/>
          </p:cNvSpPr>
          <p:nvPr>
            <p:ph type="body" sz="quarter" idx="17"/>
          </p:nvPr>
        </p:nvSpPr>
        <p:spPr/>
        <p:txBody>
          <a:bodyPr/>
          <a:lstStyle/>
          <a:p>
            <a:r>
              <a:rPr lang="ja-JP" altLang="en-US"/>
              <a:t>⑧</a:t>
            </a:r>
            <a:r>
              <a:rPr kumimoji="1" lang="ja-JP" altLang="en-US"/>
              <a:t>　下記のようにブラックリスト</a:t>
            </a:r>
            <a:r>
              <a:rPr lang="ja-JP" altLang="en-US"/>
              <a:t>が変更されていれば設定</a:t>
            </a:r>
            <a:br>
              <a:rPr lang="en-US" altLang="ja-JP"/>
            </a:br>
            <a:r>
              <a:rPr lang="ja-JP" altLang="en-US"/>
              <a:t>　　完了です</a:t>
            </a:r>
            <a:endParaRPr kumimoji="1" lang="ja-JP" altLang="en-US"/>
          </a:p>
        </p:txBody>
      </p:sp>
      <p:sp>
        <p:nvSpPr>
          <p:cNvPr id="12" name="正方形/長方形 11">
            <a:extLst>
              <a:ext uri="{FF2B5EF4-FFF2-40B4-BE49-F238E27FC236}">
                <a16:creationId xmlns:a16="http://schemas.microsoft.com/office/drawing/2014/main" id="{51C2F0CD-8D88-481F-E684-7E4EB7CBD583}"/>
              </a:ext>
            </a:extLst>
          </p:cNvPr>
          <p:cNvSpPr/>
          <p:nvPr/>
        </p:nvSpPr>
        <p:spPr>
          <a:xfrm>
            <a:off x="3543458" y="2619536"/>
            <a:ext cx="1238092" cy="1998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8C6C115-F13B-E8A5-5F5C-E6F33C0B5D69}"/>
              </a:ext>
            </a:extLst>
          </p:cNvPr>
          <p:cNvSpPr/>
          <p:nvPr/>
        </p:nvSpPr>
        <p:spPr>
          <a:xfrm>
            <a:off x="7661959" y="3068638"/>
            <a:ext cx="2346168" cy="5381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212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E0163-3E24-1144-C9A9-41B362B827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72D95A-9B0C-6536-5D33-69DD2692BEF2}"/>
              </a:ext>
            </a:extLst>
          </p:cNvPr>
          <p:cNvSpPr>
            <a:spLocks noGrp="1"/>
          </p:cNvSpPr>
          <p:nvPr>
            <p:ph type="title"/>
          </p:nvPr>
        </p:nvSpPr>
        <p:spPr/>
        <p:txBody>
          <a:bodyPr/>
          <a:lstStyle/>
          <a:p>
            <a:r>
              <a:rPr lang="en-US" altLang="ja-JP"/>
              <a:t>5. IP</a:t>
            </a:r>
            <a:r>
              <a:rPr lang="ja-JP" altLang="en-US"/>
              <a:t>ホワイトリスト登録</a:t>
            </a:r>
            <a:endParaRPr kumimoji="1" lang="ja-JP" altLang="en-US"/>
          </a:p>
        </p:txBody>
      </p:sp>
      <p:sp>
        <p:nvSpPr>
          <p:cNvPr id="3" name="テキスト プレースホルダー 2">
            <a:extLst>
              <a:ext uri="{FF2B5EF4-FFF2-40B4-BE49-F238E27FC236}">
                <a16:creationId xmlns:a16="http://schemas.microsoft.com/office/drawing/2014/main" id="{2423B446-2D40-772A-204C-C7F18CD61307}"/>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893BED5E-6C1A-D9E0-3FF5-6CB690454E0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5B96648-BBBE-99F8-88EA-3CAD0B0ED6D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31AD7506-C484-C5B6-38E0-496B38196AE1}"/>
              </a:ext>
            </a:extLst>
          </p:cNvPr>
          <p:cNvSpPr>
            <a:spLocks noGrp="1"/>
          </p:cNvSpPr>
          <p:nvPr>
            <p:ph type="body" sz="quarter" idx="18"/>
          </p:nvPr>
        </p:nvSpPr>
        <p:spPr/>
        <p:txBody>
          <a:bodyPr/>
          <a:lstStyle/>
          <a:p>
            <a:r>
              <a:rPr lang="ja-JP" altLang="en-US"/>
              <a:t>特定</a:t>
            </a:r>
            <a:r>
              <a:rPr lang="en-US" altLang="ja-JP"/>
              <a:t>IP</a:t>
            </a:r>
            <a:r>
              <a:rPr lang="ja-JP" altLang="en-US"/>
              <a:t>に対してブロック解除する設定手順について説明します</a:t>
            </a:r>
          </a:p>
        </p:txBody>
      </p:sp>
      <p:sp>
        <p:nvSpPr>
          <p:cNvPr id="5" name="スライド番号プレースホルダー 4">
            <a:extLst>
              <a:ext uri="{FF2B5EF4-FFF2-40B4-BE49-F238E27FC236}">
                <a16:creationId xmlns:a16="http://schemas.microsoft.com/office/drawing/2014/main" id="{84CE7E17-EC5A-C70B-EE4D-D88FAC23D3CC}"/>
              </a:ext>
            </a:extLst>
          </p:cNvPr>
          <p:cNvSpPr>
            <a:spLocks noGrp="1"/>
          </p:cNvSpPr>
          <p:nvPr>
            <p:ph type="sldNum" sz="quarter" idx="16"/>
          </p:nvPr>
        </p:nvSpPr>
        <p:spPr/>
        <p:txBody>
          <a:bodyPr/>
          <a:lstStyle/>
          <a:p>
            <a:fld id="{D57F1E4F-1CFF-5643-939E-217C01CDF565}" type="slidenum">
              <a:rPr lang="en-US" smtClean="0"/>
              <a:pPr/>
              <a:t>17</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2B3AC9CF-06F9-1C4D-A053-89DED618A502}"/>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86648293-5A8D-E20C-C17D-FA4C09D61962}"/>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AAB049F-FDB0-2A16-C6A0-A9BA48117A18}"/>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7DB1F3C-A4AE-1454-7604-3233D29FF15F}"/>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F91E3D3-95DE-66E3-9F66-EC9974F475FE}"/>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675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92F963AE-E023-CA4E-3227-4D760DF8AE21}"/>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9402A7FD-E373-6EA2-62DC-C6C3C4C212E5}"/>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F2C0AE60-ED74-BC21-74E4-CC06F06548B3}"/>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9AC9CD84-4D71-A80F-B48A-8138C46BC3BB}"/>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
        <p:nvSpPr>
          <p:cNvPr id="6" name="テキスト プレースホルダー 5">
            <a:extLst>
              <a:ext uri="{FF2B5EF4-FFF2-40B4-BE49-F238E27FC236}">
                <a16:creationId xmlns:a16="http://schemas.microsoft.com/office/drawing/2014/main" id="{40842366-9F73-732A-D9AC-AF6FC3FCA2A1}"/>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a:t>
            </a:r>
            <a:r>
              <a:rPr lang="ja-JP" altLang="en-US"/>
              <a:t>」</a:t>
            </a:r>
            <a:r>
              <a:rPr kumimoji="1" lang="ja-JP" altLang="en-US"/>
              <a:t>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E14BAC3D-1632-DFAB-D173-89D0460FA885}"/>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BD0F1F9A-9DAA-A327-67FF-2BC610E0D3B0}"/>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A58B818-EDE5-C2A6-AD81-0C0C559CC821}"/>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9C6570B-4F4C-4CFD-79D9-673E6CB24E05}"/>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A829F8CC-8B40-1764-63D0-3B7C7573770D}"/>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7" name="正方形/長方形 6">
            <a:extLst>
              <a:ext uri="{FF2B5EF4-FFF2-40B4-BE49-F238E27FC236}">
                <a16:creationId xmlns:a16="http://schemas.microsoft.com/office/drawing/2014/main" id="{0216DB8D-4F4E-9895-7FB8-FBB9F79F21EA}"/>
              </a:ext>
            </a:extLst>
          </p:cNvPr>
          <p:cNvSpPr/>
          <p:nvPr/>
        </p:nvSpPr>
        <p:spPr>
          <a:xfrm>
            <a:off x="9410700" y="2936081"/>
            <a:ext cx="543719"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096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83CE7D3-9EE1-762B-0693-12751AC97993}"/>
              </a:ext>
            </a:extLst>
          </p:cNvPr>
          <p:cNvPicPr>
            <a:picLocks noChangeAspect="1"/>
          </p:cNvPicPr>
          <p:nvPr/>
        </p:nvPicPr>
        <p:blipFill>
          <a:blip r:embed="rId2"/>
          <a:stretch>
            <a:fillRect/>
          </a:stretch>
        </p:blipFill>
        <p:spPr>
          <a:xfrm>
            <a:off x="7050755" y="1606905"/>
            <a:ext cx="3600000" cy="2585329"/>
          </a:xfrm>
          <a:prstGeom prst="rect">
            <a:avLst/>
          </a:prstGeom>
          <a:ln w="12700">
            <a:solidFill>
              <a:schemeClr val="tx1"/>
            </a:solidFill>
          </a:ln>
        </p:spPr>
      </p:pic>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FDE3B801-3F4F-A1D8-E859-268578E62E24}"/>
              </a:ext>
            </a:extLst>
          </p:cNvPr>
          <p:cNvPicPr>
            <a:picLocks noChangeAspect="1"/>
          </p:cNvPicPr>
          <p:nvPr/>
        </p:nvPicPr>
        <p:blipFill>
          <a:blip r:embed="rId3"/>
          <a:stretch>
            <a:fillRect/>
          </a:stretch>
        </p:blipFill>
        <p:spPr>
          <a:xfrm>
            <a:off x="1541245" y="1394959"/>
            <a:ext cx="3600000" cy="2591081"/>
          </a:xfrm>
          <a:prstGeom prst="rect">
            <a:avLst/>
          </a:prstGeom>
          <a:ln w="12700">
            <a:solidFill>
              <a:schemeClr val="tx1"/>
            </a:solidFill>
          </a:ln>
        </p:spPr>
      </p:pic>
      <p:sp>
        <p:nvSpPr>
          <p:cNvPr id="2" name="タイトル 1">
            <a:extLst>
              <a:ext uri="{FF2B5EF4-FFF2-40B4-BE49-F238E27FC236}">
                <a16:creationId xmlns:a16="http://schemas.microsoft.com/office/drawing/2014/main" id="{12646F9C-D1F1-AB63-0686-F07C016AE3DB}"/>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AE3834F-4096-B7C9-D1C8-D3D2D01C70C4}"/>
              </a:ext>
            </a:extLst>
          </p:cNvPr>
          <p:cNvSpPr>
            <a:spLocks noGrp="1"/>
          </p:cNvSpPr>
          <p:nvPr>
            <p:ph type="body" sz="quarter" idx="13"/>
          </p:nvPr>
        </p:nvSpPr>
        <p:spPr/>
        <p:txBody>
          <a:bodyPr/>
          <a:lstStyle/>
          <a:p>
            <a:r>
              <a:rPr lang="ja-JP" altLang="en-US"/>
              <a:t>⑤</a:t>
            </a:r>
            <a:r>
              <a:rPr kumimoji="1" lang="ja-JP" altLang="en-US"/>
              <a:t>　</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E7DA0A8F-0A2F-54F1-A18D-6FFBFCFAE400}"/>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6667591-7633-81DE-4BC5-9153601FB749}"/>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6" name="テキスト プレースホルダー 5">
            <a:extLst>
              <a:ext uri="{FF2B5EF4-FFF2-40B4-BE49-F238E27FC236}">
                <a16:creationId xmlns:a16="http://schemas.microsoft.com/office/drawing/2014/main" id="{EF6EA638-72A8-79F2-7E27-680B0EBEF1DF}"/>
              </a:ext>
            </a:extLst>
          </p:cNvPr>
          <p:cNvSpPr>
            <a:spLocks noGrp="1"/>
          </p:cNvSpPr>
          <p:nvPr>
            <p:ph type="body" sz="quarter" idx="17"/>
          </p:nvPr>
        </p:nvSpPr>
        <p:spPr/>
        <p:txBody>
          <a:bodyPr/>
          <a:lstStyle/>
          <a:p>
            <a:r>
              <a:rPr lang="ja-JP" altLang="en-US"/>
              <a:t>⑥</a:t>
            </a:r>
            <a:r>
              <a:rPr kumimoji="1" lang="ja-JP" altLang="en-US"/>
              <a:t>　ホワイトリストに登録したい</a:t>
            </a:r>
            <a:r>
              <a:rPr kumimoji="1" lang="en-US" altLang="ja-JP"/>
              <a:t>IP</a:t>
            </a:r>
            <a:r>
              <a:rPr kumimoji="1" lang="ja-JP" altLang="en-US"/>
              <a:t>を入力し、</a:t>
            </a:r>
            <a:r>
              <a:rPr lang="ja-JP" altLang="en-US"/>
              <a:t>「</a:t>
            </a:r>
            <a:r>
              <a:rPr kumimoji="1" lang="ja-JP" altLang="en-US"/>
              <a:t>追加</a:t>
            </a:r>
            <a:r>
              <a:rPr lang="ja-JP" altLang="en-US"/>
              <a:t>」</a:t>
            </a:r>
            <a:r>
              <a:rPr kumimoji="1" lang="ja-JP" altLang="en-US"/>
              <a:t>を</a:t>
            </a:r>
            <a:br>
              <a:rPr kumimoji="1" lang="en-US" altLang="ja-JP"/>
            </a:br>
            <a:r>
              <a:rPr kumimoji="1" lang="ja-JP" altLang="en-US"/>
              <a:t>　　クリックします</a:t>
            </a:r>
          </a:p>
        </p:txBody>
      </p:sp>
      <p:sp>
        <p:nvSpPr>
          <p:cNvPr id="11" name="正方形/長方形 10">
            <a:extLst>
              <a:ext uri="{FF2B5EF4-FFF2-40B4-BE49-F238E27FC236}">
                <a16:creationId xmlns:a16="http://schemas.microsoft.com/office/drawing/2014/main" id="{5145476B-4406-7CCC-15AF-395E57F5A8B7}"/>
              </a:ext>
            </a:extLst>
          </p:cNvPr>
          <p:cNvSpPr/>
          <p:nvPr/>
        </p:nvSpPr>
        <p:spPr>
          <a:xfrm>
            <a:off x="3195637" y="2679700"/>
            <a:ext cx="293688"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FEEEEAE-0F73-DC56-0C66-474BFA25FC89}"/>
              </a:ext>
            </a:extLst>
          </p:cNvPr>
          <p:cNvSpPr/>
          <p:nvPr/>
        </p:nvSpPr>
        <p:spPr>
          <a:xfrm>
            <a:off x="7653254" y="2832100"/>
            <a:ext cx="2028908" cy="2198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9F5BD75-DA03-C13C-EC4F-653390B816C8}"/>
              </a:ext>
            </a:extLst>
          </p:cNvPr>
          <p:cNvSpPr/>
          <p:nvPr/>
        </p:nvSpPr>
        <p:spPr>
          <a:xfrm>
            <a:off x="9420225" y="3213895"/>
            <a:ext cx="552450"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51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p:txBody>
          <a:bodyPr/>
          <a:lstStyle/>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IP</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ja-JP" altLang="en-US"/>
          </a:p>
          <a:p>
            <a:r>
              <a:rPr lang="en-US" altLang="ja-JP"/>
              <a:t>2.</a:t>
            </a:r>
            <a:r>
              <a:rPr lang="ja-JP" altLang="en-US"/>
              <a:t>　</a:t>
            </a:r>
            <a:r>
              <a:rPr lang="en-US" altLang="ja-JP">
                <a:hlinkClick r:id="rId3" action="ppaction://hlinksldjump">
                  <a:extLst>
                    <a:ext uri="{A12FA001-AC4F-418D-AE19-62706E023703}">
                      <ahyp:hlinkClr xmlns:ahyp="http://schemas.microsoft.com/office/drawing/2018/hyperlinkcolor" val="tx"/>
                    </a:ext>
                  </a:extLst>
                </a:hlinkClick>
              </a:rPr>
              <a:t>IP</a:t>
            </a:r>
            <a:r>
              <a:rPr lang="ja-JP" altLang="en-US">
                <a:hlinkClick r:id="rId3" action="ppaction://hlinksldjump">
                  <a:extLst>
                    <a:ext uri="{A12FA001-AC4F-418D-AE19-62706E023703}">
                      <ahyp:hlinkClr xmlns:ahyp="http://schemas.microsoft.com/office/drawing/2018/hyperlinkcolor" val="tx"/>
                    </a:ext>
                  </a:extLst>
                </a:hlinkClick>
              </a:rPr>
              <a:t>ブラックリスト登録</a:t>
            </a:r>
            <a:endParaRPr lang="ja-JP" altLang="en-US"/>
          </a:p>
          <a:p>
            <a:r>
              <a:rPr lang="en-US" altLang="ja-JP"/>
              <a:t>3.</a:t>
            </a:r>
            <a:r>
              <a:rPr lang="ja-JP" altLang="en-US"/>
              <a:t>　</a:t>
            </a:r>
            <a:r>
              <a:rPr lang="en-US" altLang="ja-JP">
                <a:hlinkClick r:id="rId4" action="ppaction://hlinksldjump">
                  <a:extLst>
                    <a:ext uri="{A12FA001-AC4F-418D-AE19-62706E023703}">
                      <ahyp:hlinkClr xmlns:ahyp="http://schemas.microsoft.com/office/drawing/2018/hyperlinkcolor" val="tx"/>
                    </a:ext>
                  </a:extLst>
                </a:hlinkClick>
              </a:rPr>
              <a:t>IP</a:t>
            </a:r>
            <a:r>
              <a:rPr lang="ja-JP" altLang="en-US">
                <a:hlinkClick r:id="rId4" action="ppaction://hlinksldjump">
                  <a:extLst>
                    <a:ext uri="{A12FA001-AC4F-418D-AE19-62706E023703}">
                      <ahyp:hlinkClr xmlns:ahyp="http://schemas.microsoft.com/office/drawing/2018/hyperlinkcolor" val="tx"/>
                    </a:ext>
                  </a:extLst>
                </a:hlinkClick>
              </a:rPr>
              <a:t>ブラックリスト削除</a:t>
            </a:r>
            <a:endParaRPr lang="ja-JP" altLang="en-US"/>
          </a:p>
          <a:p>
            <a:r>
              <a:rPr lang="en-US" altLang="ja-JP"/>
              <a:t>4.</a:t>
            </a:r>
            <a:r>
              <a:rPr lang="ja-JP" altLang="en-US"/>
              <a:t>　</a:t>
            </a:r>
            <a:r>
              <a:rPr lang="en-US" altLang="ja-JP">
                <a:hlinkClick r:id="rId5" action="ppaction://hlinksldjump">
                  <a:extLst>
                    <a:ext uri="{A12FA001-AC4F-418D-AE19-62706E023703}">
                      <ahyp:hlinkClr xmlns:ahyp="http://schemas.microsoft.com/office/drawing/2018/hyperlinkcolor" val="tx"/>
                    </a:ext>
                  </a:extLst>
                </a:hlinkClick>
              </a:rPr>
              <a:t>IP</a:t>
            </a:r>
            <a:r>
              <a:rPr lang="ja-JP" altLang="en-US">
                <a:hlinkClick r:id="rId5" action="ppaction://hlinksldjump">
                  <a:extLst>
                    <a:ext uri="{A12FA001-AC4F-418D-AE19-62706E023703}">
                      <ahyp:hlinkClr xmlns:ahyp="http://schemas.microsoft.com/office/drawing/2018/hyperlinkcolor" val="tx"/>
                    </a:ext>
                  </a:extLst>
                </a:hlinkClick>
              </a:rPr>
              <a:t>ブラックリスト一括変更</a:t>
            </a:r>
            <a:endParaRPr lang="ja-JP" altLang="en-US"/>
          </a:p>
          <a:p>
            <a:r>
              <a:rPr lang="en-US" altLang="ja-JP"/>
              <a:t>5.</a:t>
            </a:r>
            <a:r>
              <a:rPr lang="ja-JP" altLang="en-US"/>
              <a:t>　</a:t>
            </a:r>
            <a:r>
              <a:rPr lang="en-US" altLang="ja-JP">
                <a:hlinkClick r:id="rId6" action="ppaction://hlinksldjump">
                  <a:extLst>
                    <a:ext uri="{A12FA001-AC4F-418D-AE19-62706E023703}">
                      <ahyp:hlinkClr xmlns:ahyp="http://schemas.microsoft.com/office/drawing/2018/hyperlinkcolor" val="tx"/>
                    </a:ext>
                  </a:extLst>
                </a:hlinkClick>
              </a:rPr>
              <a:t>IP</a:t>
            </a:r>
            <a:r>
              <a:rPr lang="ja-JP" altLang="en-US">
                <a:hlinkClick r:id="rId6" action="ppaction://hlinksldjump">
                  <a:extLst>
                    <a:ext uri="{A12FA001-AC4F-418D-AE19-62706E023703}">
                      <ahyp:hlinkClr xmlns:ahyp="http://schemas.microsoft.com/office/drawing/2018/hyperlinkcolor" val="tx"/>
                    </a:ext>
                  </a:extLst>
                </a:hlinkClick>
              </a:rPr>
              <a:t>ホワイトリスト登録</a:t>
            </a:r>
            <a:endParaRPr lang="ja-JP" altLang="en-US"/>
          </a:p>
          <a:p>
            <a:r>
              <a:rPr lang="en-US" altLang="ja-JP"/>
              <a:t>6.</a:t>
            </a:r>
            <a:r>
              <a:rPr lang="ja-JP" altLang="en-US"/>
              <a:t>　</a:t>
            </a:r>
            <a:r>
              <a:rPr lang="en-US" altLang="ja-JP">
                <a:hlinkClick r:id="rId7" action="ppaction://hlinksldjump">
                  <a:extLst>
                    <a:ext uri="{A12FA001-AC4F-418D-AE19-62706E023703}">
                      <ahyp:hlinkClr xmlns:ahyp="http://schemas.microsoft.com/office/drawing/2018/hyperlinkcolor" val="tx"/>
                    </a:ext>
                  </a:extLst>
                </a:hlinkClick>
              </a:rPr>
              <a:t>IP</a:t>
            </a:r>
            <a:r>
              <a:rPr lang="ja-JP" altLang="en-US">
                <a:hlinkClick r:id="rId7" action="ppaction://hlinksldjump">
                  <a:extLst>
                    <a:ext uri="{A12FA001-AC4F-418D-AE19-62706E023703}">
                      <ahyp:hlinkClr xmlns:ahyp="http://schemas.microsoft.com/office/drawing/2018/hyperlinkcolor" val="tx"/>
                    </a:ext>
                  </a:extLst>
                </a:hlinkClick>
              </a:rPr>
              <a:t>ホワイトリスト削除</a:t>
            </a:r>
            <a:endParaRPr lang="ja-JP" altLang="en-US"/>
          </a:p>
          <a:p>
            <a:r>
              <a:rPr lang="en-US" altLang="ja-JP"/>
              <a:t>7.</a:t>
            </a:r>
            <a:r>
              <a:rPr lang="ja-JP" altLang="en-US"/>
              <a:t>　</a:t>
            </a:r>
            <a:r>
              <a:rPr lang="en-US" altLang="ja-JP">
                <a:hlinkClick r:id="rId8" action="ppaction://hlinksldjump">
                  <a:extLst>
                    <a:ext uri="{A12FA001-AC4F-418D-AE19-62706E023703}">
                      <ahyp:hlinkClr xmlns:ahyp="http://schemas.microsoft.com/office/drawing/2018/hyperlinkcolor" val="tx"/>
                    </a:ext>
                  </a:extLst>
                </a:hlinkClick>
              </a:rPr>
              <a:t>IP</a:t>
            </a:r>
            <a:r>
              <a:rPr lang="ja-JP" altLang="en-US">
                <a:hlinkClick r:id="rId8" action="ppaction://hlinksldjump">
                  <a:extLst>
                    <a:ext uri="{A12FA001-AC4F-418D-AE19-62706E023703}">
                      <ahyp:hlinkClr xmlns:ahyp="http://schemas.microsoft.com/office/drawing/2018/hyperlinkcolor" val="tx"/>
                    </a:ext>
                  </a:extLst>
                </a:hlinkClick>
              </a:rPr>
              <a:t>ホワイトリスト一括変更</a:t>
            </a:r>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7D13B4D-FE1B-6B2A-BDCB-F32FA41BBFB9}"/>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1C1AA2-CC48-5F19-AB3D-704BA0A56BD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C7DC41E-837F-2CFE-9AC0-35F29205ACF3}"/>
              </a:ext>
            </a:extLst>
          </p:cNvPr>
          <p:cNvSpPr>
            <a:spLocks noGrp="1"/>
          </p:cNvSpPr>
          <p:nvPr>
            <p:ph type="body" sz="quarter" idx="13"/>
          </p:nvPr>
        </p:nvSpPr>
        <p:spPr/>
        <p:txBody>
          <a:bodyPr/>
          <a:lstStyle/>
          <a:p>
            <a:r>
              <a:rPr lang="ja-JP" altLang="en-US"/>
              <a:t>⑦</a:t>
            </a:r>
            <a:r>
              <a:rPr kumimoji="1" lang="ja-JP" altLang="en-US"/>
              <a:t>　設定内容を確認し、「追加</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54EFCC9F-DDEA-EA21-1689-8333CBF2D5C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16E049C-8806-671A-A199-48FF2798D197}"/>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
        <p:nvSpPr>
          <p:cNvPr id="6" name="テキスト プレースホルダー 5">
            <a:extLst>
              <a:ext uri="{FF2B5EF4-FFF2-40B4-BE49-F238E27FC236}">
                <a16:creationId xmlns:a16="http://schemas.microsoft.com/office/drawing/2014/main" id="{44ED1E68-2A45-3B78-2C15-10C044D55F8A}"/>
              </a:ext>
            </a:extLst>
          </p:cNvPr>
          <p:cNvSpPr>
            <a:spLocks noGrp="1"/>
          </p:cNvSpPr>
          <p:nvPr>
            <p:ph type="body" sz="quarter" idx="17"/>
          </p:nvPr>
        </p:nvSpPr>
        <p:spPr/>
        <p:txBody>
          <a:bodyPr/>
          <a:lstStyle/>
          <a:p>
            <a:endParaRPr kumimoji="1" lang="ja-JP" altLang="en-US"/>
          </a:p>
        </p:txBody>
      </p:sp>
      <p:pic>
        <p:nvPicPr>
          <p:cNvPr id="7" name="図 6"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D56119B1-EC46-9A27-B931-988EBD0E406F}"/>
              </a:ext>
            </a:extLst>
          </p:cNvPr>
          <p:cNvPicPr>
            <a:picLocks noChangeAspect="1"/>
          </p:cNvPicPr>
          <p:nvPr/>
        </p:nvPicPr>
        <p:blipFill>
          <a:blip r:embed="rId2"/>
          <a:stretch>
            <a:fillRect/>
          </a:stretch>
        </p:blipFill>
        <p:spPr>
          <a:xfrm>
            <a:off x="1541245" y="1392460"/>
            <a:ext cx="3600000" cy="2589796"/>
          </a:xfrm>
          <a:prstGeom prst="rect">
            <a:avLst/>
          </a:prstGeom>
          <a:ln w="12700">
            <a:solidFill>
              <a:schemeClr val="tx1"/>
            </a:solidFill>
          </a:ln>
        </p:spPr>
      </p:pic>
      <p:sp>
        <p:nvSpPr>
          <p:cNvPr id="10" name="正方形/長方形 9">
            <a:extLst>
              <a:ext uri="{FF2B5EF4-FFF2-40B4-BE49-F238E27FC236}">
                <a16:creationId xmlns:a16="http://schemas.microsoft.com/office/drawing/2014/main" id="{49EE5B9F-FF52-2014-208F-E9B6071D0BBC}"/>
              </a:ext>
            </a:extLst>
          </p:cNvPr>
          <p:cNvSpPr/>
          <p:nvPr/>
        </p:nvSpPr>
        <p:spPr>
          <a:xfrm>
            <a:off x="3900486" y="2962275"/>
            <a:ext cx="545307"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9974583-7598-1CBF-5881-A7BB840C7B02}"/>
              </a:ext>
            </a:extLst>
          </p:cNvPr>
          <p:cNvPicPr>
            <a:picLocks noChangeAspect="1"/>
          </p:cNvPicPr>
          <p:nvPr/>
        </p:nvPicPr>
        <p:blipFill>
          <a:blip r:embed="rId3"/>
          <a:stretch>
            <a:fillRect/>
          </a:stretch>
        </p:blipFill>
        <p:spPr>
          <a:xfrm>
            <a:off x="1745013" y="1728789"/>
            <a:ext cx="1569935" cy="164392"/>
          </a:xfrm>
          <a:prstGeom prst="rect">
            <a:avLst/>
          </a:prstGeom>
        </p:spPr>
      </p:pic>
      <p:pic>
        <p:nvPicPr>
          <p:cNvPr id="13" name="図 12" descr="時計 が含まれている画像&#10;&#10;AI 生成コンテンツは誤りを含む可能性があります。">
            <a:extLst>
              <a:ext uri="{FF2B5EF4-FFF2-40B4-BE49-F238E27FC236}">
                <a16:creationId xmlns:a16="http://schemas.microsoft.com/office/drawing/2014/main" id="{D818CE34-90E5-C4CE-0608-AC537CD671E0}"/>
              </a:ext>
            </a:extLst>
          </p:cNvPr>
          <p:cNvPicPr>
            <a:picLocks noChangeAspect="1"/>
          </p:cNvPicPr>
          <p:nvPr/>
        </p:nvPicPr>
        <p:blipFill>
          <a:blip r:embed="rId4"/>
          <a:stretch>
            <a:fillRect/>
          </a:stretch>
        </p:blipFill>
        <p:spPr>
          <a:xfrm>
            <a:off x="1817200" y="2100733"/>
            <a:ext cx="802556" cy="128777"/>
          </a:xfrm>
          <a:prstGeom prst="rect">
            <a:avLst/>
          </a:prstGeom>
        </p:spPr>
      </p:pic>
    </p:spTree>
    <p:extLst>
      <p:ext uri="{BB962C8B-B14F-4D97-AF65-F5344CB8AC3E}">
        <p14:creationId xmlns:p14="http://schemas.microsoft.com/office/powerpoint/2010/main" val="27277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F9DE5-A80C-7CC2-0952-18DEAD64E6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BC91B9-C000-6041-3B0F-3ADE508BDC40}"/>
              </a:ext>
            </a:extLst>
          </p:cNvPr>
          <p:cNvSpPr>
            <a:spLocks noGrp="1"/>
          </p:cNvSpPr>
          <p:nvPr>
            <p:ph type="title"/>
          </p:nvPr>
        </p:nvSpPr>
        <p:spPr/>
        <p:txBody>
          <a:bodyPr/>
          <a:lstStyle/>
          <a:p>
            <a:r>
              <a:rPr lang="en-US" altLang="ja-JP"/>
              <a:t>6. IP</a:t>
            </a:r>
            <a:r>
              <a:rPr lang="ja-JP" altLang="en-US"/>
              <a:t>ホワイトリスト削除</a:t>
            </a:r>
            <a:endParaRPr kumimoji="1" lang="ja-JP" altLang="en-US"/>
          </a:p>
        </p:txBody>
      </p:sp>
      <p:sp>
        <p:nvSpPr>
          <p:cNvPr id="3" name="テキスト プレースホルダー 2">
            <a:extLst>
              <a:ext uri="{FF2B5EF4-FFF2-40B4-BE49-F238E27FC236}">
                <a16:creationId xmlns:a16="http://schemas.microsoft.com/office/drawing/2014/main" id="{67784D66-3389-3772-B11A-6C464CA7C2EF}"/>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AD60E23F-512B-A4E8-8918-62F44EBB868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15263FF-52A2-0453-9819-3A812880D13E}"/>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6FC003CA-2514-3446-EA73-D26076413B0C}"/>
              </a:ext>
            </a:extLst>
          </p:cNvPr>
          <p:cNvSpPr>
            <a:spLocks noGrp="1"/>
          </p:cNvSpPr>
          <p:nvPr>
            <p:ph type="body" sz="quarter" idx="18"/>
          </p:nvPr>
        </p:nvSpPr>
        <p:spPr/>
        <p:txBody>
          <a:bodyPr/>
          <a:lstStyle/>
          <a:p>
            <a:r>
              <a:rPr lang="ja-JP" altLang="en-US"/>
              <a:t>登録されたホワイトリストから削除する手順について説明します</a:t>
            </a:r>
          </a:p>
        </p:txBody>
      </p:sp>
      <p:sp>
        <p:nvSpPr>
          <p:cNvPr id="5" name="スライド番号プレースホルダー 4">
            <a:extLst>
              <a:ext uri="{FF2B5EF4-FFF2-40B4-BE49-F238E27FC236}">
                <a16:creationId xmlns:a16="http://schemas.microsoft.com/office/drawing/2014/main" id="{C75C63D4-D27B-0A93-945C-1BC2DA345114}"/>
              </a:ext>
            </a:extLst>
          </p:cNvPr>
          <p:cNvSpPr>
            <a:spLocks noGrp="1"/>
          </p:cNvSpPr>
          <p:nvPr>
            <p:ph type="sldNum" sz="quarter" idx="16"/>
          </p:nvPr>
        </p:nvSpPr>
        <p:spPr/>
        <p:txBody>
          <a:bodyPr/>
          <a:lstStyle/>
          <a:p>
            <a:fld id="{D57F1E4F-1CFF-5643-939E-217C01CDF565}" type="slidenum">
              <a:rPr lang="en-US" smtClean="0"/>
              <a:pPr/>
              <a:t>21</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3DAAAE12-DD47-D7C1-8FBE-B58F27293A70}"/>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99B27B65-AB26-1465-B5F6-445CEB57CC9C}"/>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7C79F2C-3109-962B-0A99-4F844FA2C8B2}"/>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01ED0E0-5349-8D54-0F9A-CF8C7A67F193}"/>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1D2B9E0-AF8B-0CBF-1378-60876771ED7B}"/>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494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020D8341-E3E6-FD5C-E282-30F6BF254886}"/>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A2A034B7-5B65-6E43-D735-30E06AA0A1F1}"/>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BEB4AF6B-C3B2-16A4-72E0-8B372719D60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9F3D1C10-1B29-21B4-A308-8A7279D9D0A4}"/>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
        <p:nvSpPr>
          <p:cNvPr id="6" name="テキスト プレースホルダー 5">
            <a:extLst>
              <a:ext uri="{FF2B5EF4-FFF2-40B4-BE49-F238E27FC236}">
                <a16:creationId xmlns:a16="http://schemas.microsoft.com/office/drawing/2014/main" id="{6E770B50-421D-3C06-D5A6-4E60F7E6F02F}"/>
              </a:ext>
            </a:extLst>
          </p:cNvPr>
          <p:cNvSpPr>
            <a:spLocks noGrp="1"/>
          </p:cNvSpPr>
          <p:nvPr>
            <p:ph type="body" sz="quarter" idx="17"/>
          </p:nvPr>
        </p:nvSpPr>
        <p:spPr/>
        <p:txBody>
          <a:bodyPr/>
          <a:lstStyle/>
          <a:p>
            <a:r>
              <a:rPr lang="ja-JP" altLang="en-US"/>
              <a:t>④</a:t>
            </a:r>
            <a:r>
              <a:rPr kumimoji="1" lang="ja-JP" altLang="en-US"/>
              <a:t>　「ホワイトリスト」をクリックします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8F589CE6-CA71-85CD-AD73-37219EFF4E5F}"/>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AB255776-CF2F-D943-2903-869F05F5616D}"/>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B4E9194-E74B-98BC-8FA1-D9D4373B005C}"/>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E3C9E74-F73D-12C7-42B9-D1AB9BBAA634}"/>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0A1BD8D3-8003-3D1F-8503-A21E5D1106F3}"/>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7" name="正方形/長方形 6">
            <a:extLst>
              <a:ext uri="{FF2B5EF4-FFF2-40B4-BE49-F238E27FC236}">
                <a16:creationId xmlns:a16="http://schemas.microsoft.com/office/drawing/2014/main" id="{C669C51C-9723-D59F-350C-FFAFE0925A56}"/>
              </a:ext>
            </a:extLst>
          </p:cNvPr>
          <p:cNvSpPr/>
          <p:nvPr/>
        </p:nvSpPr>
        <p:spPr>
          <a:xfrm>
            <a:off x="9410700" y="2936081"/>
            <a:ext cx="543719"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837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E9E22-D817-701A-0A29-D3726045D0E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E63711F7-EA07-6CB9-3CAF-4B0FDC148B5E}"/>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IP</a:t>
            </a:r>
            <a:r>
              <a:rPr kumimoji="1" lang="ja-JP" altLang="en-US"/>
              <a:t>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B376B78-9668-058A-5D26-5BB1B783DC27}"/>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E36EDA0-371C-2FF7-D45A-84A782F799F9}"/>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
        <p:nvSpPr>
          <p:cNvPr id="6" name="テキスト プレースホルダー 5">
            <a:extLst>
              <a:ext uri="{FF2B5EF4-FFF2-40B4-BE49-F238E27FC236}">
                <a16:creationId xmlns:a16="http://schemas.microsoft.com/office/drawing/2014/main" id="{F9F818C1-992E-DE84-73D0-60841FB3D61D}"/>
              </a:ext>
            </a:extLst>
          </p:cNvPr>
          <p:cNvSpPr>
            <a:spLocks noGrp="1"/>
          </p:cNvSpPr>
          <p:nvPr>
            <p:ph type="body" sz="quarter" idx="17"/>
          </p:nvPr>
        </p:nvSpPr>
        <p:spPr/>
        <p:txBody>
          <a:bodyPr/>
          <a:lstStyle/>
          <a:p>
            <a:r>
              <a:rPr lang="ja-JP" altLang="en-US"/>
              <a:t>⑥</a:t>
            </a:r>
            <a:r>
              <a:rPr kumimoji="1" lang="ja-JP" altLang="en-US"/>
              <a:t>　</a:t>
            </a:r>
            <a:r>
              <a:rPr lang="ja-JP" altLang="en-US"/>
              <a:t>「</a:t>
            </a:r>
            <a:r>
              <a:rPr kumimoji="1" lang="ja-JP" altLang="en-US"/>
              <a:t>削除</a:t>
            </a:r>
            <a:r>
              <a:rPr lang="ja-JP" altLang="en-US"/>
              <a:t>」</a:t>
            </a:r>
            <a:r>
              <a:rPr kumimoji="1" lang="ja-JP" altLang="en-US"/>
              <a:t>をクリックして、削除は完了です</a:t>
            </a:r>
          </a:p>
        </p:txBody>
      </p:sp>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00F286FF-D56F-C1E0-16B3-91CA9AA25F89}"/>
              </a:ext>
            </a:extLst>
          </p:cNvPr>
          <p:cNvPicPr>
            <a:picLocks noChangeAspect="1"/>
          </p:cNvPicPr>
          <p:nvPr/>
        </p:nvPicPr>
        <p:blipFill>
          <a:blip r:embed="rId2"/>
          <a:stretch>
            <a:fillRect/>
          </a:stretch>
        </p:blipFill>
        <p:spPr>
          <a:xfrm>
            <a:off x="1546404" y="1560971"/>
            <a:ext cx="3600000" cy="2604840"/>
          </a:xfrm>
          <a:prstGeom prst="rect">
            <a:avLst/>
          </a:prstGeom>
          <a:ln w="12700">
            <a:solidFill>
              <a:schemeClr val="tx1"/>
            </a:solidFill>
          </a:ln>
        </p:spPr>
      </p:pic>
      <p:sp>
        <p:nvSpPr>
          <p:cNvPr id="9" name="正方形/長方形 8">
            <a:extLst>
              <a:ext uri="{FF2B5EF4-FFF2-40B4-BE49-F238E27FC236}">
                <a16:creationId xmlns:a16="http://schemas.microsoft.com/office/drawing/2014/main" id="{D013F52F-9314-62F9-E10B-B28FC0D2E5A6}"/>
              </a:ext>
            </a:extLst>
          </p:cNvPr>
          <p:cNvSpPr/>
          <p:nvPr/>
        </p:nvSpPr>
        <p:spPr>
          <a:xfrm>
            <a:off x="4137817" y="2838449"/>
            <a:ext cx="303213"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1B09FBF-2F33-AE70-EFE7-AE5AB80E0DA5}"/>
              </a:ext>
            </a:extLst>
          </p:cNvPr>
          <p:cNvSpPr/>
          <p:nvPr/>
        </p:nvSpPr>
        <p:spPr>
          <a:xfrm>
            <a:off x="3887919" y="3103836"/>
            <a:ext cx="249898" cy="28944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F2195BAF-B226-6E7C-5495-E1CB0E955D9D}"/>
              </a:ext>
            </a:extLst>
          </p:cNvPr>
          <p:cNvPicPr>
            <a:picLocks noChangeAspect="1"/>
          </p:cNvPicPr>
          <p:nvPr/>
        </p:nvPicPr>
        <p:blipFill>
          <a:blip r:embed="rId3"/>
          <a:stretch>
            <a:fillRect/>
          </a:stretch>
        </p:blipFill>
        <p:spPr>
          <a:xfrm>
            <a:off x="1924002" y="2293155"/>
            <a:ext cx="528685" cy="114508"/>
          </a:xfrm>
          <a:prstGeom prst="rect">
            <a:avLst/>
          </a:prstGeom>
        </p:spPr>
      </p:pic>
      <p:pic>
        <p:nvPicPr>
          <p:cNvPr id="17" name="図 16"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66E471CA-97FC-B3C5-EA91-1F051432E858}"/>
              </a:ext>
            </a:extLst>
          </p:cNvPr>
          <p:cNvPicPr>
            <a:picLocks noChangeAspect="1"/>
          </p:cNvPicPr>
          <p:nvPr/>
        </p:nvPicPr>
        <p:blipFill>
          <a:blip r:embed="rId4"/>
          <a:stretch>
            <a:fillRect/>
          </a:stretch>
        </p:blipFill>
        <p:spPr>
          <a:xfrm>
            <a:off x="7055914" y="1379217"/>
            <a:ext cx="3600000" cy="2577944"/>
          </a:xfrm>
          <a:prstGeom prst="rect">
            <a:avLst/>
          </a:prstGeom>
          <a:ln w="12700">
            <a:solidFill>
              <a:schemeClr val="tx1"/>
            </a:solidFill>
          </a:ln>
        </p:spPr>
      </p:pic>
      <p:sp>
        <p:nvSpPr>
          <p:cNvPr id="18" name="正方形/長方形 17">
            <a:extLst>
              <a:ext uri="{FF2B5EF4-FFF2-40B4-BE49-F238E27FC236}">
                <a16:creationId xmlns:a16="http://schemas.microsoft.com/office/drawing/2014/main" id="{61BBE7FC-EBF0-4461-37C9-886A38A904BF}"/>
              </a:ext>
            </a:extLst>
          </p:cNvPr>
          <p:cNvSpPr/>
          <p:nvPr/>
        </p:nvSpPr>
        <p:spPr>
          <a:xfrm>
            <a:off x="9404349" y="3199782"/>
            <a:ext cx="561181" cy="1053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F82FF365-ADFC-A727-2C52-1421E49BF70A}"/>
              </a:ext>
            </a:extLst>
          </p:cNvPr>
          <p:cNvPicPr>
            <a:picLocks noChangeAspect="1"/>
          </p:cNvPicPr>
          <p:nvPr/>
        </p:nvPicPr>
        <p:blipFill>
          <a:blip r:embed="rId3"/>
          <a:stretch>
            <a:fillRect/>
          </a:stretch>
        </p:blipFill>
        <p:spPr>
          <a:xfrm>
            <a:off x="7457325" y="2228965"/>
            <a:ext cx="419851" cy="90936"/>
          </a:xfrm>
          <a:prstGeom prst="rect">
            <a:avLst/>
          </a:prstGeom>
        </p:spPr>
      </p:pic>
    </p:spTree>
    <p:extLst>
      <p:ext uri="{BB962C8B-B14F-4D97-AF65-F5344CB8AC3E}">
        <p14:creationId xmlns:p14="http://schemas.microsoft.com/office/powerpoint/2010/main" val="264125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520E0-0010-5E74-180C-B12072A2EE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D36DDB6-5904-8690-6CF8-ED446A3A1DCE}"/>
              </a:ext>
            </a:extLst>
          </p:cNvPr>
          <p:cNvSpPr>
            <a:spLocks noGrp="1"/>
          </p:cNvSpPr>
          <p:nvPr>
            <p:ph type="title"/>
          </p:nvPr>
        </p:nvSpPr>
        <p:spPr/>
        <p:txBody>
          <a:bodyPr/>
          <a:lstStyle/>
          <a:p>
            <a:r>
              <a:rPr lang="en-US" altLang="ja-JP"/>
              <a:t>7. IP</a:t>
            </a:r>
            <a:r>
              <a:rPr lang="ja-JP" altLang="en-US"/>
              <a:t>ホワイトリスト一括変更</a:t>
            </a:r>
            <a:endParaRPr kumimoji="1" lang="ja-JP" altLang="en-US"/>
          </a:p>
        </p:txBody>
      </p:sp>
      <p:sp>
        <p:nvSpPr>
          <p:cNvPr id="3" name="テキスト プレースホルダー 2">
            <a:extLst>
              <a:ext uri="{FF2B5EF4-FFF2-40B4-BE49-F238E27FC236}">
                <a16:creationId xmlns:a16="http://schemas.microsoft.com/office/drawing/2014/main" id="{F92AF911-B99C-334C-E4A5-05933AC638FF}"/>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9FF36A80-3069-E4A6-953E-3A3E0366CF6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9EEB6CCB-E1B3-4B2D-169D-A7F7339A1790}"/>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16D47B03-855F-FD39-CC0D-FAB26A7409D4}"/>
              </a:ext>
            </a:extLst>
          </p:cNvPr>
          <p:cNvSpPr>
            <a:spLocks noGrp="1"/>
          </p:cNvSpPr>
          <p:nvPr>
            <p:ph type="body" sz="quarter" idx="18"/>
          </p:nvPr>
        </p:nvSpPr>
        <p:spPr/>
        <p:txBody>
          <a:bodyPr/>
          <a:lstStyle/>
          <a:p>
            <a:r>
              <a:rPr lang="ja-JP" altLang="en-US"/>
              <a:t>ファイルアップロード機能を利用した複数</a:t>
            </a:r>
            <a:r>
              <a:rPr lang="en-US" altLang="ja-JP"/>
              <a:t>IP</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8FC82820-7D11-CDD6-DA6C-19063823A9D3}"/>
              </a:ext>
            </a:extLst>
          </p:cNvPr>
          <p:cNvSpPr>
            <a:spLocks noGrp="1"/>
          </p:cNvSpPr>
          <p:nvPr>
            <p:ph type="sldNum" sz="quarter" idx="16"/>
          </p:nvPr>
        </p:nvSpPr>
        <p:spPr/>
        <p:txBody>
          <a:bodyPr/>
          <a:lstStyle/>
          <a:p>
            <a:fld id="{D57F1E4F-1CFF-5643-939E-217C01CDF565}" type="slidenum">
              <a:rPr lang="en-US" smtClean="0"/>
              <a:pPr/>
              <a:t>24</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07E22C03-B3C1-C4EB-D3E3-1B86A7E134BF}"/>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BA00AF7C-947A-8D6D-B410-E6B80953EC0B}"/>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E222697-610F-1C2F-295E-2D383FD749E0}"/>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16A4F91D-673D-C9E6-EE7C-25CAB76F7C59}"/>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2265EBA-8515-D70A-31CA-A67319E5AD80}"/>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463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12FAA409-AD65-27F6-D3ED-9464C686FFA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E3E5AF7-53BE-4F19-804B-AD4DCF7AB2E4}"/>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B268D511-898F-14FD-99AA-69EB9429D106}"/>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D912578-6447-4FA6-8FB3-8055F1897F77}"/>
              </a:ext>
            </a:extLst>
          </p:cNvPr>
          <p:cNvSpPr>
            <a:spLocks noGrp="1"/>
          </p:cNvSpPr>
          <p:nvPr>
            <p:ph type="sldNum" sz="quarter" idx="16"/>
          </p:nvPr>
        </p:nvSpPr>
        <p:spPr/>
        <p:txBody>
          <a:bodyPr/>
          <a:lstStyle/>
          <a:p>
            <a:fld id="{D57F1E4F-1CFF-5643-939E-217C01CDF565}" type="slidenum">
              <a:rPr lang="en-US" smtClean="0"/>
              <a:pPr/>
              <a:t>25</a:t>
            </a:fld>
            <a:endParaRPr lang="en-US" dirty="0"/>
          </a:p>
        </p:txBody>
      </p:sp>
      <p:sp>
        <p:nvSpPr>
          <p:cNvPr id="6" name="テキスト プレースホルダー 5">
            <a:extLst>
              <a:ext uri="{FF2B5EF4-FFF2-40B4-BE49-F238E27FC236}">
                <a16:creationId xmlns:a16="http://schemas.microsoft.com/office/drawing/2014/main" id="{E4415109-510D-5C5F-6D2C-FDAD7F566A8D}"/>
              </a:ext>
            </a:extLst>
          </p:cNvPr>
          <p:cNvSpPr>
            <a:spLocks noGrp="1"/>
          </p:cNvSpPr>
          <p:nvPr>
            <p:ph type="body" sz="quarter" idx="17"/>
          </p:nvPr>
        </p:nvSpPr>
        <p:spPr/>
        <p:txBody>
          <a:bodyPr/>
          <a:lstStyle/>
          <a:p>
            <a:r>
              <a:rPr lang="ja-JP" altLang="en-US"/>
              <a:t>④</a:t>
            </a:r>
            <a:r>
              <a:rPr kumimoji="1" lang="ja-JP" altLang="en-US"/>
              <a:t>　「ホワイトリスト」をクリックします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8D3D5DE5-ABAB-6EFC-61F6-AF8923079869}"/>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F0BFDC41-7280-A540-8F7E-B9FCEF9A1AAD}"/>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45AEC92-9173-597C-1924-6BBB97FD11BE}"/>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B798918-2824-9CA4-CA79-DEA8949380F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F68D9B1C-34C0-44DF-4E23-68398457C749}"/>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7" name="正方形/長方形 6">
            <a:extLst>
              <a:ext uri="{FF2B5EF4-FFF2-40B4-BE49-F238E27FC236}">
                <a16:creationId xmlns:a16="http://schemas.microsoft.com/office/drawing/2014/main" id="{37D21E47-A25F-8EC8-ABFB-5C99D19C394D}"/>
              </a:ext>
            </a:extLst>
          </p:cNvPr>
          <p:cNvSpPr/>
          <p:nvPr/>
        </p:nvSpPr>
        <p:spPr>
          <a:xfrm>
            <a:off x="9410700" y="2936081"/>
            <a:ext cx="543719"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474A5-A991-7684-53CD-6B8A14089C2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C868367-726D-BBDE-1300-5067C6C9052D}"/>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C2542127-21FA-6551-B7B3-0257A24245F5}"/>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80C00565-4253-7031-B3BF-BBDBF55F75CA}"/>
              </a:ext>
            </a:extLst>
          </p:cNvPr>
          <p:cNvSpPr>
            <a:spLocks noGrp="1"/>
          </p:cNvSpPr>
          <p:nvPr>
            <p:ph type="sldNum" sz="quarter" idx="16"/>
          </p:nvPr>
        </p:nvSpPr>
        <p:spPr/>
        <p:txBody>
          <a:bodyPr/>
          <a:lstStyle/>
          <a:p>
            <a:fld id="{D57F1E4F-1CFF-5643-939E-217C01CDF565}" type="slidenum">
              <a:rPr lang="en-US" smtClean="0"/>
              <a:pPr/>
              <a:t>26</a:t>
            </a:fld>
            <a:endParaRPr lang="en-US" dirty="0"/>
          </a:p>
        </p:txBody>
      </p:sp>
      <p:sp>
        <p:nvSpPr>
          <p:cNvPr id="6" name="テキスト プレースホルダー 5">
            <a:extLst>
              <a:ext uri="{FF2B5EF4-FFF2-40B4-BE49-F238E27FC236}">
                <a16:creationId xmlns:a16="http://schemas.microsoft.com/office/drawing/2014/main" id="{7E400A21-B760-3606-9370-ACA052FD93FE}"/>
              </a:ext>
            </a:extLst>
          </p:cNvPr>
          <p:cNvSpPr>
            <a:spLocks noGrp="1"/>
          </p:cNvSpPr>
          <p:nvPr>
            <p:ph type="body" sz="quarter" idx="17"/>
          </p:nvPr>
        </p:nvSpPr>
        <p:spPr/>
        <p:txBody>
          <a:bodyPr/>
          <a:lstStyle/>
          <a:p>
            <a:r>
              <a:rPr lang="ja-JP" altLang="en-US"/>
              <a:t>⑥</a:t>
            </a:r>
            <a:r>
              <a:rPr kumimoji="1" lang="ja-JP" altLang="en-US"/>
              <a:t>　ホワイトリストに登録するファイルを選択し、</a:t>
            </a:r>
            <a:r>
              <a:rPr lang="ja-JP" altLang="en-US"/>
              <a:t>「</a:t>
            </a:r>
            <a:r>
              <a:rPr kumimoji="1" lang="ja-JP" altLang="en-US"/>
              <a:t>開く</a:t>
            </a:r>
            <a:r>
              <a:rPr lang="ja-JP" altLang="en-US"/>
              <a:t>」</a:t>
            </a:r>
            <a:r>
              <a:rPr kumimoji="1" lang="ja-JP" altLang="en-US"/>
              <a:t>を</a:t>
            </a:r>
            <a:br>
              <a:rPr kumimoji="1" lang="en-US" altLang="ja-JP"/>
            </a:br>
            <a:r>
              <a:rPr kumimoji="1" lang="ja-JP" altLang="en-US"/>
              <a:t>　　クリックします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endParaRPr kumimoji="1" lang="en-US" altLang="ja-JP"/>
          </a:p>
          <a:p>
            <a:r>
              <a:rPr kumimoji="1" lang="en-US" altLang="ja-JP"/>
              <a:t>※</a:t>
            </a:r>
            <a:r>
              <a:rPr kumimoji="1" lang="ja-JP" altLang="en-US"/>
              <a:t>ホワイトリスト設定ファイル</a:t>
            </a:r>
            <a:r>
              <a:rPr lang="ja-JP" altLang="en-US"/>
              <a:t>のサンプル</a:t>
            </a:r>
            <a:endParaRPr kumimoji="1" lang="ja-JP" altLang="en-US"/>
          </a:p>
        </p:txBody>
      </p:sp>
      <p:pic>
        <p:nvPicPr>
          <p:cNvPr id="8" name="図 7">
            <a:extLst>
              <a:ext uri="{FF2B5EF4-FFF2-40B4-BE49-F238E27FC236}">
                <a16:creationId xmlns:a16="http://schemas.microsoft.com/office/drawing/2014/main" id="{8318C99E-8217-4CD4-5EF6-59A8CF49E314}"/>
              </a:ext>
            </a:extLst>
          </p:cNvPr>
          <p:cNvPicPr>
            <a:picLocks noChangeAspect="1"/>
          </p:cNvPicPr>
          <p:nvPr/>
        </p:nvPicPr>
        <p:blipFill>
          <a:blip r:embed="rId2"/>
          <a:stretch>
            <a:fillRect/>
          </a:stretch>
        </p:blipFill>
        <p:spPr>
          <a:xfrm>
            <a:off x="7050755" y="1573531"/>
            <a:ext cx="3600000" cy="2690797"/>
          </a:xfrm>
          <a:prstGeom prst="rect">
            <a:avLst/>
          </a:prstGeom>
          <a:ln w="12700">
            <a:solidFill>
              <a:schemeClr val="tx1"/>
            </a:solidFill>
          </a:ln>
        </p:spPr>
      </p:pic>
      <p:sp>
        <p:nvSpPr>
          <p:cNvPr id="11" name="正方形/長方形 10">
            <a:extLst>
              <a:ext uri="{FF2B5EF4-FFF2-40B4-BE49-F238E27FC236}">
                <a16:creationId xmlns:a16="http://schemas.microsoft.com/office/drawing/2014/main" id="{3084B5AC-0624-D9FB-BEC4-5BB4D15D634E}"/>
              </a:ext>
            </a:extLst>
          </p:cNvPr>
          <p:cNvSpPr/>
          <p:nvPr/>
        </p:nvSpPr>
        <p:spPr>
          <a:xfrm>
            <a:off x="8046161" y="2494533"/>
            <a:ext cx="2604594"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95C41EF-5E19-C98B-578D-10BB83879EC9}"/>
              </a:ext>
            </a:extLst>
          </p:cNvPr>
          <p:cNvSpPr/>
          <p:nvPr/>
        </p:nvSpPr>
        <p:spPr>
          <a:xfrm>
            <a:off x="9499599" y="4098099"/>
            <a:ext cx="492125" cy="1357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893E73AC-5DD7-CC55-4FEA-390ED353C50E}"/>
              </a:ext>
            </a:extLst>
          </p:cNvPr>
          <p:cNvPicPr>
            <a:picLocks noChangeAspect="1"/>
          </p:cNvPicPr>
          <p:nvPr/>
        </p:nvPicPr>
        <p:blipFill>
          <a:blip r:embed="rId3"/>
          <a:stretch>
            <a:fillRect/>
          </a:stretch>
        </p:blipFill>
        <p:spPr>
          <a:xfrm>
            <a:off x="1541245" y="1394959"/>
            <a:ext cx="3600000" cy="2591081"/>
          </a:xfrm>
          <a:prstGeom prst="rect">
            <a:avLst/>
          </a:prstGeom>
          <a:ln w="12700">
            <a:solidFill>
              <a:schemeClr val="tx1"/>
            </a:solidFill>
          </a:ln>
        </p:spPr>
      </p:pic>
      <p:sp>
        <p:nvSpPr>
          <p:cNvPr id="14" name="正方形/長方形 13">
            <a:extLst>
              <a:ext uri="{FF2B5EF4-FFF2-40B4-BE49-F238E27FC236}">
                <a16:creationId xmlns:a16="http://schemas.microsoft.com/office/drawing/2014/main" id="{B809D481-BC4E-A3FF-D616-05848B5D5926}"/>
              </a:ext>
            </a:extLst>
          </p:cNvPr>
          <p:cNvSpPr/>
          <p:nvPr/>
        </p:nvSpPr>
        <p:spPr>
          <a:xfrm>
            <a:off x="1944686" y="2254250"/>
            <a:ext cx="436563"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手紙&#10;&#10;AI 生成コンテンツは誤りを含む可能性があります。">
            <a:extLst>
              <a:ext uri="{FF2B5EF4-FFF2-40B4-BE49-F238E27FC236}">
                <a16:creationId xmlns:a16="http://schemas.microsoft.com/office/drawing/2014/main" id="{400AF3C1-B14E-A127-9149-E05EE412D316}"/>
              </a:ext>
            </a:extLst>
          </p:cNvPr>
          <p:cNvPicPr>
            <a:picLocks noChangeAspect="1"/>
          </p:cNvPicPr>
          <p:nvPr/>
        </p:nvPicPr>
        <p:blipFill>
          <a:blip r:embed="rId4"/>
          <a:stretch>
            <a:fillRect/>
          </a:stretch>
        </p:blipFill>
        <p:spPr>
          <a:xfrm>
            <a:off x="7410755" y="4921735"/>
            <a:ext cx="2880000" cy="980218"/>
          </a:xfrm>
          <a:prstGeom prst="rect">
            <a:avLst/>
          </a:prstGeom>
          <a:ln w="12700">
            <a:solidFill>
              <a:schemeClr val="tx1"/>
            </a:solidFill>
          </a:ln>
        </p:spPr>
      </p:pic>
      <p:pic>
        <p:nvPicPr>
          <p:cNvPr id="16" name="図 15">
            <a:extLst>
              <a:ext uri="{FF2B5EF4-FFF2-40B4-BE49-F238E27FC236}">
                <a16:creationId xmlns:a16="http://schemas.microsoft.com/office/drawing/2014/main" id="{06CC4B92-AEAE-B30A-0B52-7A80BD1BBC45}"/>
              </a:ext>
            </a:extLst>
          </p:cNvPr>
          <p:cNvPicPr>
            <a:picLocks noChangeAspect="1"/>
          </p:cNvPicPr>
          <p:nvPr/>
        </p:nvPicPr>
        <p:blipFill>
          <a:blip r:embed="rId5"/>
          <a:stretch>
            <a:fillRect/>
          </a:stretch>
        </p:blipFill>
        <p:spPr>
          <a:xfrm>
            <a:off x="8184812" y="2504421"/>
            <a:ext cx="803613" cy="92935"/>
          </a:xfrm>
          <a:prstGeom prst="rect">
            <a:avLst/>
          </a:prstGeom>
        </p:spPr>
      </p:pic>
    </p:spTree>
    <p:extLst>
      <p:ext uri="{BB962C8B-B14F-4D97-AF65-F5344CB8AC3E}">
        <p14:creationId xmlns:p14="http://schemas.microsoft.com/office/powerpoint/2010/main" val="3130190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AA907FF-0655-E53D-1683-3A0C297BCF39}"/>
              </a:ext>
            </a:extLst>
          </p:cNvPr>
          <p:cNvPicPr>
            <a:picLocks noChangeAspect="1"/>
          </p:cNvPicPr>
          <p:nvPr/>
        </p:nvPicPr>
        <p:blipFill>
          <a:blip r:embed="rId2"/>
          <a:stretch>
            <a:fillRect/>
          </a:stretch>
        </p:blipFill>
        <p:spPr>
          <a:xfrm>
            <a:off x="1538595" y="1798636"/>
            <a:ext cx="3600000" cy="2569467"/>
          </a:xfrm>
          <a:prstGeom prst="rect">
            <a:avLst/>
          </a:prstGeom>
          <a:ln w="12700">
            <a:solidFill>
              <a:schemeClr val="tx1"/>
            </a:solidFill>
          </a:ln>
        </p:spPr>
      </p:pic>
      <p:sp>
        <p:nvSpPr>
          <p:cNvPr id="2" name="タイトル 1">
            <a:extLst>
              <a:ext uri="{FF2B5EF4-FFF2-40B4-BE49-F238E27FC236}">
                <a16:creationId xmlns:a16="http://schemas.microsoft.com/office/drawing/2014/main" id="{9A1DE74C-2231-DF75-F736-05C02573481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9A54C2B-C6A9-90F2-BD1C-B5300372BFF4}"/>
              </a:ext>
            </a:extLst>
          </p:cNvPr>
          <p:cNvSpPr>
            <a:spLocks noGrp="1"/>
          </p:cNvSpPr>
          <p:nvPr>
            <p:ph type="body" sz="quarter" idx="13"/>
          </p:nvPr>
        </p:nvSpPr>
        <p:spPr/>
        <p:txBody>
          <a:bodyPr/>
          <a:lstStyle/>
          <a:p>
            <a:r>
              <a:rPr lang="ja-JP" altLang="en-US"/>
              <a:t>⑦</a:t>
            </a:r>
            <a:r>
              <a:rPr kumimoji="1" lang="ja-JP" altLang="en-US"/>
              <a:t>　ホワイトリストの内容を置き換える場合は</a:t>
            </a:r>
            <a:r>
              <a:rPr lang="ja-JP" altLang="en-US"/>
              <a:t>「</a:t>
            </a:r>
            <a:r>
              <a:rPr kumimoji="1" lang="ja-JP" altLang="en-US"/>
              <a:t>アップロード</a:t>
            </a:r>
            <a:br>
              <a:rPr kumimoji="1" lang="en-US" altLang="ja-JP"/>
            </a:br>
            <a:r>
              <a:rPr kumimoji="1" lang="ja-JP" altLang="en-US"/>
              <a:t>　　</a:t>
            </a:r>
            <a:r>
              <a:rPr lang="ja-JP" altLang="en-US"/>
              <a:t>（</a:t>
            </a:r>
            <a:r>
              <a:rPr kumimoji="1" lang="ja-JP" altLang="en-US"/>
              <a:t>置換</a:t>
            </a:r>
            <a:r>
              <a:rPr lang="ja-JP" altLang="en-US"/>
              <a:t>）」</a:t>
            </a:r>
            <a:r>
              <a:rPr kumimoji="1" lang="ja-JP" altLang="en-US"/>
              <a:t>を、ホワイトリストに追加する場合は</a:t>
            </a:r>
            <a:r>
              <a:rPr lang="ja-JP" altLang="en-US"/>
              <a:t>「</a:t>
            </a:r>
            <a:r>
              <a:rPr kumimoji="1" lang="ja-JP" altLang="en-US"/>
              <a:t>アップ</a:t>
            </a:r>
            <a:br>
              <a:rPr kumimoji="1" lang="en-US" altLang="ja-JP"/>
            </a:br>
            <a:r>
              <a:rPr kumimoji="1" lang="ja-JP" altLang="en-US"/>
              <a:t>　　ロード</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ED5D864B-0671-09AF-E7E8-E71EC14C421E}"/>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9D19DE3-B566-35CF-3E43-AC66BAD556C8}"/>
              </a:ext>
            </a:extLst>
          </p:cNvPr>
          <p:cNvSpPr>
            <a:spLocks noGrp="1"/>
          </p:cNvSpPr>
          <p:nvPr>
            <p:ph type="sldNum" sz="quarter" idx="16"/>
          </p:nvPr>
        </p:nvSpPr>
        <p:spPr/>
        <p:txBody>
          <a:bodyPr/>
          <a:lstStyle/>
          <a:p>
            <a:fld id="{D57F1E4F-1CFF-5643-939E-217C01CDF565}" type="slidenum">
              <a:rPr lang="en-US" smtClean="0"/>
              <a:pPr/>
              <a:t>27</a:t>
            </a:fld>
            <a:endParaRPr lang="en-US" dirty="0"/>
          </a:p>
        </p:txBody>
      </p:sp>
      <p:sp>
        <p:nvSpPr>
          <p:cNvPr id="6" name="テキスト プレースホルダー 5">
            <a:extLst>
              <a:ext uri="{FF2B5EF4-FFF2-40B4-BE49-F238E27FC236}">
                <a16:creationId xmlns:a16="http://schemas.microsoft.com/office/drawing/2014/main" id="{495F420E-778C-B637-82A1-753CC833D4B5}"/>
              </a:ext>
            </a:extLst>
          </p:cNvPr>
          <p:cNvSpPr>
            <a:spLocks noGrp="1"/>
          </p:cNvSpPr>
          <p:nvPr>
            <p:ph type="body" sz="quarter" idx="17"/>
          </p:nvPr>
        </p:nvSpPr>
        <p:spPr/>
        <p:txBody>
          <a:bodyPr/>
          <a:lstStyle/>
          <a:p>
            <a:r>
              <a:rPr lang="ja-JP" altLang="en-US"/>
              <a:t>⑧</a:t>
            </a:r>
            <a:r>
              <a:rPr kumimoji="1" lang="ja-JP" altLang="en-US"/>
              <a:t>　下記のようにホワイトリスト</a:t>
            </a:r>
            <a:r>
              <a:rPr lang="ja-JP" altLang="en-US"/>
              <a:t>が変更されていれば設定</a:t>
            </a:r>
            <a:br>
              <a:rPr lang="en-US" altLang="ja-JP"/>
            </a:br>
            <a:r>
              <a:rPr lang="ja-JP" altLang="en-US"/>
              <a:t>　　完了です</a:t>
            </a:r>
            <a:endParaRPr kumimoji="1" lang="ja-JP" altLang="en-US"/>
          </a:p>
        </p:txBody>
      </p:sp>
      <p:sp>
        <p:nvSpPr>
          <p:cNvPr id="12" name="正方形/長方形 11">
            <a:extLst>
              <a:ext uri="{FF2B5EF4-FFF2-40B4-BE49-F238E27FC236}">
                <a16:creationId xmlns:a16="http://schemas.microsoft.com/office/drawing/2014/main" id="{578704F3-1630-9EBB-32C7-E9389E7F7E1E}"/>
              </a:ext>
            </a:extLst>
          </p:cNvPr>
          <p:cNvSpPr/>
          <p:nvPr/>
        </p:nvSpPr>
        <p:spPr>
          <a:xfrm>
            <a:off x="3548062" y="2633664"/>
            <a:ext cx="1226344" cy="15954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2A639DD0-C00F-1B48-E1EC-C3F93D452B84}"/>
              </a:ext>
            </a:extLst>
          </p:cNvPr>
          <p:cNvPicPr>
            <a:picLocks noChangeAspect="1"/>
          </p:cNvPicPr>
          <p:nvPr/>
        </p:nvPicPr>
        <p:blipFill>
          <a:blip r:embed="rId3"/>
          <a:stretch>
            <a:fillRect/>
          </a:stretch>
        </p:blipFill>
        <p:spPr>
          <a:xfrm>
            <a:off x="7048106" y="1594769"/>
            <a:ext cx="3600000" cy="2582609"/>
          </a:xfrm>
          <a:prstGeom prst="rect">
            <a:avLst/>
          </a:prstGeom>
          <a:ln w="12700">
            <a:solidFill>
              <a:schemeClr val="tx1"/>
            </a:solidFill>
          </a:ln>
        </p:spPr>
      </p:pic>
      <p:sp>
        <p:nvSpPr>
          <p:cNvPr id="16" name="正方形/長方形 15">
            <a:extLst>
              <a:ext uri="{FF2B5EF4-FFF2-40B4-BE49-F238E27FC236}">
                <a16:creationId xmlns:a16="http://schemas.microsoft.com/office/drawing/2014/main" id="{9C333F51-4FA7-B5AE-9181-EBBB4E9DEEBC}"/>
              </a:ext>
            </a:extLst>
          </p:cNvPr>
          <p:cNvSpPr/>
          <p:nvPr/>
        </p:nvSpPr>
        <p:spPr>
          <a:xfrm>
            <a:off x="7661959" y="3068638"/>
            <a:ext cx="2346168" cy="5381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CA7B0733-390D-F08B-FE59-C7DFAE7BFDF3}"/>
              </a:ext>
            </a:extLst>
          </p:cNvPr>
          <p:cNvPicPr>
            <a:picLocks noChangeAspect="1"/>
          </p:cNvPicPr>
          <p:nvPr/>
        </p:nvPicPr>
        <p:blipFill>
          <a:blip r:embed="rId4"/>
          <a:stretch>
            <a:fillRect/>
          </a:stretch>
        </p:blipFill>
        <p:spPr>
          <a:xfrm>
            <a:off x="7423988" y="2324215"/>
            <a:ext cx="538185" cy="116566"/>
          </a:xfrm>
          <a:prstGeom prst="rect">
            <a:avLst/>
          </a:prstGeom>
        </p:spPr>
      </p:pic>
    </p:spTree>
    <p:extLst>
      <p:ext uri="{BB962C8B-B14F-4D97-AF65-F5344CB8AC3E}">
        <p14:creationId xmlns:p14="http://schemas.microsoft.com/office/powerpoint/2010/main" val="36596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lang="en-US" altLang="ja-JP"/>
              <a:t>1. IP</a:t>
            </a:r>
            <a:r>
              <a:rPr lang="ja-JP" altLang="en-US"/>
              <a:t>フィルタリング</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lang="en-US" altLang="ja-JP"/>
              <a:t>IP</a:t>
            </a:r>
            <a:r>
              <a:rPr lang="ja-JP" altLang="en-US"/>
              <a:t>フィルタリングの強度設定の手順について説明します</a:t>
            </a:r>
          </a:p>
        </p:txBody>
      </p:sp>
      <p:sp>
        <p:nvSpPr>
          <p:cNvPr id="5" name="スライド番号プレースホルダー 4">
            <a:extLst>
              <a:ext uri="{FF2B5EF4-FFF2-40B4-BE49-F238E27FC236}">
                <a16:creationId xmlns:a16="http://schemas.microsoft.com/office/drawing/2014/main" id="{85ABEF56-D536-7E2C-D80F-3395AF79DAB0}"/>
              </a:ext>
            </a:extLst>
          </p:cNvPr>
          <p:cNvSpPr>
            <a:spLocks noGrp="1"/>
          </p:cNvSpPr>
          <p:nvPr>
            <p:ph type="sldNum" sz="quarter" idx="16"/>
          </p:nvPr>
        </p:nvSpPr>
        <p:spPr/>
        <p:txBody>
          <a:bodyPr/>
          <a:lstStyle/>
          <a:p>
            <a:fld id="{D57F1E4F-1CFF-5643-939E-217C01CDF565}" type="slidenum">
              <a:rPr lang="en-US" smtClean="0"/>
              <a:pPr/>
              <a:t>3</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1012383F-B703-AD88-5851-C73F73563CC1}"/>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5BC5F1AD-EB17-8E86-3361-D2B34307910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9E63855-CD62-80A3-B11D-DC94CEA29941}"/>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0BB6ACC-B888-10D6-8C9B-B67C44EC242D}"/>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09121E2-0C85-0738-BADA-8B8B33DA145C}"/>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502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27A316CA-8BF4-C9EC-E99F-9CB41475013B}"/>
              </a:ext>
            </a:extLst>
          </p:cNvPr>
          <p:cNvPicPr>
            <a:picLocks noChangeAspect="1"/>
          </p:cNvPicPr>
          <p:nvPr/>
        </p:nvPicPr>
        <p:blipFill>
          <a:blip r:embed="rId2"/>
          <a:stretch>
            <a:fillRect/>
          </a:stretch>
        </p:blipFill>
        <p:spPr>
          <a:xfrm>
            <a:off x="7050755" y="1800308"/>
            <a:ext cx="3600000" cy="2572751"/>
          </a:xfrm>
          <a:prstGeom prst="rect">
            <a:avLst/>
          </a:prstGeom>
          <a:ln w="12700">
            <a:solidFill>
              <a:schemeClr val="tx1"/>
            </a:solidFill>
          </a:ln>
        </p:spPr>
      </p:pic>
      <p:sp>
        <p:nvSpPr>
          <p:cNvPr id="11" name="タイトル 10">
            <a:extLst>
              <a:ext uri="{FF2B5EF4-FFF2-40B4-BE49-F238E27FC236}">
                <a16:creationId xmlns:a16="http://schemas.microsoft.com/office/drawing/2014/main" id="{FE01CE41-8944-FEA4-BE2C-94252E41217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812F975D-BE3C-155B-4EFF-BF5386BA883D}"/>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④　ラジオボタンよりフィルタリングのレベルと</a:t>
            </a:r>
            <a:r>
              <a:rPr kumimoji="1" lang="en-US" altLang="ja-JP"/>
              <a:t>IP</a:t>
            </a:r>
            <a:r>
              <a:rPr kumimoji="1" lang="ja-JP" altLang="en-US"/>
              <a:t>判定方式を</a:t>
            </a:r>
            <a:br>
              <a:rPr kumimoji="1" lang="en-US" altLang="ja-JP"/>
            </a:br>
            <a:r>
              <a:rPr kumimoji="1" lang="ja-JP" altLang="en-US"/>
              <a:t>　　選択し、</a:t>
            </a:r>
            <a:r>
              <a:rPr lang="ja-JP" altLang="en-US"/>
              <a:t>「</a:t>
            </a:r>
            <a:r>
              <a:rPr kumimoji="1" lang="ja-JP" altLang="en-US"/>
              <a:t>次へ</a:t>
            </a:r>
            <a:r>
              <a:rPr lang="ja-JP" altLang="en-US"/>
              <a:t>」</a:t>
            </a:r>
            <a:r>
              <a:rPr kumimoji="1" lang="ja-JP" altLang="en-US"/>
              <a:t>をクリックします</a:t>
            </a:r>
            <a:br>
              <a:rPr kumimoji="1" lang="en-US" altLang="ja-JP"/>
            </a:br>
            <a:r>
              <a:rPr lang="en-US" altLang="ja-JP">
                <a:solidFill>
                  <a:srgbClr val="FF0000"/>
                </a:solidFill>
              </a:rPr>
              <a:t>※</a:t>
            </a:r>
            <a:r>
              <a:rPr kumimoji="1" lang="ja-JP" altLang="en-US">
                <a:solidFill>
                  <a:srgbClr val="FF0000"/>
                </a:solidFill>
              </a:rPr>
              <a:t>次項でフィルタリングレベルと</a:t>
            </a:r>
            <a:r>
              <a:rPr lang="en-US" altLang="ja-JP">
                <a:solidFill>
                  <a:srgbClr val="FF0000"/>
                </a:solidFill>
              </a:rPr>
              <a:t>IP</a:t>
            </a:r>
            <a:r>
              <a:rPr kumimoji="1" lang="ja-JP" altLang="en-US">
                <a:solidFill>
                  <a:srgbClr val="FF0000"/>
                </a:solidFill>
              </a:rPr>
              <a:t>判定方式について説明します</a:t>
            </a:r>
            <a:endParaRPr kumimoji="1" lang="en-US" altLang="ja-JP">
              <a:solidFill>
                <a:srgbClr val="FF0000"/>
              </a:solidFill>
            </a:endParaRPr>
          </a:p>
          <a:p>
            <a:endParaRPr kumimoji="1" lang="ja-JP" altLang="en-US"/>
          </a:p>
        </p:txBody>
      </p:sp>
      <p:sp>
        <p:nvSpPr>
          <p:cNvPr id="17" name="正方形/長方形 16">
            <a:extLst>
              <a:ext uri="{FF2B5EF4-FFF2-40B4-BE49-F238E27FC236}">
                <a16:creationId xmlns:a16="http://schemas.microsoft.com/office/drawing/2014/main" id="{6BEA764E-39C1-2EEF-2CBA-C5C9F0B96764}"/>
              </a:ext>
            </a:extLst>
          </p:cNvPr>
          <p:cNvSpPr/>
          <p:nvPr/>
        </p:nvSpPr>
        <p:spPr>
          <a:xfrm>
            <a:off x="7652462" y="2654301"/>
            <a:ext cx="2191626" cy="1513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3997E5C-75CC-C343-D3F7-CDAC08BA72CF}"/>
              </a:ext>
            </a:extLst>
          </p:cNvPr>
          <p:cNvSpPr/>
          <p:nvPr/>
        </p:nvSpPr>
        <p:spPr>
          <a:xfrm>
            <a:off x="7815975" y="2997148"/>
            <a:ext cx="1842376" cy="1513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EF24528-DE42-A161-EB1C-1DC0A1F57DE3}"/>
              </a:ext>
            </a:extLst>
          </p:cNvPr>
          <p:cNvSpPr/>
          <p:nvPr/>
        </p:nvSpPr>
        <p:spPr>
          <a:xfrm>
            <a:off x="9415463" y="3707212"/>
            <a:ext cx="550068" cy="11945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46D7492A-7A3E-54EB-64A5-3384AD77F360}"/>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3" name="正方形/長方形 12">
            <a:extLst>
              <a:ext uri="{FF2B5EF4-FFF2-40B4-BE49-F238E27FC236}">
                <a16:creationId xmlns:a16="http://schemas.microsoft.com/office/drawing/2014/main" id="{1A4EA0CF-F215-09AB-8F51-38FF2C057029}"/>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52F76AF-877F-25EE-31A8-4BD3C39CA389}"/>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B90C9BDE-8E3C-6B52-73D4-60FE6AC80584}"/>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F5644535-C0CF-5B7D-26CD-4FEF047D9AB5}"/>
              </a:ext>
            </a:extLst>
          </p:cNvPr>
          <p:cNvPicPr>
            <a:picLocks noChangeAspect="1"/>
          </p:cNvPicPr>
          <p:nvPr/>
        </p:nvPicPr>
        <p:blipFill>
          <a:blip r:embed="rId2"/>
          <a:stretch>
            <a:fillRect/>
          </a:stretch>
        </p:blipFill>
        <p:spPr>
          <a:xfrm>
            <a:off x="7050755" y="1390290"/>
            <a:ext cx="3600000" cy="2594595"/>
          </a:xfrm>
          <a:prstGeom prst="rect">
            <a:avLst/>
          </a:prstGeom>
          <a:ln w="12700">
            <a:solidFill>
              <a:schemeClr val="tx1"/>
            </a:solidFill>
          </a:ln>
        </p:spPr>
      </p:pic>
      <p:sp>
        <p:nvSpPr>
          <p:cNvPr id="2" name="タイトル 1">
            <a:extLst>
              <a:ext uri="{FF2B5EF4-FFF2-40B4-BE49-F238E27FC236}">
                <a16:creationId xmlns:a16="http://schemas.microsoft.com/office/drawing/2014/main" id="{81EC917B-A87C-400B-6CD2-678CBCD4DD8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BEE9175-DFFD-60C6-2C7D-7B4FC379E853}"/>
              </a:ext>
            </a:extLst>
          </p:cNvPr>
          <p:cNvSpPr>
            <a:spLocks noGrp="1"/>
          </p:cNvSpPr>
          <p:nvPr>
            <p:ph type="body" sz="quarter" idx="13"/>
          </p:nvPr>
        </p:nvSpPr>
        <p:spPr/>
        <p:txBody>
          <a:bodyPr/>
          <a:lstStyle/>
          <a:p>
            <a:r>
              <a:rPr lang="ja-JP" altLang="en-US"/>
              <a:t>⑤</a:t>
            </a:r>
            <a:r>
              <a:rPr kumimoji="1" lang="ja-JP" altLang="en-US"/>
              <a:t>　</a:t>
            </a:r>
            <a:r>
              <a:rPr kumimoji="1" lang="en-US" altLang="ja-JP"/>
              <a:t>4</a:t>
            </a:r>
            <a:r>
              <a:rPr kumimoji="1" lang="ja-JP" altLang="en-US"/>
              <a:t>つのフィルタリングレベル設定、</a:t>
            </a:r>
            <a:r>
              <a:rPr kumimoji="1" lang="en-US" altLang="ja-JP"/>
              <a:t>3</a:t>
            </a:r>
            <a:r>
              <a:rPr kumimoji="1" lang="ja-JP" altLang="en-US"/>
              <a:t>つの</a:t>
            </a:r>
            <a:r>
              <a:rPr kumimoji="1" lang="en-US" altLang="ja-JP"/>
              <a:t>IP</a:t>
            </a:r>
            <a:r>
              <a:rPr kumimoji="1" lang="ja-JP" altLang="en-US"/>
              <a:t>判定方式の</a:t>
            </a:r>
            <a:br>
              <a:rPr kumimoji="1" lang="en-US" altLang="ja-JP"/>
            </a:br>
            <a:r>
              <a:rPr kumimoji="1" lang="ja-JP" altLang="en-US"/>
              <a:t>　　組み合わせで制御します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kumimoji="1" lang="en-US" altLang="ja-JP"/>
              <a:t>※</a:t>
            </a:r>
            <a:r>
              <a:rPr kumimoji="1" lang="ja-JP" altLang="en-US"/>
              <a:t>脅威カテゴリ</a:t>
            </a:r>
            <a:r>
              <a:rPr kumimoji="1" lang="en-US" altLang="ja-JP"/>
              <a:t>6</a:t>
            </a:r>
            <a:r>
              <a:rPr kumimoji="1" lang="ja-JP" altLang="en-US"/>
              <a:t>種は下記の通りです</a:t>
            </a:r>
            <a:br>
              <a:rPr lang="en-US" altLang="ja-JP"/>
            </a:br>
            <a:r>
              <a:rPr lang="ja-JP" altLang="en-US"/>
              <a:t>　・マルウェアサイト</a:t>
            </a:r>
            <a:br>
              <a:rPr lang="en-US" altLang="ja-JP"/>
            </a:br>
            <a:r>
              <a:rPr lang="ja-JP" altLang="en-US"/>
              <a:t>　・フィッシングサイト</a:t>
            </a:r>
            <a:br>
              <a:rPr lang="en-US" altLang="ja-JP"/>
            </a:br>
            <a:r>
              <a:rPr lang="ja-JP" altLang="en-US"/>
              <a:t>　・プロキシ</a:t>
            </a:r>
            <a:r>
              <a:rPr lang="en-US" altLang="ja-JP"/>
              <a:t>/</a:t>
            </a:r>
            <a:r>
              <a:rPr lang="ja-JP" altLang="en-US"/>
              <a:t>匿名プロキシ</a:t>
            </a:r>
            <a:br>
              <a:rPr lang="en-US" altLang="ja-JP"/>
            </a:br>
            <a:r>
              <a:rPr lang="ja-JP" altLang="en-US"/>
              <a:t>　・スパイウェア</a:t>
            </a:r>
            <a:r>
              <a:rPr lang="en-US" altLang="ja-JP"/>
              <a:t>/</a:t>
            </a:r>
            <a:r>
              <a:rPr lang="ja-JP" altLang="en-US"/>
              <a:t>アドウェア</a:t>
            </a:r>
            <a:br>
              <a:rPr lang="en-US" altLang="ja-JP"/>
            </a:br>
            <a:r>
              <a:rPr lang="ja-JP" altLang="en-US"/>
              <a:t>　・ボットネット</a:t>
            </a:r>
            <a:br>
              <a:rPr lang="en-US" altLang="ja-JP"/>
            </a:br>
            <a:r>
              <a:rPr lang="ja-JP" altLang="en-US"/>
              <a:t>　・スパム</a:t>
            </a:r>
            <a:r>
              <a:rPr lang="en-US" altLang="ja-JP"/>
              <a:t>URL</a:t>
            </a:r>
          </a:p>
        </p:txBody>
      </p:sp>
      <p:sp>
        <p:nvSpPr>
          <p:cNvPr id="4" name="フッター プレースホルダー 3">
            <a:extLst>
              <a:ext uri="{FF2B5EF4-FFF2-40B4-BE49-F238E27FC236}">
                <a16:creationId xmlns:a16="http://schemas.microsoft.com/office/drawing/2014/main" id="{5D126AA6-D5FB-CC40-392C-09D592866CE3}"/>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33643B4A-0AD0-DC82-DC90-D5E355000EBF}"/>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
        <p:nvSpPr>
          <p:cNvPr id="6" name="テキスト プレースホルダー 5">
            <a:extLst>
              <a:ext uri="{FF2B5EF4-FFF2-40B4-BE49-F238E27FC236}">
                <a16:creationId xmlns:a16="http://schemas.microsoft.com/office/drawing/2014/main" id="{355B71D4-E916-ABB8-0575-C496A3BBEAC4}"/>
              </a:ext>
            </a:extLst>
          </p:cNvPr>
          <p:cNvSpPr>
            <a:spLocks noGrp="1"/>
          </p:cNvSpPr>
          <p:nvPr>
            <p:ph type="body" sz="quarter" idx="17"/>
          </p:nvPr>
        </p:nvSpPr>
        <p:spPr/>
        <p:txBody>
          <a:bodyPr/>
          <a:lstStyle/>
          <a:p>
            <a:r>
              <a:rPr kumimoji="1" lang="ja-JP" altLang="en-US"/>
              <a:t>⑥　設定を確認し、「確認</a:t>
            </a:r>
            <a:r>
              <a:rPr lang="ja-JP" altLang="en-US"/>
              <a:t>」</a:t>
            </a:r>
            <a:r>
              <a:rPr kumimoji="1" lang="ja-JP" altLang="en-US"/>
              <a:t>をクリックして設定は完了です</a:t>
            </a:r>
          </a:p>
        </p:txBody>
      </p:sp>
      <p:sp>
        <p:nvSpPr>
          <p:cNvPr id="9" name="正方形/長方形 8">
            <a:extLst>
              <a:ext uri="{FF2B5EF4-FFF2-40B4-BE49-F238E27FC236}">
                <a16:creationId xmlns:a16="http://schemas.microsoft.com/office/drawing/2014/main" id="{1C8FCFF5-F838-3141-AAB8-EE51BDFF75F9}"/>
              </a:ext>
            </a:extLst>
          </p:cNvPr>
          <p:cNvSpPr/>
          <p:nvPr/>
        </p:nvSpPr>
        <p:spPr>
          <a:xfrm>
            <a:off x="9417049" y="3076575"/>
            <a:ext cx="550863" cy="1166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a:extLst>
              <a:ext uri="{FF2B5EF4-FFF2-40B4-BE49-F238E27FC236}">
                <a16:creationId xmlns:a16="http://schemas.microsoft.com/office/drawing/2014/main" id="{6DDF208B-EB71-A3FA-F8F0-51FAB9F1BE30}"/>
              </a:ext>
            </a:extLst>
          </p:cNvPr>
          <p:cNvGraphicFramePr>
            <a:graphicFrameLocks noGrp="1"/>
          </p:cNvGraphicFramePr>
          <p:nvPr>
            <p:extLst>
              <p:ext uri="{D42A27DB-BD31-4B8C-83A1-F6EECF244321}">
                <p14:modId xmlns:p14="http://schemas.microsoft.com/office/powerpoint/2010/main" val="2609823658"/>
              </p:ext>
            </p:extLst>
          </p:nvPr>
        </p:nvGraphicFramePr>
        <p:xfrm>
          <a:off x="721418" y="1597105"/>
          <a:ext cx="5234356" cy="1686560"/>
        </p:xfrm>
        <a:graphic>
          <a:graphicData uri="http://schemas.openxmlformats.org/drawingml/2006/table">
            <a:tbl>
              <a:tblPr firstRow="1" bandRow="1">
                <a:tableStyleId>{69CF1AB2-1976-4502-BF36-3FF5EA218861}</a:tableStyleId>
              </a:tblPr>
              <a:tblGrid>
                <a:gridCol w="632173">
                  <a:extLst>
                    <a:ext uri="{9D8B030D-6E8A-4147-A177-3AD203B41FA5}">
                      <a16:colId xmlns:a16="http://schemas.microsoft.com/office/drawing/2014/main" val="3593575244"/>
                    </a:ext>
                  </a:extLst>
                </a:gridCol>
                <a:gridCol w="936975">
                  <a:extLst>
                    <a:ext uri="{9D8B030D-6E8A-4147-A177-3AD203B41FA5}">
                      <a16:colId xmlns:a16="http://schemas.microsoft.com/office/drawing/2014/main" val="1900762733"/>
                    </a:ext>
                  </a:extLst>
                </a:gridCol>
                <a:gridCol w="993430">
                  <a:extLst>
                    <a:ext uri="{9D8B030D-6E8A-4147-A177-3AD203B41FA5}">
                      <a16:colId xmlns:a16="http://schemas.microsoft.com/office/drawing/2014/main" val="4224209751"/>
                    </a:ext>
                  </a:extLst>
                </a:gridCol>
                <a:gridCol w="966372">
                  <a:extLst>
                    <a:ext uri="{9D8B030D-6E8A-4147-A177-3AD203B41FA5}">
                      <a16:colId xmlns:a16="http://schemas.microsoft.com/office/drawing/2014/main" val="1937656858"/>
                    </a:ext>
                  </a:extLst>
                </a:gridCol>
                <a:gridCol w="952930">
                  <a:extLst>
                    <a:ext uri="{9D8B030D-6E8A-4147-A177-3AD203B41FA5}">
                      <a16:colId xmlns:a16="http://schemas.microsoft.com/office/drawing/2014/main" val="665851584"/>
                    </a:ext>
                  </a:extLst>
                </a:gridCol>
                <a:gridCol w="752476">
                  <a:extLst>
                    <a:ext uri="{9D8B030D-6E8A-4147-A177-3AD203B41FA5}">
                      <a16:colId xmlns:a16="http://schemas.microsoft.com/office/drawing/2014/main" val="933000541"/>
                    </a:ext>
                  </a:extLst>
                </a:gridCol>
              </a:tblGrid>
              <a:tr h="370840">
                <a:tc gridSpan="2">
                  <a:txBody>
                    <a:bodyPr/>
                    <a:lstStyle/>
                    <a:p>
                      <a:pPr algn="ctr"/>
                      <a:r>
                        <a:rPr kumimoji="1" lang="ja-JP" altLang="en-US" sz="1000" b="0">
                          <a:solidFill>
                            <a:schemeClr val="tx2"/>
                          </a:solidFill>
                        </a:rPr>
                        <a:t>フィルタリングレベル</a:t>
                      </a:r>
                    </a:p>
                  </a:txBody>
                  <a:tcPr anchor="ctr">
                    <a:solidFill>
                      <a:schemeClr val="tx2">
                        <a:lumMod val="40000"/>
                        <a:lumOff val="60000"/>
                      </a:schemeClr>
                    </a:solidFill>
                  </a:tcPr>
                </a:tc>
                <a:tc hMerge="1">
                  <a:txBody>
                    <a:bodyPr/>
                    <a:lstStyle/>
                    <a:p>
                      <a:endParaRPr kumimoji="1" lang="ja-JP" altLang="en-US"/>
                    </a:p>
                  </a:txBody>
                  <a:tcPr/>
                </a:tc>
                <a:tc>
                  <a:txBody>
                    <a:bodyPr/>
                    <a:lstStyle/>
                    <a:p>
                      <a:pPr algn="ctr"/>
                      <a:r>
                        <a:rPr kumimoji="1" lang="ja-JP" altLang="en-US" sz="1000" b="0">
                          <a:solidFill>
                            <a:schemeClr val="tx2"/>
                          </a:solidFill>
                        </a:rPr>
                        <a:t>高</a:t>
                      </a:r>
                    </a:p>
                  </a:txBody>
                  <a:tcPr anchor="ctr">
                    <a:solidFill>
                      <a:schemeClr val="tx2">
                        <a:lumMod val="40000"/>
                        <a:lumOff val="60000"/>
                      </a:schemeClr>
                    </a:solidFill>
                  </a:tcPr>
                </a:tc>
                <a:tc>
                  <a:txBody>
                    <a:bodyPr/>
                    <a:lstStyle/>
                    <a:p>
                      <a:pPr algn="ctr"/>
                      <a:r>
                        <a:rPr kumimoji="1" lang="ja-JP" altLang="en-US" sz="1000" b="0">
                          <a:solidFill>
                            <a:schemeClr val="tx2"/>
                          </a:solidFill>
                        </a:rPr>
                        <a:t>中</a:t>
                      </a:r>
                      <a:endParaRPr kumimoji="1" lang="ja-JP" altLang="en-US" sz="1600">
                        <a:solidFill>
                          <a:schemeClr val="tx2"/>
                        </a:solidFill>
                      </a:endParaRPr>
                    </a:p>
                  </a:txBody>
                  <a:tcPr anchor="ctr">
                    <a:solidFill>
                      <a:schemeClr val="tx2">
                        <a:lumMod val="40000"/>
                        <a:lumOff val="60000"/>
                      </a:schemeClr>
                    </a:solidFill>
                  </a:tcPr>
                </a:tc>
                <a:tc>
                  <a:txBody>
                    <a:bodyPr/>
                    <a:lstStyle/>
                    <a:p>
                      <a:pPr algn="ctr"/>
                      <a:r>
                        <a:rPr kumimoji="1" lang="ja-JP" altLang="en-US" sz="1000" b="0">
                          <a:solidFill>
                            <a:schemeClr val="tx2"/>
                          </a:solidFill>
                        </a:rPr>
                        <a:t>低</a:t>
                      </a:r>
                      <a:endParaRPr kumimoji="1" lang="ja-JP" altLang="en-US" sz="1600">
                        <a:solidFill>
                          <a:schemeClr val="tx2"/>
                        </a:solidFill>
                      </a:endParaRPr>
                    </a:p>
                  </a:txBody>
                  <a:tcPr anchor="ctr">
                    <a:solidFill>
                      <a:schemeClr val="tx2">
                        <a:lumMod val="40000"/>
                        <a:lumOff val="60000"/>
                      </a:schemeClr>
                    </a:solidFill>
                  </a:tcPr>
                </a:tc>
                <a:tc>
                  <a:txBody>
                    <a:bodyPr/>
                    <a:lstStyle/>
                    <a:p>
                      <a:pPr algn="ctr"/>
                      <a:r>
                        <a:rPr kumimoji="1" lang="ja-JP" altLang="en-US" sz="1000" b="0">
                          <a:solidFill>
                            <a:schemeClr val="tx2"/>
                          </a:solidFill>
                        </a:rPr>
                        <a:t>無</a:t>
                      </a:r>
                    </a:p>
                  </a:txBody>
                  <a:tcPr anchor="ctr">
                    <a:solidFill>
                      <a:schemeClr val="tx2">
                        <a:lumMod val="40000"/>
                        <a:lumOff val="60000"/>
                      </a:schemeClr>
                    </a:solidFill>
                  </a:tcPr>
                </a:tc>
                <a:extLst>
                  <a:ext uri="{0D108BD9-81ED-4DB2-BD59-A6C34878D82A}">
                    <a16:rowId xmlns:a16="http://schemas.microsoft.com/office/drawing/2014/main" val="3588938752"/>
                  </a:ext>
                </a:extLst>
              </a:tr>
              <a:tr h="370840">
                <a:tc rowSpan="3">
                  <a:txBody>
                    <a:bodyPr/>
                    <a:lstStyle/>
                    <a:p>
                      <a:r>
                        <a:rPr kumimoji="1" lang="en-US" altLang="ja-JP" sz="1000">
                          <a:solidFill>
                            <a:schemeClr val="tx2"/>
                          </a:solidFill>
                        </a:rPr>
                        <a:t>IP</a:t>
                      </a:r>
                      <a:r>
                        <a:rPr kumimoji="1" lang="ja-JP" altLang="en-US" sz="1000">
                          <a:solidFill>
                            <a:schemeClr val="tx2"/>
                          </a:solidFill>
                        </a:rPr>
                        <a:t>判定方式</a:t>
                      </a:r>
                    </a:p>
                  </a:txBody>
                  <a:tcPr anchor="ctr">
                    <a:solidFill>
                      <a:schemeClr val="tx2">
                        <a:lumMod val="40000"/>
                        <a:lumOff val="60000"/>
                      </a:schemeClr>
                    </a:solidFill>
                  </a:tcPr>
                </a:tc>
                <a:tc>
                  <a:txBody>
                    <a:bodyPr/>
                    <a:lstStyle/>
                    <a:p>
                      <a:r>
                        <a:rPr kumimoji="1" lang="ja-JP" altLang="en-US" sz="1000">
                          <a:solidFill>
                            <a:schemeClr val="tx2"/>
                          </a:solidFill>
                        </a:rPr>
                        <a:t>スコア</a:t>
                      </a:r>
                      <a:endParaRPr kumimoji="1" lang="en-US" altLang="ja-JP" sz="1000">
                        <a:solidFill>
                          <a:schemeClr val="tx2"/>
                        </a:solidFill>
                      </a:endParaRPr>
                    </a:p>
                    <a:p>
                      <a:r>
                        <a:rPr kumimoji="1" lang="ja-JP" altLang="en-US" sz="1000">
                          <a:solidFill>
                            <a:schemeClr val="tx2"/>
                          </a:solidFill>
                        </a:rPr>
                        <a:t>（</a:t>
                      </a:r>
                      <a:r>
                        <a:rPr kumimoji="1" lang="en-US" altLang="ja-JP" sz="1000">
                          <a:solidFill>
                            <a:schemeClr val="tx2"/>
                          </a:solidFill>
                        </a:rPr>
                        <a:t>IP</a:t>
                      </a:r>
                      <a:r>
                        <a:rPr kumimoji="1" lang="ja-JP" altLang="en-US" sz="1000">
                          <a:solidFill>
                            <a:schemeClr val="tx2"/>
                          </a:solidFill>
                        </a:rPr>
                        <a:t>評価）</a:t>
                      </a:r>
                      <a:endParaRPr kumimoji="1" lang="en-US" altLang="ja-JP" sz="1000">
                        <a:solidFill>
                          <a:schemeClr val="tx2"/>
                        </a:solidFill>
                      </a:endParaRPr>
                    </a:p>
                  </a:txBody>
                  <a:tcPr anchor="ctr">
                    <a:solidFill>
                      <a:schemeClr val="tx2">
                        <a:lumMod val="40000"/>
                        <a:lumOff val="60000"/>
                      </a:schemeClr>
                    </a:solidFill>
                  </a:tcPr>
                </a:tc>
                <a:tc>
                  <a:txBody>
                    <a:bodyPr/>
                    <a:lstStyle/>
                    <a:p>
                      <a:r>
                        <a:rPr kumimoji="1" lang="en-US" altLang="ja-JP" sz="1000">
                          <a:solidFill>
                            <a:schemeClr val="tx2"/>
                          </a:solidFill>
                        </a:rPr>
                        <a:t>20</a:t>
                      </a:r>
                      <a:r>
                        <a:rPr kumimoji="1" lang="ja-JP" altLang="en-US" sz="1000">
                          <a:solidFill>
                            <a:schemeClr val="tx2"/>
                          </a:solidFill>
                        </a:rPr>
                        <a:t>点以下</a:t>
                      </a:r>
                    </a:p>
                  </a:txBody>
                  <a:tcPr anchor="ctr">
                    <a:solidFill>
                      <a:schemeClr val="accent1">
                        <a:lumMod val="20000"/>
                        <a:lumOff val="80000"/>
                      </a:schemeClr>
                    </a:solidFill>
                  </a:tcPr>
                </a:tc>
                <a:tc>
                  <a:txBody>
                    <a:bodyPr/>
                    <a:lstStyle/>
                    <a:p>
                      <a:r>
                        <a:rPr kumimoji="1" lang="en-US" altLang="ja-JP" sz="1000">
                          <a:solidFill>
                            <a:schemeClr val="tx2"/>
                          </a:solidFill>
                        </a:rPr>
                        <a:t>10</a:t>
                      </a:r>
                      <a:r>
                        <a:rPr kumimoji="1" lang="ja-JP" altLang="en-US" sz="1000">
                          <a:solidFill>
                            <a:schemeClr val="tx2"/>
                          </a:solidFill>
                        </a:rPr>
                        <a:t>点以下</a:t>
                      </a:r>
                      <a:endParaRPr kumimoji="1" lang="ja-JP" altLang="en-US" sz="1600">
                        <a:solidFill>
                          <a:schemeClr val="tx2"/>
                        </a:solidFill>
                      </a:endParaRPr>
                    </a:p>
                  </a:txBody>
                  <a:tcPr anchor="ctr">
                    <a:solidFill>
                      <a:schemeClr val="accent1">
                        <a:lumMod val="20000"/>
                        <a:lumOff val="80000"/>
                      </a:schemeClr>
                    </a:solidFill>
                  </a:tcPr>
                </a:tc>
                <a:tc>
                  <a:txBody>
                    <a:bodyPr/>
                    <a:lstStyle/>
                    <a:p>
                      <a:r>
                        <a:rPr kumimoji="1" lang="en-US" altLang="ja-JP" sz="1000">
                          <a:solidFill>
                            <a:schemeClr val="tx2"/>
                          </a:solidFill>
                        </a:rPr>
                        <a:t>4</a:t>
                      </a:r>
                      <a:r>
                        <a:rPr kumimoji="1" lang="ja-JP" altLang="en-US" sz="1000">
                          <a:solidFill>
                            <a:schemeClr val="tx2"/>
                          </a:solidFill>
                        </a:rPr>
                        <a:t>点以下</a:t>
                      </a:r>
                      <a:endParaRPr kumimoji="1" lang="ja-JP" altLang="en-US" sz="16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1566844829"/>
                  </a:ext>
                </a:extLst>
              </a:tr>
              <a:tr h="370840">
                <a:tc vMerge="1">
                  <a:txBody>
                    <a:bodyPr/>
                    <a:lstStyle/>
                    <a:p>
                      <a:endParaRPr kumimoji="1" lang="ja-JP" altLang="en-US"/>
                    </a:p>
                  </a:txBody>
                  <a:tcPr/>
                </a:tc>
                <a:tc>
                  <a:txBody>
                    <a:bodyPr/>
                    <a:lstStyle/>
                    <a:p>
                      <a:r>
                        <a:rPr kumimoji="1" lang="ja-JP" altLang="en-US" sz="1000">
                          <a:solidFill>
                            <a:schemeClr val="tx2"/>
                          </a:solidFill>
                        </a:rPr>
                        <a:t>脅威</a:t>
                      </a:r>
                    </a:p>
                  </a:txBody>
                  <a:tcPr anchor="ctr">
                    <a:solidFill>
                      <a:schemeClr val="tx2">
                        <a:lumMod val="40000"/>
                        <a:lumOff val="60000"/>
                      </a:schemeClr>
                    </a:solidFill>
                  </a:tcPr>
                </a:tc>
                <a:tc gridSpan="3">
                  <a:txBody>
                    <a:bodyPr/>
                    <a:lstStyle/>
                    <a:p>
                      <a:pPr algn="ctr"/>
                      <a:r>
                        <a:rPr kumimoji="1" lang="ja-JP" altLang="en-US" sz="1000">
                          <a:solidFill>
                            <a:schemeClr val="tx2"/>
                          </a:solidFill>
                        </a:rPr>
                        <a:t>脅威カテゴリ</a:t>
                      </a:r>
                      <a:r>
                        <a:rPr kumimoji="1" lang="en-US" altLang="ja-JP" sz="1000">
                          <a:solidFill>
                            <a:schemeClr val="tx2"/>
                          </a:solidFill>
                        </a:rPr>
                        <a:t>6</a:t>
                      </a:r>
                      <a:r>
                        <a:rPr kumimoji="1" lang="ja-JP" altLang="en-US" sz="1000">
                          <a:solidFill>
                            <a:schemeClr val="tx2"/>
                          </a:solidFill>
                        </a:rPr>
                        <a:t>種</a:t>
                      </a:r>
                    </a:p>
                  </a:txBody>
                  <a:tcPr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3658350941"/>
                  </a:ext>
                </a:extLst>
              </a:tr>
              <a:tr h="385789">
                <a:tc vMerge="1">
                  <a:txBody>
                    <a:bodyPr/>
                    <a:lstStyle/>
                    <a:p>
                      <a:endParaRPr kumimoji="1" lang="ja-JP" altLang="en-US"/>
                    </a:p>
                  </a:txBody>
                  <a:tcPr/>
                </a:tc>
                <a:tc>
                  <a:txBody>
                    <a:bodyPr/>
                    <a:lstStyle/>
                    <a:p>
                      <a:r>
                        <a:rPr kumimoji="1" lang="ja-JP" altLang="en-US" sz="1000">
                          <a:solidFill>
                            <a:schemeClr val="tx2"/>
                          </a:solidFill>
                        </a:rPr>
                        <a:t>スコアと</a:t>
                      </a:r>
                      <a:endParaRPr kumimoji="1" lang="en-US" altLang="ja-JP" sz="1000">
                        <a:solidFill>
                          <a:schemeClr val="tx2"/>
                        </a:solidFill>
                      </a:endParaRPr>
                    </a:p>
                    <a:p>
                      <a:r>
                        <a:rPr kumimoji="1" lang="ja-JP" altLang="en-US" sz="1000">
                          <a:solidFill>
                            <a:schemeClr val="tx2"/>
                          </a:solidFill>
                        </a:rPr>
                        <a:t>脅威</a:t>
                      </a:r>
                    </a:p>
                  </a:txBody>
                  <a:tcPr anchor="ct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20</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en-US" altLang="ja-JP" sz="10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10</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ja-JP" altLang="en-US" sz="14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4</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ja-JP" altLang="en-US" sz="1600">
                        <a:solidFill>
                          <a:schemeClr val="tx2"/>
                        </a:solidFill>
                      </a:endParaRPr>
                    </a:p>
                  </a:txBody>
                  <a:tcPr anchor="ctr">
                    <a:solidFill>
                      <a:schemeClr val="accent1">
                        <a:lumMod val="20000"/>
                        <a:lumOff val="80000"/>
                      </a:schemeClr>
                    </a:solidFill>
                  </a:tcPr>
                </a:tc>
                <a:tc>
                  <a:txBody>
                    <a:bodyPr/>
                    <a:lstStyle/>
                    <a:p>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3909885289"/>
                  </a:ext>
                </a:extLst>
              </a:tr>
            </a:tbl>
          </a:graphicData>
        </a:graphic>
      </p:graphicFrame>
    </p:spTree>
    <p:extLst>
      <p:ext uri="{BB962C8B-B14F-4D97-AF65-F5344CB8AC3E}">
        <p14:creationId xmlns:p14="http://schemas.microsoft.com/office/powerpoint/2010/main" val="57992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17FC1-C07C-19EB-D4E2-71901E2A900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8B6C003-EE8C-0492-FCDE-DFA860F3663D}"/>
              </a:ext>
            </a:extLst>
          </p:cNvPr>
          <p:cNvSpPr>
            <a:spLocks noGrp="1"/>
          </p:cNvSpPr>
          <p:nvPr>
            <p:ph type="title"/>
          </p:nvPr>
        </p:nvSpPr>
        <p:spPr/>
        <p:txBody>
          <a:bodyPr/>
          <a:lstStyle/>
          <a:p>
            <a:r>
              <a:rPr lang="en-US" altLang="ja-JP"/>
              <a:t>2. IP</a:t>
            </a:r>
            <a:r>
              <a:rPr lang="ja-JP" altLang="en-US"/>
              <a:t>ブラックリスト登録</a:t>
            </a:r>
            <a:endParaRPr kumimoji="1" lang="ja-JP" altLang="en-US"/>
          </a:p>
        </p:txBody>
      </p:sp>
      <p:sp>
        <p:nvSpPr>
          <p:cNvPr id="3" name="テキスト プレースホルダー 2">
            <a:extLst>
              <a:ext uri="{FF2B5EF4-FFF2-40B4-BE49-F238E27FC236}">
                <a16:creationId xmlns:a16="http://schemas.microsoft.com/office/drawing/2014/main" id="{2A512BD1-A04A-11A2-915E-1BA6AAB1A1BD}"/>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E90E7CAA-A93A-CC6C-8476-007D087C40D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C2AAACD-45E7-DD8A-6225-6B94953D6BD7}"/>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D7C3A91D-6DFF-4033-AE20-56E2BA29F205}"/>
              </a:ext>
            </a:extLst>
          </p:cNvPr>
          <p:cNvSpPr>
            <a:spLocks noGrp="1"/>
          </p:cNvSpPr>
          <p:nvPr>
            <p:ph type="body" sz="quarter" idx="18"/>
          </p:nvPr>
        </p:nvSpPr>
        <p:spPr/>
        <p:txBody>
          <a:bodyPr/>
          <a:lstStyle/>
          <a:p>
            <a:r>
              <a:rPr lang="ja-JP" altLang="en-US"/>
              <a:t>特定の</a:t>
            </a:r>
            <a:r>
              <a:rPr lang="en-US" altLang="ja-JP"/>
              <a:t>IP</a:t>
            </a:r>
            <a:r>
              <a:rPr lang="ja-JP" altLang="en-US"/>
              <a:t>に対してブロックする手順について説明します</a:t>
            </a:r>
          </a:p>
        </p:txBody>
      </p:sp>
      <p:sp>
        <p:nvSpPr>
          <p:cNvPr id="5" name="スライド番号プレースホルダー 4">
            <a:extLst>
              <a:ext uri="{FF2B5EF4-FFF2-40B4-BE49-F238E27FC236}">
                <a16:creationId xmlns:a16="http://schemas.microsoft.com/office/drawing/2014/main" id="{46AA689F-3EB2-E945-7F64-90086BCC7C96}"/>
              </a:ext>
            </a:extLst>
          </p:cNvPr>
          <p:cNvSpPr>
            <a:spLocks noGrp="1"/>
          </p:cNvSpPr>
          <p:nvPr>
            <p:ph type="sldNum" sz="quarter" idx="16"/>
          </p:nvPr>
        </p:nvSpPr>
        <p:spPr/>
        <p:txBody>
          <a:bodyPr/>
          <a:lstStyle/>
          <a:p>
            <a:fld id="{D57F1E4F-1CFF-5643-939E-217C01CDF565}" type="slidenum">
              <a:rPr lang="en-US" smtClean="0"/>
              <a:pPr/>
              <a:t>6</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995E66F8-2A5B-4294-F44E-55A06ACBC261}"/>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7925AD3B-41AC-84C5-FCCD-1235C15A6595}"/>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0E15585-E7DC-3FE4-4F1D-825A25FCF40C}"/>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59D5A9A-D6A6-170E-91B2-04E7C7DE49F3}"/>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EE34F51-F3BE-C116-E100-4F851B7B7DBA}"/>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195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66E09EB4-C649-B57B-93D3-676FAE1078E5}"/>
              </a:ext>
            </a:extLst>
          </p:cNvPr>
          <p:cNvPicPr>
            <a:picLocks noChangeAspect="1"/>
          </p:cNvPicPr>
          <p:nvPr/>
        </p:nvPicPr>
        <p:blipFill>
          <a:blip r:embed="rId2"/>
          <a:stretch>
            <a:fillRect/>
          </a:stretch>
        </p:blipFill>
        <p:spPr>
          <a:xfrm>
            <a:off x="7050755" y="1406530"/>
            <a:ext cx="3600000" cy="2572751"/>
          </a:xfrm>
          <a:prstGeom prst="rect">
            <a:avLst/>
          </a:prstGeom>
          <a:ln w="12700">
            <a:solidFill>
              <a:schemeClr val="tx1"/>
            </a:solidFill>
          </a:ln>
        </p:spPr>
      </p:pic>
      <p:sp>
        <p:nvSpPr>
          <p:cNvPr id="13" name="タイトル 12">
            <a:extLst>
              <a:ext uri="{FF2B5EF4-FFF2-40B4-BE49-F238E27FC236}">
                <a16:creationId xmlns:a16="http://schemas.microsoft.com/office/drawing/2014/main" id="{319224BF-2B25-7E8F-9FB1-AB5B6B02663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9ABBA9D0-EB91-E6C9-AB86-4C63D172F3D4}"/>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5197EF2C-58A3-BAAD-04F7-35209D0B3F3A}"/>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EF78F2C7-0909-2DCF-EE89-555E2822179C}"/>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FE94C398-1E7A-0B8E-F0F9-F69D9462E794}"/>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sp>
        <p:nvSpPr>
          <p:cNvPr id="12" name="正方形/長方形 11">
            <a:extLst>
              <a:ext uri="{FF2B5EF4-FFF2-40B4-BE49-F238E27FC236}">
                <a16:creationId xmlns:a16="http://schemas.microsoft.com/office/drawing/2014/main" id="{D6BA321E-435F-F63B-5C6B-811059A8E7B6}"/>
              </a:ext>
            </a:extLst>
          </p:cNvPr>
          <p:cNvSpPr/>
          <p:nvPr/>
        </p:nvSpPr>
        <p:spPr>
          <a:xfrm>
            <a:off x="7731918" y="2936081"/>
            <a:ext cx="571501"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21B21519-4966-446C-ACD9-23C9A6F3011E}"/>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6AD83FD1-BC82-1343-C0E4-11EA060E30B1}"/>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0A1F65B-1E93-0725-822B-AC3A3074E8E3}"/>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DE4812C-E721-A293-0A77-6C1E8E6C18B2}"/>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67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B36BFCE-0DD0-7ED8-C0F9-0E6450CC2EF6}"/>
              </a:ext>
            </a:extLst>
          </p:cNvPr>
          <p:cNvPicPr>
            <a:picLocks noChangeAspect="1"/>
          </p:cNvPicPr>
          <p:nvPr/>
        </p:nvPicPr>
        <p:blipFill>
          <a:blip r:embed="rId2"/>
          <a:stretch>
            <a:fillRect/>
          </a:stretch>
        </p:blipFill>
        <p:spPr>
          <a:xfrm>
            <a:off x="7050755" y="1564541"/>
            <a:ext cx="3600000" cy="2585917"/>
          </a:xfrm>
          <a:prstGeom prst="rect">
            <a:avLst/>
          </a:prstGeom>
          <a:ln w="12700">
            <a:solidFill>
              <a:schemeClr val="tx1"/>
            </a:solidFill>
          </a:ln>
        </p:spPr>
      </p:pic>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C5D5841E-2695-775C-388F-780E0F89D2D3}"/>
              </a:ext>
            </a:extLst>
          </p:cNvPr>
          <p:cNvPicPr>
            <a:picLocks noChangeAspect="1"/>
          </p:cNvPicPr>
          <p:nvPr/>
        </p:nvPicPr>
        <p:blipFill>
          <a:blip r:embed="rId3"/>
          <a:stretch>
            <a:fillRect/>
          </a:stretch>
        </p:blipFill>
        <p:spPr>
          <a:xfrm>
            <a:off x="1541245" y="1399201"/>
            <a:ext cx="3600000" cy="2566838"/>
          </a:xfrm>
          <a:prstGeom prst="rect">
            <a:avLst/>
          </a:prstGeom>
          <a:ln w="12700">
            <a:solidFill>
              <a:schemeClr val="tx1"/>
            </a:solidFill>
          </a:ln>
        </p:spPr>
      </p:pic>
      <p:sp>
        <p:nvSpPr>
          <p:cNvPr id="2" name="タイトル 1">
            <a:extLst>
              <a:ext uri="{FF2B5EF4-FFF2-40B4-BE49-F238E27FC236}">
                <a16:creationId xmlns:a16="http://schemas.microsoft.com/office/drawing/2014/main" id="{182C4C09-3725-1E81-C65D-E9490F61DB9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A8C985B-00CE-087B-1885-1AAF0579DD86}"/>
              </a:ext>
            </a:extLst>
          </p:cNvPr>
          <p:cNvSpPr>
            <a:spLocks noGrp="1"/>
          </p:cNvSpPr>
          <p:nvPr>
            <p:ph type="body" sz="quarter" idx="13"/>
          </p:nvPr>
        </p:nvSpPr>
        <p:spPr/>
        <p:txBody>
          <a:bodyPr/>
          <a:lstStyle/>
          <a:p>
            <a:r>
              <a:rPr lang="ja-JP" altLang="en-US"/>
              <a:t>⑤</a:t>
            </a:r>
            <a:r>
              <a:rPr kumimoji="1" lang="ja-JP" altLang="en-US"/>
              <a:t>　「追加」をクリックします</a:t>
            </a:r>
          </a:p>
        </p:txBody>
      </p:sp>
      <p:sp>
        <p:nvSpPr>
          <p:cNvPr id="4" name="フッター プレースホルダー 3">
            <a:extLst>
              <a:ext uri="{FF2B5EF4-FFF2-40B4-BE49-F238E27FC236}">
                <a16:creationId xmlns:a16="http://schemas.microsoft.com/office/drawing/2014/main" id="{9F162503-8CBE-4ACF-2837-43985062D441}"/>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124B63A7-E508-06DE-5D91-5D5F4D03F89C}"/>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
        <p:nvSpPr>
          <p:cNvPr id="6" name="テキスト プレースホルダー 5">
            <a:extLst>
              <a:ext uri="{FF2B5EF4-FFF2-40B4-BE49-F238E27FC236}">
                <a16:creationId xmlns:a16="http://schemas.microsoft.com/office/drawing/2014/main" id="{1780F02A-71EE-4504-4DE8-22FCDB522EA9}"/>
              </a:ext>
            </a:extLst>
          </p:cNvPr>
          <p:cNvSpPr>
            <a:spLocks noGrp="1"/>
          </p:cNvSpPr>
          <p:nvPr>
            <p:ph type="body" sz="quarter" idx="17"/>
          </p:nvPr>
        </p:nvSpPr>
        <p:spPr/>
        <p:txBody>
          <a:bodyPr/>
          <a:lstStyle/>
          <a:p>
            <a:r>
              <a:rPr lang="ja-JP" altLang="en-US"/>
              <a:t>⑥</a:t>
            </a:r>
            <a:r>
              <a:rPr kumimoji="1" lang="ja-JP" altLang="en-US"/>
              <a:t>　ブラックリストに登録したい</a:t>
            </a:r>
            <a:r>
              <a:rPr kumimoji="1" lang="en-US" altLang="ja-JP"/>
              <a:t>IP</a:t>
            </a:r>
            <a:r>
              <a:rPr kumimoji="1" lang="ja-JP" altLang="en-US"/>
              <a:t>を入力し、</a:t>
            </a:r>
            <a:r>
              <a:rPr lang="ja-JP" altLang="en-US"/>
              <a:t>「</a:t>
            </a:r>
            <a:r>
              <a:rPr kumimoji="1" lang="ja-JP" altLang="en-US"/>
              <a:t>追加</a:t>
            </a:r>
            <a:r>
              <a:rPr lang="ja-JP" altLang="en-US"/>
              <a:t>」</a:t>
            </a:r>
            <a:r>
              <a:rPr kumimoji="1" lang="ja-JP" altLang="en-US"/>
              <a:t>を</a:t>
            </a:r>
            <a:br>
              <a:rPr kumimoji="1" lang="en-US" altLang="ja-JP"/>
            </a:br>
            <a:r>
              <a:rPr kumimoji="1" lang="ja-JP" altLang="en-US"/>
              <a:t>　　クリックします</a:t>
            </a:r>
          </a:p>
        </p:txBody>
      </p:sp>
      <p:sp>
        <p:nvSpPr>
          <p:cNvPr id="11" name="正方形/長方形 10">
            <a:extLst>
              <a:ext uri="{FF2B5EF4-FFF2-40B4-BE49-F238E27FC236}">
                <a16:creationId xmlns:a16="http://schemas.microsoft.com/office/drawing/2014/main" id="{B21391AE-DBFE-2F75-F9FA-04E784347CC8}"/>
              </a:ext>
            </a:extLst>
          </p:cNvPr>
          <p:cNvSpPr/>
          <p:nvPr/>
        </p:nvSpPr>
        <p:spPr>
          <a:xfrm>
            <a:off x="3207544" y="2605087"/>
            <a:ext cx="292894"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C0A7F9-46B4-BA0B-7520-13C8376E5060}"/>
              </a:ext>
            </a:extLst>
          </p:cNvPr>
          <p:cNvSpPr/>
          <p:nvPr/>
        </p:nvSpPr>
        <p:spPr>
          <a:xfrm>
            <a:off x="9906000" y="3101975"/>
            <a:ext cx="192880"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A831B3A-FFE8-61BE-6E7A-3174A1B8EFAA}"/>
              </a:ext>
            </a:extLst>
          </p:cNvPr>
          <p:cNvSpPr/>
          <p:nvPr/>
        </p:nvSpPr>
        <p:spPr>
          <a:xfrm>
            <a:off x="7627064" y="2595180"/>
            <a:ext cx="2056686" cy="1748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12EB840F-6A79-0909-4A5F-A706C62A9877}"/>
              </a:ext>
            </a:extLst>
          </p:cNvPr>
          <p:cNvPicPr>
            <a:picLocks noChangeAspect="1"/>
          </p:cNvPicPr>
          <p:nvPr/>
        </p:nvPicPr>
        <p:blipFill>
          <a:blip r:embed="rId4"/>
          <a:stretch>
            <a:fillRect/>
          </a:stretch>
        </p:blipFill>
        <p:spPr>
          <a:xfrm>
            <a:off x="1745013" y="1728789"/>
            <a:ext cx="1569935" cy="164392"/>
          </a:xfrm>
          <a:prstGeom prst="rect">
            <a:avLst/>
          </a:prstGeom>
        </p:spPr>
      </p:pic>
      <p:pic>
        <p:nvPicPr>
          <p:cNvPr id="20" name="図 19">
            <a:extLst>
              <a:ext uri="{FF2B5EF4-FFF2-40B4-BE49-F238E27FC236}">
                <a16:creationId xmlns:a16="http://schemas.microsoft.com/office/drawing/2014/main" id="{D651E46D-1A24-5F8B-D1C3-920A7CEE8AE3}"/>
              </a:ext>
            </a:extLst>
          </p:cNvPr>
          <p:cNvPicPr>
            <a:picLocks noChangeAspect="1"/>
          </p:cNvPicPr>
          <p:nvPr/>
        </p:nvPicPr>
        <p:blipFill>
          <a:blip r:embed="rId4"/>
          <a:stretch>
            <a:fillRect/>
          </a:stretch>
        </p:blipFill>
        <p:spPr>
          <a:xfrm>
            <a:off x="7231413" y="1915469"/>
            <a:ext cx="1569935" cy="164392"/>
          </a:xfrm>
          <a:prstGeom prst="rect">
            <a:avLst/>
          </a:prstGeom>
        </p:spPr>
      </p:pic>
    </p:spTree>
    <p:extLst>
      <p:ext uri="{BB962C8B-B14F-4D97-AF65-F5344CB8AC3E}">
        <p14:creationId xmlns:p14="http://schemas.microsoft.com/office/powerpoint/2010/main" val="193327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0AAF53B8-9A6B-3BA8-3B94-EC4510EA2B44}"/>
              </a:ext>
            </a:extLst>
          </p:cNvPr>
          <p:cNvPicPr>
            <a:picLocks noChangeAspect="1"/>
          </p:cNvPicPr>
          <p:nvPr/>
        </p:nvPicPr>
        <p:blipFill>
          <a:blip r:embed="rId2"/>
          <a:stretch>
            <a:fillRect/>
          </a:stretch>
        </p:blipFill>
        <p:spPr>
          <a:xfrm>
            <a:off x="1541245" y="1392460"/>
            <a:ext cx="3600000" cy="2589796"/>
          </a:xfrm>
          <a:prstGeom prst="rect">
            <a:avLst/>
          </a:prstGeom>
          <a:ln w="12700">
            <a:solidFill>
              <a:schemeClr val="tx1"/>
            </a:solidFill>
          </a:ln>
        </p:spPr>
      </p:pic>
      <p:sp>
        <p:nvSpPr>
          <p:cNvPr id="2" name="タイトル 1">
            <a:extLst>
              <a:ext uri="{FF2B5EF4-FFF2-40B4-BE49-F238E27FC236}">
                <a16:creationId xmlns:a16="http://schemas.microsoft.com/office/drawing/2014/main" id="{4A566B1B-235B-5CB4-ECB8-50308315054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46FF5C5-10EE-ABB1-EB3F-E08AB34B5BE4}"/>
              </a:ext>
            </a:extLst>
          </p:cNvPr>
          <p:cNvSpPr>
            <a:spLocks noGrp="1"/>
          </p:cNvSpPr>
          <p:nvPr>
            <p:ph type="body" sz="quarter" idx="13"/>
          </p:nvPr>
        </p:nvSpPr>
        <p:spPr/>
        <p:txBody>
          <a:bodyPr/>
          <a:lstStyle/>
          <a:p>
            <a:r>
              <a:rPr lang="ja-JP" altLang="en-US"/>
              <a:t>⑦</a:t>
            </a:r>
            <a:r>
              <a:rPr kumimoji="1" lang="ja-JP" altLang="en-US"/>
              <a:t>　設定内容を確認し、</a:t>
            </a:r>
            <a:r>
              <a:rPr lang="ja-JP" altLang="en-US"/>
              <a:t>「</a:t>
            </a:r>
            <a:r>
              <a:rPr kumimoji="1" lang="ja-JP" altLang="en-US"/>
              <a:t>追加</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9E2CC62C-34D5-8B07-8612-ADB2AE46CC0C}"/>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0BBEA782-5B27-AF3E-6356-C104622581BC}"/>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
        <p:nvSpPr>
          <p:cNvPr id="6" name="テキスト プレースホルダー 5">
            <a:extLst>
              <a:ext uri="{FF2B5EF4-FFF2-40B4-BE49-F238E27FC236}">
                <a16:creationId xmlns:a16="http://schemas.microsoft.com/office/drawing/2014/main" id="{B46C1475-C3D7-25BD-6587-9590D17F4A2C}"/>
              </a:ext>
            </a:extLst>
          </p:cNvPr>
          <p:cNvSpPr>
            <a:spLocks noGrp="1"/>
          </p:cNvSpPr>
          <p:nvPr>
            <p:ph type="body" sz="quarter" idx="17"/>
          </p:nvPr>
        </p:nvSpPr>
        <p:spPr/>
        <p:txBody>
          <a:bodyPr/>
          <a:lstStyle/>
          <a:p>
            <a:endParaRPr kumimoji="1" lang="ja-JP" altLang="en-US"/>
          </a:p>
        </p:txBody>
      </p:sp>
      <p:sp>
        <p:nvSpPr>
          <p:cNvPr id="9" name="正方形/長方形 8">
            <a:extLst>
              <a:ext uri="{FF2B5EF4-FFF2-40B4-BE49-F238E27FC236}">
                <a16:creationId xmlns:a16="http://schemas.microsoft.com/office/drawing/2014/main" id="{A762457E-3C3C-E669-DFD1-3FC8211185C5}"/>
              </a:ext>
            </a:extLst>
          </p:cNvPr>
          <p:cNvSpPr/>
          <p:nvPr/>
        </p:nvSpPr>
        <p:spPr>
          <a:xfrm>
            <a:off x="3900486" y="2962275"/>
            <a:ext cx="545307"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A4C56A71-C795-C85A-20F4-F45FECF7B5EE}"/>
              </a:ext>
            </a:extLst>
          </p:cNvPr>
          <p:cNvPicPr>
            <a:picLocks noChangeAspect="1"/>
          </p:cNvPicPr>
          <p:nvPr/>
        </p:nvPicPr>
        <p:blipFill>
          <a:blip r:embed="rId3"/>
          <a:stretch>
            <a:fillRect/>
          </a:stretch>
        </p:blipFill>
        <p:spPr>
          <a:xfrm>
            <a:off x="1745013" y="1728789"/>
            <a:ext cx="1569935" cy="164392"/>
          </a:xfrm>
          <a:prstGeom prst="rect">
            <a:avLst/>
          </a:prstGeom>
        </p:spPr>
      </p:pic>
    </p:spTree>
    <p:extLst>
      <p:ext uri="{BB962C8B-B14F-4D97-AF65-F5344CB8AC3E}">
        <p14:creationId xmlns:p14="http://schemas.microsoft.com/office/powerpoint/2010/main" val="3458125100"/>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723</TotalTime>
  <Words>1477</Words>
  <Application>Microsoft Office PowerPoint</Application>
  <PresentationFormat>ワイド画面</PresentationFormat>
  <Paragraphs>152</Paragraphs>
  <Slides>27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27</vt:i4>
      </vt:variant>
    </vt:vector>
  </HeadingPairs>
  <TitlesOfParts>
    <vt:vector size="31" baseType="lpstr">
      <vt:lpstr>游ゴシック</vt:lpstr>
      <vt:lpstr>Gill Sans MT</vt:lpstr>
      <vt:lpstr>Wingdings 2</vt:lpstr>
      <vt:lpstr>配当</vt:lpstr>
      <vt:lpstr>MRB操作マニュアル</vt:lpstr>
      <vt:lpstr>目次</vt:lpstr>
      <vt:lpstr>1. IPフィルタリング</vt:lpstr>
      <vt:lpstr>PowerPoint プレゼンテーション</vt:lpstr>
      <vt:lpstr>PowerPoint プレゼンテーション</vt:lpstr>
      <vt:lpstr>2. IPブラックリスト登録</vt:lpstr>
      <vt:lpstr>PowerPoint プレゼンテーション</vt:lpstr>
      <vt:lpstr>PowerPoint プレゼンテーション</vt:lpstr>
      <vt:lpstr>PowerPoint プレゼンテーション</vt:lpstr>
      <vt:lpstr>3. IPブラックリスト削除</vt:lpstr>
      <vt:lpstr>PowerPoint プレゼンテーション</vt:lpstr>
      <vt:lpstr>PowerPoint プレゼンテーション</vt:lpstr>
      <vt:lpstr>4. IPブラックリスト一括変更</vt:lpstr>
      <vt:lpstr>PowerPoint プレゼンテーション</vt:lpstr>
      <vt:lpstr>PowerPoint プレゼンテーション</vt:lpstr>
      <vt:lpstr>PowerPoint プレゼンテーション</vt:lpstr>
      <vt:lpstr>5. IPホワイトリスト登録</vt:lpstr>
      <vt:lpstr>PowerPoint プレゼンテーション</vt:lpstr>
      <vt:lpstr>PowerPoint プレゼンテーション</vt:lpstr>
      <vt:lpstr>PowerPoint プレゼンテーション</vt:lpstr>
      <vt:lpstr>6. IPホワイトリスト削除</vt:lpstr>
      <vt:lpstr>PowerPoint プレゼンテーション</vt:lpstr>
      <vt:lpstr>PowerPoint プレゼンテーション</vt:lpstr>
      <vt:lpstr>7. IPホワイトリスト一括変更</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2</cp:revision>
  <dcterms:created xsi:type="dcterms:W3CDTF">2025-04-25T05:32:54Z</dcterms:created>
  <dcterms:modified xsi:type="dcterms:W3CDTF">2025-09-01T04:53:14Z</dcterms:modified>
</cp:coreProperties>
</file>