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7"/>
  </p:notesMasterIdLst>
  <p:sldIdLst>
    <p:sldId id="256" r:id="rId2"/>
    <p:sldId id="265" r:id="rId3"/>
    <p:sldId id="281" r:id="rId4"/>
    <p:sldId id="258" r:id="rId5"/>
    <p:sldId id="259" r:id="rId6"/>
    <p:sldId id="282" r:id="rId7"/>
    <p:sldId id="260" r:id="rId8"/>
    <p:sldId id="261" r:id="rId9"/>
    <p:sldId id="262" r:id="rId10"/>
    <p:sldId id="263" r:id="rId11"/>
    <p:sldId id="283" r:id="rId12"/>
    <p:sldId id="264" r:id="rId13"/>
    <p:sldId id="266" r:id="rId14"/>
    <p:sldId id="267" r:id="rId15"/>
    <p:sldId id="284" r:id="rId16"/>
    <p:sldId id="268" r:id="rId17"/>
    <p:sldId id="269" r:id="rId18"/>
    <p:sldId id="285" r:id="rId19"/>
    <p:sldId id="270" r:id="rId20"/>
    <p:sldId id="271" r:id="rId21"/>
    <p:sldId id="272" r:id="rId22"/>
    <p:sldId id="286" r:id="rId23"/>
    <p:sldId id="273" r:id="rId24"/>
    <p:sldId id="274" r:id="rId25"/>
    <p:sldId id="275" r:id="rId26"/>
    <p:sldId id="287" r:id="rId27"/>
    <p:sldId id="276" r:id="rId28"/>
    <p:sldId id="277" r:id="rId29"/>
    <p:sldId id="288" r:id="rId30"/>
    <p:sldId id="278" r:id="rId31"/>
    <p:sldId id="279" r:id="rId32"/>
    <p:sldId id="280"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30305-0907-4CE1-B4A5-07EC42260893}" v="246" dt="2025-09-01T07:20:14.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10" autoAdjust="0"/>
  </p:normalViewPr>
  <p:slideViewPr>
    <p:cSldViewPr snapToGrid="0">
      <p:cViewPr varScale="1">
        <p:scale>
          <a:sx n="101" d="100"/>
          <a:sy n="101" d="100"/>
        </p:scale>
        <p:origin x="138" y="102"/>
      </p:cViewPr>
      <p:guideLst/>
    </p:cSldViewPr>
  </p:slideViewPr>
  <p:outlineViewPr>
    <p:cViewPr>
      <p:scale>
        <a:sx n="33" d="100"/>
        <a:sy n="33" d="100"/>
      </p:scale>
      <p:origin x="0" y="-9894"/>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8.xml"/><Relationship Id="rId5" Type="http://schemas.openxmlformats.org/officeDocument/2006/relationships/slide" Target="slides/slide7.xml"/><Relationship Id="rId10" Type="http://schemas.openxmlformats.org/officeDocument/2006/relationships/slide" Target="slides/slide23.xml"/><Relationship Id="rId4" Type="http://schemas.openxmlformats.org/officeDocument/2006/relationships/slide" Target="slides/slide5.xml"/><Relationship Id="rId9"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D25CC623-80F7-42B0-B2A6-381D197203E0}"/>
    <pc:docChg chg="custSel modSld">
      <pc:chgData name="Technol.Corp 櫻庭竜太" userId="f291aa17-b8e0-4fe2-8f83-ae8a96cc9266" providerId="ADAL" clId="{D25CC623-80F7-42B0-B2A6-381D197203E0}" dt="2025-07-30T04:26:15.384" v="356"/>
      <pc:docMkLst>
        <pc:docMk/>
      </pc:docMkLst>
      <pc:sldChg chg="modSp mod">
        <pc:chgData name="Technol.Corp 櫻庭竜太" userId="f291aa17-b8e0-4fe2-8f83-ae8a96cc9266" providerId="ADAL" clId="{D25CC623-80F7-42B0-B2A6-381D197203E0}" dt="2025-07-29T08:06:54.019" v="203"/>
        <pc:sldMkLst>
          <pc:docMk/>
          <pc:sldMk cId="2188436117" sldId="258"/>
        </pc:sldMkLst>
        <pc:spChg chg="mod">
          <ac:chgData name="Technol.Corp 櫻庭竜太" userId="f291aa17-b8e0-4fe2-8f83-ae8a96cc9266" providerId="ADAL" clId="{D25CC623-80F7-42B0-B2A6-381D197203E0}" dt="2025-07-29T08:06:54.019" v="203"/>
          <ac:spMkLst>
            <pc:docMk/>
            <pc:sldMk cId="2188436117" sldId="258"/>
            <ac:spMk id="3" creationId="{6622A9E7-2960-C043-C334-7DCC20AEE4B8}"/>
          </ac:spMkLst>
        </pc:spChg>
      </pc:sldChg>
      <pc:sldChg chg="modSp mod">
        <pc:chgData name="Technol.Corp 櫻庭竜太" userId="f291aa17-b8e0-4fe2-8f83-ae8a96cc9266" providerId="ADAL" clId="{D25CC623-80F7-42B0-B2A6-381D197203E0}" dt="2025-07-29T08:07:08.558" v="223" actId="27636"/>
        <pc:sldMkLst>
          <pc:docMk/>
          <pc:sldMk cId="1610087158" sldId="260"/>
        </pc:sldMkLst>
        <pc:spChg chg="mod">
          <ac:chgData name="Technol.Corp 櫻庭竜太" userId="f291aa17-b8e0-4fe2-8f83-ae8a96cc9266" providerId="ADAL" clId="{D25CC623-80F7-42B0-B2A6-381D197203E0}" dt="2025-07-29T08:07:08.558" v="223" actId="27636"/>
          <ac:spMkLst>
            <pc:docMk/>
            <pc:sldMk cId="1610087158" sldId="260"/>
            <ac:spMk id="3" creationId="{82B6EEFA-1358-13B9-E1A5-221CCC51E3D5}"/>
          </ac:spMkLst>
        </pc:spChg>
      </pc:sldChg>
      <pc:sldChg chg="modSp mod">
        <pc:chgData name="Technol.Corp 櫻庭竜太" userId="f291aa17-b8e0-4fe2-8f83-ae8a96cc9266" providerId="ADAL" clId="{D25CC623-80F7-42B0-B2A6-381D197203E0}" dt="2025-07-29T08:07:25.405" v="241" actId="20577"/>
        <pc:sldMkLst>
          <pc:docMk/>
          <pc:sldMk cId="573858859" sldId="264"/>
        </pc:sldMkLst>
        <pc:spChg chg="mod">
          <ac:chgData name="Technol.Corp 櫻庭竜太" userId="f291aa17-b8e0-4fe2-8f83-ae8a96cc9266" providerId="ADAL" clId="{D25CC623-80F7-42B0-B2A6-381D197203E0}" dt="2025-07-29T08:07:25.405" v="241" actId="20577"/>
          <ac:spMkLst>
            <pc:docMk/>
            <pc:sldMk cId="573858859" sldId="264"/>
            <ac:spMk id="3" creationId="{2F685608-26FB-9F93-6F5F-195554AC8993}"/>
          </ac:spMkLst>
        </pc:spChg>
      </pc:sldChg>
      <pc:sldChg chg="modSp mod">
        <pc:chgData name="Technol.Corp 櫻庭竜太" userId="f291aa17-b8e0-4fe2-8f83-ae8a96cc9266" providerId="ADAL" clId="{D25CC623-80F7-42B0-B2A6-381D197203E0}" dt="2025-07-30T04:26:15.384" v="356"/>
        <pc:sldMkLst>
          <pc:docMk/>
          <pc:sldMk cId="183702801" sldId="265"/>
        </pc:sldMkLst>
        <pc:spChg chg="mod">
          <ac:chgData name="Technol.Corp 櫻庭竜太" userId="f291aa17-b8e0-4fe2-8f83-ae8a96cc9266" providerId="ADAL" clId="{D25CC623-80F7-42B0-B2A6-381D197203E0}" dt="2025-07-30T04:26:15.384" v="356"/>
          <ac:spMkLst>
            <pc:docMk/>
            <pc:sldMk cId="183702801" sldId="265"/>
            <ac:spMk id="7" creationId="{6EC6C568-6353-5548-8B0F-CF5991AE2542}"/>
          </ac:spMkLst>
        </pc:spChg>
      </pc:sldChg>
      <pc:sldChg chg="modSp mod">
        <pc:chgData name="Technol.Corp 櫻庭竜太" userId="f291aa17-b8e0-4fe2-8f83-ae8a96cc9266" providerId="ADAL" clId="{D25CC623-80F7-42B0-B2A6-381D197203E0}" dt="2025-07-29T08:07:40.498" v="259" actId="20577"/>
        <pc:sldMkLst>
          <pc:docMk/>
          <pc:sldMk cId="653480087" sldId="268"/>
        </pc:sldMkLst>
        <pc:spChg chg="mod">
          <ac:chgData name="Technol.Corp 櫻庭竜太" userId="f291aa17-b8e0-4fe2-8f83-ae8a96cc9266" providerId="ADAL" clId="{D25CC623-80F7-42B0-B2A6-381D197203E0}" dt="2025-07-29T08:07:40.498" v="259" actId="20577"/>
          <ac:spMkLst>
            <pc:docMk/>
            <pc:sldMk cId="653480087" sldId="268"/>
            <ac:spMk id="3" creationId="{D35BED7D-031B-1841-4184-20BB4B9F1528}"/>
          </ac:spMkLst>
        </pc:spChg>
      </pc:sldChg>
      <pc:sldChg chg="modSp mod">
        <pc:chgData name="Technol.Corp 櫻庭竜太" userId="f291aa17-b8e0-4fe2-8f83-ae8a96cc9266" providerId="ADAL" clId="{D25CC623-80F7-42B0-B2A6-381D197203E0}" dt="2025-07-29T08:07:57.652" v="281"/>
        <pc:sldMkLst>
          <pc:docMk/>
          <pc:sldMk cId="846726034" sldId="270"/>
        </pc:sldMkLst>
        <pc:spChg chg="mod">
          <ac:chgData name="Technol.Corp 櫻庭竜太" userId="f291aa17-b8e0-4fe2-8f83-ae8a96cc9266" providerId="ADAL" clId="{D25CC623-80F7-42B0-B2A6-381D197203E0}" dt="2025-07-29T08:07:57.652" v="281"/>
          <ac:spMkLst>
            <pc:docMk/>
            <pc:sldMk cId="846726034" sldId="270"/>
            <ac:spMk id="3" creationId="{EF6DAFC6-8D7A-F1F5-17D9-2874C4784426}"/>
          </ac:spMkLst>
        </pc:spChg>
      </pc:sldChg>
      <pc:sldChg chg="modSp mod">
        <pc:chgData name="Technol.Corp 櫻庭竜太" userId="f291aa17-b8e0-4fe2-8f83-ae8a96cc9266" providerId="ADAL" clId="{D25CC623-80F7-42B0-B2A6-381D197203E0}" dt="2025-07-29T08:08:10.666" v="299" actId="20577"/>
        <pc:sldMkLst>
          <pc:docMk/>
          <pc:sldMk cId="1047189805" sldId="273"/>
        </pc:sldMkLst>
        <pc:spChg chg="mod">
          <ac:chgData name="Technol.Corp 櫻庭竜太" userId="f291aa17-b8e0-4fe2-8f83-ae8a96cc9266" providerId="ADAL" clId="{D25CC623-80F7-42B0-B2A6-381D197203E0}" dt="2025-07-29T08:08:10.666" v="299" actId="20577"/>
          <ac:spMkLst>
            <pc:docMk/>
            <pc:sldMk cId="1047189805" sldId="273"/>
            <ac:spMk id="3" creationId="{E3B08CC7-F9AA-ACE9-9834-B25A5D522EBB}"/>
          </ac:spMkLst>
        </pc:spChg>
      </pc:sldChg>
      <pc:sldChg chg="modSp mod">
        <pc:chgData name="Technol.Corp 櫻庭竜太" userId="f291aa17-b8e0-4fe2-8f83-ae8a96cc9266" providerId="ADAL" clId="{D25CC623-80F7-42B0-B2A6-381D197203E0}" dt="2025-07-29T08:08:23.873" v="317" actId="20577"/>
        <pc:sldMkLst>
          <pc:docMk/>
          <pc:sldMk cId="4131912268" sldId="276"/>
        </pc:sldMkLst>
        <pc:spChg chg="mod">
          <ac:chgData name="Technol.Corp 櫻庭竜太" userId="f291aa17-b8e0-4fe2-8f83-ae8a96cc9266" providerId="ADAL" clId="{D25CC623-80F7-42B0-B2A6-381D197203E0}" dt="2025-07-29T08:08:23.873" v="317" actId="20577"/>
          <ac:spMkLst>
            <pc:docMk/>
            <pc:sldMk cId="4131912268" sldId="276"/>
            <ac:spMk id="3" creationId="{E817C1A3-2B66-6890-B667-C1D1F5D92018}"/>
          </ac:spMkLst>
        </pc:spChg>
      </pc:sldChg>
      <pc:sldChg chg="modSp mod">
        <pc:chgData name="Technol.Corp 櫻庭竜太" userId="f291aa17-b8e0-4fe2-8f83-ae8a96cc9266" providerId="ADAL" clId="{D25CC623-80F7-42B0-B2A6-381D197203E0}" dt="2025-07-29T08:08:36.423" v="339" actId="20577"/>
        <pc:sldMkLst>
          <pc:docMk/>
          <pc:sldMk cId="877600217" sldId="278"/>
        </pc:sldMkLst>
        <pc:spChg chg="mod">
          <ac:chgData name="Technol.Corp 櫻庭竜太" userId="f291aa17-b8e0-4fe2-8f83-ae8a96cc9266" providerId="ADAL" clId="{D25CC623-80F7-42B0-B2A6-381D197203E0}" dt="2025-07-29T08:08:36.423" v="339" actId="20577"/>
          <ac:spMkLst>
            <pc:docMk/>
            <pc:sldMk cId="877600217" sldId="278"/>
            <ac:spMk id="3" creationId="{D4C969A1-BDAC-3686-59C1-B08A929F7B87}"/>
          </ac:spMkLst>
        </pc:spChg>
      </pc:sldChg>
    </pc:docChg>
  </pc:docChgLst>
  <pc:docChgLst>
    <pc:chgData name="Technol.Corp 櫻庭竜太" userId="f291aa17-b8e0-4fe2-8f83-ae8a96cc9266" providerId="ADAL" clId="{28F30305-0907-4CE1-B4A5-07EC42260893}"/>
    <pc:docChg chg="undo custSel addSld modSld sldOrd">
      <pc:chgData name="Technol.Corp 櫻庭竜太" userId="f291aa17-b8e0-4fe2-8f83-ae8a96cc9266" providerId="ADAL" clId="{28F30305-0907-4CE1-B4A5-07EC42260893}" dt="2025-09-01T07:20:17.891" v="1275" actId="207"/>
      <pc:docMkLst>
        <pc:docMk/>
      </pc:docMkLst>
      <pc:sldChg chg="addSp delSp modSp mod modClrScheme chgLayout">
        <pc:chgData name="Technol.Corp 櫻庭竜太" userId="f291aa17-b8e0-4fe2-8f83-ae8a96cc9266" providerId="ADAL" clId="{28F30305-0907-4CE1-B4A5-07EC42260893}" dt="2025-09-01T06:36:54.424" v="1008" actId="1076"/>
        <pc:sldMkLst>
          <pc:docMk/>
          <pc:sldMk cId="2188436117" sldId="258"/>
        </pc:sldMkLst>
        <pc:spChg chg="mod ord">
          <ac:chgData name="Technol.Corp 櫻庭竜太" userId="f291aa17-b8e0-4fe2-8f83-ae8a96cc9266" providerId="ADAL" clId="{28F30305-0907-4CE1-B4A5-07EC42260893}" dt="2025-08-28T09:13:29.354" v="34"/>
          <ac:spMkLst>
            <pc:docMk/>
            <pc:sldMk cId="2188436117" sldId="258"/>
            <ac:spMk id="3" creationId="{6622A9E7-2960-C043-C334-7DCC20AEE4B8}"/>
          </ac:spMkLst>
        </pc:spChg>
        <pc:spChg chg="mod ord">
          <ac:chgData name="Technol.Corp 櫻庭竜太" userId="f291aa17-b8e0-4fe2-8f83-ae8a96cc9266" providerId="ADAL" clId="{28F30305-0907-4CE1-B4A5-07EC42260893}" dt="2025-08-28T09:12:23.596" v="5" actId="700"/>
          <ac:spMkLst>
            <pc:docMk/>
            <pc:sldMk cId="2188436117" sldId="258"/>
            <ac:spMk id="4" creationId="{A7001759-661B-A962-67AA-99B603F4CED8}"/>
          </ac:spMkLst>
        </pc:spChg>
        <pc:spChg chg="mod ord">
          <ac:chgData name="Technol.Corp 櫻庭竜太" userId="f291aa17-b8e0-4fe2-8f83-ae8a96cc9266" providerId="ADAL" clId="{28F30305-0907-4CE1-B4A5-07EC42260893}" dt="2025-08-28T09:12:23.596" v="5" actId="700"/>
          <ac:spMkLst>
            <pc:docMk/>
            <pc:sldMk cId="2188436117" sldId="258"/>
            <ac:spMk id="5" creationId="{42CAD957-2879-C6A0-3917-25AFB950DB22}"/>
          </ac:spMkLst>
        </pc:spChg>
        <pc:spChg chg="mod ord">
          <ac:chgData name="Technol.Corp 櫻庭竜太" userId="f291aa17-b8e0-4fe2-8f83-ae8a96cc9266" providerId="ADAL" clId="{28F30305-0907-4CE1-B4A5-07EC42260893}" dt="2025-09-01T06:36:40.296" v="1007"/>
          <ac:spMkLst>
            <pc:docMk/>
            <pc:sldMk cId="2188436117" sldId="258"/>
            <ac:spMk id="6" creationId="{6208E3B4-E9EC-B7F3-C1EB-6AAD0303E703}"/>
          </ac:spMkLst>
        </pc:spChg>
        <pc:spChg chg="mod">
          <ac:chgData name="Technol.Corp 櫻庭竜太" userId="f291aa17-b8e0-4fe2-8f83-ae8a96cc9266" providerId="ADAL" clId="{28F30305-0907-4CE1-B4A5-07EC42260893}" dt="2025-09-01T06:36:54.424" v="1008" actId="1076"/>
          <ac:spMkLst>
            <pc:docMk/>
            <pc:sldMk cId="2188436117" sldId="258"/>
            <ac:spMk id="12" creationId="{AA260B45-251C-17B4-7907-E53FA00DCBDD}"/>
          </ac:spMkLst>
        </pc:spChg>
        <pc:spChg chg="mod">
          <ac:chgData name="Technol.Corp 櫻庭竜太" userId="f291aa17-b8e0-4fe2-8f83-ae8a96cc9266" providerId="ADAL" clId="{28F30305-0907-4CE1-B4A5-07EC42260893}" dt="2025-09-01T06:36:54.424" v="1008" actId="1076"/>
          <ac:spMkLst>
            <pc:docMk/>
            <pc:sldMk cId="2188436117" sldId="258"/>
            <ac:spMk id="13" creationId="{0497C03D-ACE8-E3C4-2C23-3A35ECE28BD9}"/>
          </ac:spMkLst>
        </pc:spChg>
        <pc:spChg chg="add mod ord">
          <ac:chgData name="Technol.Corp 櫻庭竜太" userId="f291aa17-b8e0-4fe2-8f83-ae8a96cc9266" providerId="ADAL" clId="{28F30305-0907-4CE1-B4A5-07EC42260893}" dt="2025-08-28T09:12:23.596" v="5" actId="700"/>
          <ac:spMkLst>
            <pc:docMk/>
            <pc:sldMk cId="2188436117" sldId="258"/>
            <ac:spMk id="14" creationId="{285B62CA-4D8B-EEF9-4A3E-2A1AA837B9E0}"/>
          </ac:spMkLst>
        </pc:spChg>
        <pc:spChg chg="add mod">
          <ac:chgData name="Technol.Corp 櫻庭竜太" userId="f291aa17-b8e0-4fe2-8f83-ae8a96cc9266" providerId="ADAL" clId="{28F30305-0907-4CE1-B4A5-07EC42260893}" dt="2025-08-28T09:12:58.247" v="9"/>
          <ac:spMkLst>
            <pc:docMk/>
            <pc:sldMk cId="2188436117" sldId="258"/>
            <ac:spMk id="16" creationId="{430903BC-7598-482A-56CB-BDB6A467E3B7}"/>
          </ac:spMkLst>
        </pc:spChg>
        <pc:spChg chg="add mod">
          <ac:chgData name="Technol.Corp 櫻庭竜太" userId="f291aa17-b8e0-4fe2-8f83-ae8a96cc9266" providerId="ADAL" clId="{28F30305-0907-4CE1-B4A5-07EC42260893}" dt="2025-08-28T09:13:50.973" v="38" actId="14100"/>
          <ac:spMkLst>
            <pc:docMk/>
            <pc:sldMk cId="2188436117" sldId="258"/>
            <ac:spMk id="17" creationId="{D9C6C40C-888F-605E-894F-82227793DFDA}"/>
          </ac:spMkLst>
        </pc:spChg>
        <pc:spChg chg="add mod">
          <ac:chgData name="Technol.Corp 櫻庭竜太" userId="f291aa17-b8e0-4fe2-8f83-ae8a96cc9266" providerId="ADAL" clId="{28F30305-0907-4CE1-B4A5-07EC42260893}" dt="2025-08-28T09:12:58.247" v="9"/>
          <ac:spMkLst>
            <pc:docMk/>
            <pc:sldMk cId="2188436117" sldId="258"/>
            <ac:spMk id="18" creationId="{CC144D9E-3923-52DC-E620-019D6D0B16AA}"/>
          </ac:spMkLst>
        </pc:spChg>
        <pc:picChg chg="add mod ord">
          <ac:chgData name="Technol.Corp 櫻庭竜太" userId="f291aa17-b8e0-4fe2-8f83-ae8a96cc9266" providerId="ADAL" clId="{28F30305-0907-4CE1-B4A5-07EC42260893}" dt="2025-09-01T06:36:54.424" v="1008" actId="1076"/>
          <ac:picMkLst>
            <pc:docMk/>
            <pc:sldMk cId="2188436117" sldId="258"/>
            <ac:picMk id="7" creationId="{FD1D56EB-97FF-4B9D-3419-7A2FAD09B1BE}"/>
          </ac:picMkLst>
        </pc:picChg>
        <pc:picChg chg="add mod">
          <ac:chgData name="Technol.Corp 櫻庭竜太" userId="f291aa17-b8e0-4fe2-8f83-ae8a96cc9266" providerId="ADAL" clId="{28F30305-0907-4CE1-B4A5-07EC42260893}" dt="2025-08-28T09:12:58.247" v="9"/>
          <ac:picMkLst>
            <pc:docMk/>
            <pc:sldMk cId="2188436117" sldId="258"/>
            <ac:picMk id="15" creationId="{EF17DB7D-630A-F72F-F39F-206B816A712F}"/>
          </ac:picMkLst>
        </pc:picChg>
      </pc:sldChg>
      <pc:sldChg chg="addSp delSp modSp mod">
        <pc:chgData name="Technol.Corp 櫻庭竜太" userId="f291aa17-b8e0-4fe2-8f83-ae8a96cc9266" providerId="ADAL" clId="{28F30305-0907-4CE1-B4A5-07EC42260893}" dt="2025-08-29T01:27:26.330" v="305" actId="14100"/>
        <pc:sldMkLst>
          <pc:docMk/>
          <pc:sldMk cId="1475609317" sldId="259"/>
        </pc:sldMkLst>
        <pc:spChg chg="mod">
          <ac:chgData name="Technol.Corp 櫻庭竜太" userId="f291aa17-b8e0-4fe2-8f83-ae8a96cc9266" providerId="ADAL" clId="{28F30305-0907-4CE1-B4A5-07EC42260893}" dt="2025-08-29T01:27:26.330" v="305" actId="14100"/>
          <ac:spMkLst>
            <pc:docMk/>
            <pc:sldMk cId="1475609317" sldId="259"/>
            <ac:spMk id="2" creationId="{B21DB2DD-B2D6-4BB6-C79D-D29678E85A91}"/>
          </ac:spMkLst>
        </pc:spChg>
        <pc:spChg chg="mod">
          <ac:chgData name="Technol.Corp 櫻庭竜太" userId="f291aa17-b8e0-4fe2-8f83-ae8a96cc9266" providerId="ADAL" clId="{28F30305-0907-4CE1-B4A5-07EC42260893}" dt="2025-08-28T09:22:27.832" v="117"/>
          <ac:spMkLst>
            <pc:docMk/>
            <pc:sldMk cId="1475609317" sldId="259"/>
            <ac:spMk id="3" creationId="{2DBA5394-5143-1B01-7FA1-E16533B5124D}"/>
          </ac:spMkLst>
        </pc:spChg>
        <pc:picChg chg="add mod ord">
          <ac:chgData name="Technol.Corp 櫻庭竜太" userId="f291aa17-b8e0-4fe2-8f83-ae8a96cc9266" providerId="ADAL" clId="{28F30305-0907-4CE1-B4A5-07EC42260893}" dt="2025-08-29T01:27:18.163" v="303" actId="1076"/>
          <ac:picMkLst>
            <pc:docMk/>
            <pc:sldMk cId="1475609317" sldId="259"/>
            <ac:picMk id="8" creationId="{43F85FCA-F205-72BF-372D-AE628FF54357}"/>
          </ac:picMkLst>
        </pc:picChg>
      </pc:sldChg>
      <pc:sldChg chg="addSp delSp modSp mod modClrScheme chgLayout">
        <pc:chgData name="Technol.Corp 櫻庭竜太" userId="f291aa17-b8e0-4fe2-8f83-ae8a96cc9266" providerId="ADAL" clId="{28F30305-0907-4CE1-B4A5-07EC42260893}" dt="2025-08-29T01:28:21.647" v="311" actId="478"/>
        <pc:sldMkLst>
          <pc:docMk/>
          <pc:sldMk cId="1610087158" sldId="260"/>
        </pc:sldMkLst>
        <pc:spChg chg="mod ord">
          <ac:chgData name="Technol.Corp 櫻庭竜太" userId="f291aa17-b8e0-4fe2-8f83-ae8a96cc9266" providerId="ADAL" clId="{28F30305-0907-4CE1-B4A5-07EC42260893}" dt="2025-08-28T09:14:49.784" v="48" actId="20577"/>
          <ac:spMkLst>
            <pc:docMk/>
            <pc:sldMk cId="1610087158" sldId="260"/>
            <ac:spMk id="3" creationId="{82B6EEFA-1358-13B9-E1A5-221CCC51E3D5}"/>
          </ac:spMkLst>
        </pc:spChg>
        <pc:spChg chg="mod ord">
          <ac:chgData name="Technol.Corp 櫻庭竜太" userId="f291aa17-b8e0-4fe2-8f83-ae8a96cc9266" providerId="ADAL" clId="{28F30305-0907-4CE1-B4A5-07EC42260893}" dt="2025-08-28T09:14:35.426" v="46" actId="700"/>
          <ac:spMkLst>
            <pc:docMk/>
            <pc:sldMk cId="1610087158" sldId="260"/>
            <ac:spMk id="4" creationId="{B7A5870E-9B93-A003-9A00-D064B5C60132}"/>
          </ac:spMkLst>
        </pc:spChg>
        <pc:spChg chg="mod ord">
          <ac:chgData name="Technol.Corp 櫻庭竜太" userId="f291aa17-b8e0-4fe2-8f83-ae8a96cc9266" providerId="ADAL" clId="{28F30305-0907-4CE1-B4A5-07EC42260893}" dt="2025-08-28T09:14:35.426" v="46" actId="700"/>
          <ac:spMkLst>
            <pc:docMk/>
            <pc:sldMk cId="1610087158" sldId="260"/>
            <ac:spMk id="5" creationId="{BF6475B0-E424-9D73-9D7A-50B2735C7469}"/>
          </ac:spMkLst>
        </pc:spChg>
        <pc:spChg chg="mod ord">
          <ac:chgData name="Technol.Corp 櫻庭竜太" userId="f291aa17-b8e0-4fe2-8f83-ae8a96cc9266" providerId="ADAL" clId="{28F30305-0907-4CE1-B4A5-07EC42260893}" dt="2025-08-28T09:22:33.524" v="122"/>
          <ac:spMkLst>
            <pc:docMk/>
            <pc:sldMk cId="1610087158" sldId="260"/>
            <ac:spMk id="6" creationId="{C5A7F0A9-5719-66B2-BE74-7A202BF8E7C5}"/>
          </ac:spMkLst>
        </pc:spChg>
        <pc:spChg chg="add mod">
          <ac:chgData name="Technol.Corp 櫻庭竜太" userId="f291aa17-b8e0-4fe2-8f83-ae8a96cc9266" providerId="ADAL" clId="{28F30305-0907-4CE1-B4A5-07EC42260893}" dt="2025-08-29T01:28:09.215" v="309" actId="1076"/>
          <ac:spMkLst>
            <pc:docMk/>
            <pc:sldMk cId="1610087158" sldId="260"/>
            <ac:spMk id="7" creationId="{FB2FB03A-6149-3DFA-9E43-08337A6B7589}"/>
          </ac:spMkLst>
        </pc:spChg>
        <pc:spChg chg="add mod ord">
          <ac:chgData name="Technol.Corp 櫻庭竜太" userId="f291aa17-b8e0-4fe2-8f83-ae8a96cc9266" providerId="ADAL" clId="{28F30305-0907-4CE1-B4A5-07EC42260893}" dt="2025-08-28T09:14:35.426" v="46" actId="700"/>
          <ac:spMkLst>
            <pc:docMk/>
            <pc:sldMk cId="1610087158" sldId="260"/>
            <ac:spMk id="11" creationId="{41BDC873-2374-EAFD-1896-B39D2ECD191C}"/>
          </ac:spMkLst>
        </pc:spChg>
        <pc:spChg chg="add mod">
          <ac:chgData name="Technol.Corp 櫻庭竜太" userId="f291aa17-b8e0-4fe2-8f83-ae8a96cc9266" providerId="ADAL" clId="{28F30305-0907-4CE1-B4A5-07EC42260893}" dt="2025-08-28T09:15:04.699" v="50"/>
          <ac:spMkLst>
            <pc:docMk/>
            <pc:sldMk cId="1610087158" sldId="260"/>
            <ac:spMk id="15" creationId="{AF921A99-186D-A4EF-28E4-075423886190}"/>
          </ac:spMkLst>
        </pc:spChg>
        <pc:spChg chg="add mod">
          <ac:chgData name="Technol.Corp 櫻庭竜太" userId="f291aa17-b8e0-4fe2-8f83-ae8a96cc9266" providerId="ADAL" clId="{28F30305-0907-4CE1-B4A5-07EC42260893}" dt="2025-08-28T09:15:04.699" v="50"/>
          <ac:spMkLst>
            <pc:docMk/>
            <pc:sldMk cId="1610087158" sldId="260"/>
            <ac:spMk id="16" creationId="{45AA0BD3-9A2A-6A0B-FA8B-9D4CB133DA51}"/>
          </ac:spMkLst>
        </pc:spChg>
        <pc:spChg chg="add mod">
          <ac:chgData name="Technol.Corp 櫻庭竜太" userId="f291aa17-b8e0-4fe2-8f83-ae8a96cc9266" providerId="ADAL" clId="{28F30305-0907-4CE1-B4A5-07EC42260893}" dt="2025-08-28T09:15:04.699" v="50"/>
          <ac:spMkLst>
            <pc:docMk/>
            <pc:sldMk cId="1610087158" sldId="260"/>
            <ac:spMk id="17" creationId="{9FA3F521-4F37-7041-0865-6D04B357671A}"/>
          </ac:spMkLst>
        </pc:spChg>
        <pc:picChg chg="add mod ord">
          <ac:chgData name="Technol.Corp 櫻庭竜太" userId="f291aa17-b8e0-4fe2-8f83-ae8a96cc9266" providerId="ADAL" clId="{28F30305-0907-4CE1-B4A5-07EC42260893}" dt="2025-08-29T01:28:18.568" v="310" actId="167"/>
          <ac:picMkLst>
            <pc:docMk/>
            <pc:sldMk cId="1610087158" sldId="260"/>
            <ac:picMk id="2" creationId="{D35DB6EB-C649-EC8B-5CA2-63A09431F587}"/>
          </ac:picMkLst>
        </pc:picChg>
        <pc:picChg chg="add mod">
          <ac:chgData name="Technol.Corp 櫻庭竜太" userId="f291aa17-b8e0-4fe2-8f83-ae8a96cc9266" providerId="ADAL" clId="{28F30305-0907-4CE1-B4A5-07EC42260893}" dt="2025-08-28T09:15:04.699" v="50"/>
          <ac:picMkLst>
            <pc:docMk/>
            <pc:sldMk cId="1610087158" sldId="260"/>
            <ac:picMk id="14" creationId="{46E48698-536F-1B35-25F3-614963D96FCC}"/>
          </ac:picMkLst>
        </pc:picChg>
      </pc:sldChg>
      <pc:sldChg chg="addSp delSp modSp mod">
        <pc:chgData name="Technol.Corp 櫻庭竜太" userId="f291aa17-b8e0-4fe2-8f83-ae8a96cc9266" providerId="ADAL" clId="{28F30305-0907-4CE1-B4A5-07EC42260893}" dt="2025-08-29T01:30:55.741" v="350" actId="14100"/>
        <pc:sldMkLst>
          <pc:docMk/>
          <pc:sldMk cId="3927305441" sldId="261"/>
        </pc:sldMkLst>
        <pc:spChg chg="mod">
          <ac:chgData name="Technol.Corp 櫻庭竜太" userId="f291aa17-b8e0-4fe2-8f83-ae8a96cc9266" providerId="ADAL" clId="{28F30305-0907-4CE1-B4A5-07EC42260893}" dt="2025-08-29T01:29:26.072" v="328" actId="14100"/>
          <ac:spMkLst>
            <pc:docMk/>
            <pc:sldMk cId="3927305441" sldId="261"/>
            <ac:spMk id="2" creationId="{F1D3DC96-7825-4F59-A232-9D8780EE2F42}"/>
          </ac:spMkLst>
        </pc:spChg>
        <pc:spChg chg="mod">
          <ac:chgData name="Technol.Corp 櫻庭竜太" userId="f291aa17-b8e0-4fe2-8f83-ae8a96cc9266" providerId="ADAL" clId="{28F30305-0907-4CE1-B4A5-07EC42260893}" dt="2025-08-28T09:22:38.857" v="127"/>
          <ac:spMkLst>
            <pc:docMk/>
            <pc:sldMk cId="3927305441" sldId="261"/>
            <ac:spMk id="3" creationId="{0DEA8D00-661F-759F-F691-4FE9601796F9}"/>
          </ac:spMkLst>
        </pc:spChg>
        <pc:spChg chg="mod">
          <ac:chgData name="Technol.Corp 櫻庭竜太" userId="f291aa17-b8e0-4fe2-8f83-ae8a96cc9266" providerId="ADAL" clId="{28F30305-0907-4CE1-B4A5-07EC42260893}" dt="2025-08-28T09:22:42.065" v="132"/>
          <ac:spMkLst>
            <pc:docMk/>
            <pc:sldMk cId="3927305441" sldId="261"/>
            <ac:spMk id="6" creationId="{FA6B200A-0E53-B18A-7C98-E18E60C25EEB}"/>
          </ac:spMkLst>
        </pc:spChg>
        <pc:spChg chg="mod">
          <ac:chgData name="Technol.Corp 櫻庭竜太" userId="f291aa17-b8e0-4fe2-8f83-ae8a96cc9266" providerId="ADAL" clId="{28F30305-0907-4CE1-B4A5-07EC42260893}" dt="2025-08-29T01:29:45.686" v="333" actId="14100"/>
          <ac:spMkLst>
            <pc:docMk/>
            <pc:sldMk cId="3927305441" sldId="261"/>
            <ac:spMk id="11" creationId="{617B9C53-44D2-3BC9-09D2-0034DEFA64A1}"/>
          </ac:spMkLst>
        </pc:spChg>
        <pc:spChg chg="mod">
          <ac:chgData name="Technol.Corp 櫻庭竜太" userId="f291aa17-b8e0-4fe2-8f83-ae8a96cc9266" providerId="ADAL" clId="{28F30305-0907-4CE1-B4A5-07EC42260893}" dt="2025-08-29T01:30:55.741" v="350" actId="14100"/>
          <ac:spMkLst>
            <pc:docMk/>
            <pc:sldMk cId="3927305441" sldId="261"/>
            <ac:spMk id="12" creationId="{2FA77E04-8C3F-DB46-DFDA-ACBFCD7EEFAD}"/>
          </ac:spMkLst>
        </pc:spChg>
        <pc:picChg chg="add mod ord">
          <ac:chgData name="Technol.Corp 櫻庭竜太" userId="f291aa17-b8e0-4fe2-8f83-ae8a96cc9266" providerId="ADAL" clId="{28F30305-0907-4CE1-B4A5-07EC42260893}" dt="2025-08-29T01:29:15.950" v="326" actId="1076"/>
          <ac:picMkLst>
            <pc:docMk/>
            <pc:sldMk cId="3927305441" sldId="261"/>
            <ac:picMk id="13" creationId="{BB14D037-2CA3-8E42-61AB-C4E2D0665D81}"/>
          </ac:picMkLst>
        </pc:picChg>
        <pc:picChg chg="add mod ord">
          <ac:chgData name="Technol.Corp 櫻庭竜太" userId="f291aa17-b8e0-4fe2-8f83-ae8a96cc9266" providerId="ADAL" clId="{28F30305-0907-4CE1-B4A5-07EC42260893}" dt="2025-08-29T01:30:47.054" v="348" actId="1076"/>
          <ac:picMkLst>
            <pc:docMk/>
            <pc:sldMk cId="3927305441" sldId="261"/>
            <ac:picMk id="15" creationId="{E50DD7CA-881D-74AB-D28F-F07F91282C25}"/>
          </ac:picMkLst>
        </pc:picChg>
      </pc:sldChg>
      <pc:sldChg chg="addSp delSp modSp mod">
        <pc:chgData name="Technol.Corp 櫻庭竜太" userId="f291aa17-b8e0-4fe2-8f83-ae8a96cc9266" providerId="ADAL" clId="{28F30305-0907-4CE1-B4A5-07EC42260893}" dt="2025-08-29T01:33:28.625" v="384" actId="1076"/>
        <pc:sldMkLst>
          <pc:docMk/>
          <pc:sldMk cId="1765563533" sldId="262"/>
        </pc:sldMkLst>
        <pc:spChg chg="mod">
          <ac:chgData name="Technol.Corp 櫻庭竜太" userId="f291aa17-b8e0-4fe2-8f83-ae8a96cc9266" providerId="ADAL" clId="{28F30305-0907-4CE1-B4A5-07EC42260893}" dt="2025-08-29T01:32:10.649" v="365" actId="14100"/>
          <ac:spMkLst>
            <pc:docMk/>
            <pc:sldMk cId="1765563533" sldId="262"/>
            <ac:spMk id="2" creationId="{334F0D77-A25D-1566-0DA1-F62281DB30AC}"/>
          </ac:spMkLst>
        </pc:spChg>
        <pc:spChg chg="mod">
          <ac:chgData name="Technol.Corp 櫻庭竜太" userId="f291aa17-b8e0-4fe2-8f83-ae8a96cc9266" providerId="ADAL" clId="{28F30305-0907-4CE1-B4A5-07EC42260893}" dt="2025-08-28T09:22:46.857" v="137"/>
          <ac:spMkLst>
            <pc:docMk/>
            <pc:sldMk cId="1765563533" sldId="262"/>
            <ac:spMk id="3" creationId="{365BD742-DB92-0D96-2C00-85FDD77EBAEF}"/>
          </ac:spMkLst>
        </pc:spChg>
        <pc:spChg chg="mod">
          <ac:chgData name="Technol.Corp 櫻庭竜太" userId="f291aa17-b8e0-4fe2-8f83-ae8a96cc9266" providerId="ADAL" clId="{28F30305-0907-4CE1-B4A5-07EC42260893}" dt="2025-08-29T01:33:28.625" v="384" actId="1076"/>
          <ac:spMkLst>
            <pc:docMk/>
            <pc:sldMk cId="1765563533" sldId="262"/>
            <ac:spMk id="6" creationId="{F8558906-D1ED-E0CE-3572-1E15E86205CF}"/>
          </ac:spMkLst>
        </pc:spChg>
        <pc:spChg chg="mod">
          <ac:chgData name="Technol.Corp 櫻庭竜太" userId="f291aa17-b8e0-4fe2-8f83-ae8a96cc9266" providerId="ADAL" clId="{28F30305-0907-4CE1-B4A5-07EC42260893}" dt="2025-08-29T01:33:14.159" v="380" actId="1076"/>
          <ac:spMkLst>
            <pc:docMk/>
            <pc:sldMk cId="1765563533" sldId="262"/>
            <ac:spMk id="10" creationId="{C9D46BB1-BEEF-2237-6414-110B9E45075D}"/>
          </ac:spMkLst>
        </pc:spChg>
        <pc:spChg chg="mod">
          <ac:chgData name="Technol.Corp 櫻庭竜太" userId="f291aa17-b8e0-4fe2-8f83-ae8a96cc9266" providerId="ADAL" clId="{28F30305-0907-4CE1-B4A5-07EC42260893}" dt="2025-08-29T01:33:26.997" v="383" actId="14100"/>
          <ac:spMkLst>
            <pc:docMk/>
            <pc:sldMk cId="1765563533" sldId="262"/>
            <ac:spMk id="11" creationId="{AF0D45CC-2934-A934-696F-2EC57898953C}"/>
          </ac:spMkLst>
        </pc:spChg>
        <pc:picChg chg="add mod ord">
          <ac:chgData name="Technol.Corp 櫻庭竜太" userId="f291aa17-b8e0-4fe2-8f83-ae8a96cc9266" providerId="ADAL" clId="{28F30305-0907-4CE1-B4A5-07EC42260893}" dt="2025-08-29T01:31:53.435" v="362" actId="1076"/>
          <ac:picMkLst>
            <pc:docMk/>
            <pc:sldMk cId="1765563533" sldId="262"/>
            <ac:picMk id="13" creationId="{D789F20B-ECA5-AA6C-A82F-E9F3E1873059}"/>
          </ac:picMkLst>
        </pc:picChg>
        <pc:picChg chg="add mod ord">
          <ac:chgData name="Technol.Corp 櫻庭竜太" userId="f291aa17-b8e0-4fe2-8f83-ae8a96cc9266" providerId="ADAL" clId="{28F30305-0907-4CE1-B4A5-07EC42260893}" dt="2025-08-29T01:33:09.160" v="379" actId="1076"/>
          <ac:picMkLst>
            <pc:docMk/>
            <pc:sldMk cId="1765563533" sldId="262"/>
            <ac:picMk id="15" creationId="{AAD3CC21-7D68-2548-4835-A37CA35E097C}"/>
          </ac:picMkLst>
        </pc:picChg>
      </pc:sldChg>
      <pc:sldChg chg="addSp delSp modSp mod">
        <pc:chgData name="Technol.Corp 櫻庭竜太" userId="f291aa17-b8e0-4fe2-8f83-ae8a96cc9266" providerId="ADAL" clId="{28F30305-0907-4CE1-B4A5-07EC42260893}" dt="2025-08-29T01:35:51.359" v="403" actId="14100"/>
        <pc:sldMkLst>
          <pc:docMk/>
          <pc:sldMk cId="209533283" sldId="263"/>
        </pc:sldMkLst>
        <pc:spChg chg="mod">
          <ac:chgData name="Technol.Corp 櫻庭竜太" userId="f291aa17-b8e0-4fe2-8f83-ae8a96cc9266" providerId="ADAL" clId="{28F30305-0907-4CE1-B4A5-07EC42260893}" dt="2025-08-29T01:35:51.359" v="403" actId="14100"/>
          <ac:spMkLst>
            <pc:docMk/>
            <pc:sldMk cId="209533283" sldId="263"/>
            <ac:spMk id="2" creationId="{23550799-81CB-6789-907B-17BAFA5F3D4E}"/>
          </ac:spMkLst>
        </pc:spChg>
        <pc:spChg chg="mod">
          <ac:chgData name="Technol.Corp 櫻庭竜太" userId="f291aa17-b8e0-4fe2-8f83-ae8a96cc9266" providerId="ADAL" clId="{28F30305-0907-4CE1-B4A5-07EC42260893}" dt="2025-08-28T09:22:53.594" v="147"/>
          <ac:spMkLst>
            <pc:docMk/>
            <pc:sldMk cId="209533283" sldId="263"/>
            <ac:spMk id="3" creationId="{44260211-C873-37C1-3822-9CDDE81055AB}"/>
          </ac:spMkLst>
        </pc:spChg>
        <pc:picChg chg="add mod ord">
          <ac:chgData name="Technol.Corp 櫻庭竜太" userId="f291aa17-b8e0-4fe2-8f83-ae8a96cc9266" providerId="ADAL" clId="{28F30305-0907-4CE1-B4A5-07EC42260893}" dt="2025-08-29T01:35:18.225" v="400" actId="1076"/>
          <ac:picMkLst>
            <pc:docMk/>
            <pc:sldMk cId="209533283" sldId="263"/>
            <ac:picMk id="10" creationId="{5C070233-644C-4980-2B6B-DBAEBD3D82D2}"/>
          </ac:picMkLst>
        </pc:picChg>
      </pc:sldChg>
      <pc:sldChg chg="addSp delSp modSp mod modClrScheme chgLayout">
        <pc:chgData name="Technol.Corp 櫻庭竜太" userId="f291aa17-b8e0-4fe2-8f83-ae8a96cc9266" providerId="ADAL" clId="{28F30305-0907-4CE1-B4A5-07EC42260893}" dt="2025-08-29T01:36:35.784" v="409" actId="1076"/>
        <pc:sldMkLst>
          <pc:docMk/>
          <pc:sldMk cId="573858859" sldId="264"/>
        </pc:sldMkLst>
        <pc:spChg chg="mod ord">
          <ac:chgData name="Technol.Corp 櫻庭竜太" userId="f291aa17-b8e0-4fe2-8f83-ae8a96cc9266" providerId="ADAL" clId="{28F30305-0907-4CE1-B4A5-07EC42260893}" dt="2025-08-28T09:16:15.147" v="57"/>
          <ac:spMkLst>
            <pc:docMk/>
            <pc:sldMk cId="573858859" sldId="264"/>
            <ac:spMk id="3" creationId="{2F685608-26FB-9F93-6F5F-195554AC8993}"/>
          </ac:spMkLst>
        </pc:spChg>
        <pc:spChg chg="mod ord">
          <ac:chgData name="Technol.Corp 櫻庭竜太" userId="f291aa17-b8e0-4fe2-8f83-ae8a96cc9266" providerId="ADAL" clId="{28F30305-0907-4CE1-B4A5-07EC42260893}" dt="2025-08-28T09:15:48.347" v="56" actId="700"/>
          <ac:spMkLst>
            <pc:docMk/>
            <pc:sldMk cId="573858859" sldId="264"/>
            <ac:spMk id="4" creationId="{344CC3F3-64DF-023C-1870-1F46B542B3CB}"/>
          </ac:spMkLst>
        </pc:spChg>
        <pc:spChg chg="mod ord">
          <ac:chgData name="Technol.Corp 櫻庭竜太" userId="f291aa17-b8e0-4fe2-8f83-ae8a96cc9266" providerId="ADAL" clId="{28F30305-0907-4CE1-B4A5-07EC42260893}" dt="2025-08-28T09:15:48.347" v="56" actId="700"/>
          <ac:spMkLst>
            <pc:docMk/>
            <pc:sldMk cId="573858859" sldId="264"/>
            <ac:spMk id="5" creationId="{0BC885E2-CBF8-1769-0CE7-71A2CF7B0FB3}"/>
          </ac:spMkLst>
        </pc:spChg>
        <pc:spChg chg="mod ord">
          <ac:chgData name="Technol.Corp 櫻庭竜太" userId="f291aa17-b8e0-4fe2-8f83-ae8a96cc9266" providerId="ADAL" clId="{28F30305-0907-4CE1-B4A5-07EC42260893}" dt="2025-08-28T09:23:00.529" v="152"/>
          <ac:spMkLst>
            <pc:docMk/>
            <pc:sldMk cId="573858859" sldId="264"/>
            <ac:spMk id="6" creationId="{D2826242-8F02-6757-F47A-F430869696F0}"/>
          </ac:spMkLst>
        </pc:spChg>
        <pc:spChg chg="add mod">
          <ac:chgData name="Technol.Corp 櫻庭竜太" userId="f291aa17-b8e0-4fe2-8f83-ae8a96cc9266" providerId="ADAL" clId="{28F30305-0907-4CE1-B4A5-07EC42260893}" dt="2025-08-29T01:36:35.784" v="409" actId="1076"/>
          <ac:spMkLst>
            <pc:docMk/>
            <pc:sldMk cId="573858859" sldId="264"/>
            <ac:spMk id="7" creationId="{DE08C05D-1D55-0DA2-C48F-6B240F94797D}"/>
          </ac:spMkLst>
        </pc:spChg>
        <pc:spChg chg="add mod ord">
          <ac:chgData name="Technol.Corp 櫻庭竜太" userId="f291aa17-b8e0-4fe2-8f83-ae8a96cc9266" providerId="ADAL" clId="{28F30305-0907-4CE1-B4A5-07EC42260893}" dt="2025-08-28T09:15:48.347" v="56" actId="700"/>
          <ac:spMkLst>
            <pc:docMk/>
            <pc:sldMk cId="573858859" sldId="264"/>
            <ac:spMk id="13" creationId="{2F06B10B-A5C1-1A22-847C-ABFA99A67F2B}"/>
          </ac:spMkLst>
        </pc:spChg>
        <pc:spChg chg="add mod">
          <ac:chgData name="Technol.Corp 櫻庭竜太" userId="f291aa17-b8e0-4fe2-8f83-ae8a96cc9266" providerId="ADAL" clId="{28F30305-0907-4CE1-B4A5-07EC42260893}" dt="2025-08-28T09:16:31.788" v="59"/>
          <ac:spMkLst>
            <pc:docMk/>
            <pc:sldMk cId="573858859" sldId="264"/>
            <ac:spMk id="15" creationId="{34306297-CE04-2624-26CD-AB72A42A3346}"/>
          </ac:spMkLst>
        </pc:spChg>
        <pc:spChg chg="add mod">
          <ac:chgData name="Technol.Corp 櫻庭竜太" userId="f291aa17-b8e0-4fe2-8f83-ae8a96cc9266" providerId="ADAL" clId="{28F30305-0907-4CE1-B4A5-07EC42260893}" dt="2025-08-28T09:16:31.788" v="59"/>
          <ac:spMkLst>
            <pc:docMk/>
            <pc:sldMk cId="573858859" sldId="264"/>
            <ac:spMk id="16" creationId="{0D482227-1BD3-0907-1D84-8578EA57BF66}"/>
          </ac:spMkLst>
        </pc:spChg>
        <pc:spChg chg="add mod">
          <ac:chgData name="Technol.Corp 櫻庭竜太" userId="f291aa17-b8e0-4fe2-8f83-ae8a96cc9266" providerId="ADAL" clId="{28F30305-0907-4CE1-B4A5-07EC42260893}" dt="2025-08-28T09:16:31.788" v="59"/>
          <ac:spMkLst>
            <pc:docMk/>
            <pc:sldMk cId="573858859" sldId="264"/>
            <ac:spMk id="17" creationId="{B8C00F61-2945-C741-9BF8-A2311E16D508}"/>
          </ac:spMkLst>
        </pc:spChg>
        <pc:picChg chg="add mod">
          <ac:chgData name="Technol.Corp 櫻庭竜太" userId="f291aa17-b8e0-4fe2-8f83-ae8a96cc9266" providerId="ADAL" clId="{28F30305-0907-4CE1-B4A5-07EC42260893}" dt="2025-08-29T01:36:20.933" v="408" actId="1076"/>
          <ac:picMkLst>
            <pc:docMk/>
            <pc:sldMk cId="573858859" sldId="264"/>
            <ac:picMk id="2" creationId="{6E600D22-8A58-B225-1174-9574C06FF7DE}"/>
          </ac:picMkLst>
        </pc:picChg>
        <pc:picChg chg="add mod">
          <ac:chgData name="Technol.Corp 櫻庭竜太" userId="f291aa17-b8e0-4fe2-8f83-ae8a96cc9266" providerId="ADAL" clId="{28F30305-0907-4CE1-B4A5-07EC42260893}" dt="2025-08-28T09:16:31.788" v="59"/>
          <ac:picMkLst>
            <pc:docMk/>
            <pc:sldMk cId="573858859" sldId="264"/>
            <ac:picMk id="14" creationId="{02AC29D3-28B5-4A23-2D61-A014E41C1114}"/>
          </ac:picMkLst>
        </pc:picChg>
      </pc:sldChg>
      <pc:sldChg chg="modSp mod">
        <pc:chgData name="Technol.Corp 櫻庭竜太" userId="f291aa17-b8e0-4fe2-8f83-ae8a96cc9266" providerId="ADAL" clId="{28F30305-0907-4CE1-B4A5-07EC42260893}" dt="2025-09-01T07:20:17.891" v="1275" actId="207"/>
        <pc:sldMkLst>
          <pc:docMk/>
          <pc:sldMk cId="183702801" sldId="265"/>
        </pc:sldMkLst>
        <pc:spChg chg="mod">
          <ac:chgData name="Technol.Corp 櫻庭竜太" userId="f291aa17-b8e0-4fe2-8f83-ae8a96cc9266" providerId="ADAL" clId="{28F30305-0907-4CE1-B4A5-07EC42260893}" dt="2025-09-01T07:20:17.891" v="1275" actId="207"/>
          <ac:spMkLst>
            <pc:docMk/>
            <pc:sldMk cId="183702801" sldId="265"/>
            <ac:spMk id="7" creationId="{6EC6C568-6353-5548-8B0F-CF5991AE2542}"/>
          </ac:spMkLst>
        </pc:spChg>
      </pc:sldChg>
      <pc:sldChg chg="addSp delSp modSp mod">
        <pc:chgData name="Technol.Corp 櫻庭竜太" userId="f291aa17-b8e0-4fe2-8f83-ae8a96cc9266" providerId="ADAL" clId="{28F30305-0907-4CE1-B4A5-07EC42260893}" dt="2025-08-29T01:44:16.595" v="450" actId="14100"/>
        <pc:sldMkLst>
          <pc:docMk/>
          <pc:sldMk cId="1972139058" sldId="266"/>
        </pc:sldMkLst>
        <pc:spChg chg="mod">
          <ac:chgData name="Technol.Corp 櫻庭竜太" userId="f291aa17-b8e0-4fe2-8f83-ae8a96cc9266" providerId="ADAL" clId="{28F30305-0907-4CE1-B4A5-07EC42260893}" dt="2025-08-29T01:37:30.886" v="431" actId="14100"/>
          <ac:spMkLst>
            <pc:docMk/>
            <pc:sldMk cId="1972139058" sldId="266"/>
            <ac:spMk id="2" creationId="{CFEA8139-D57E-410E-55FD-9B8346008D21}"/>
          </ac:spMkLst>
        </pc:spChg>
        <pc:spChg chg="mod">
          <ac:chgData name="Technol.Corp 櫻庭竜太" userId="f291aa17-b8e0-4fe2-8f83-ae8a96cc9266" providerId="ADAL" clId="{28F30305-0907-4CE1-B4A5-07EC42260893}" dt="2025-08-28T09:23:06.054" v="157"/>
          <ac:spMkLst>
            <pc:docMk/>
            <pc:sldMk cId="1972139058" sldId="266"/>
            <ac:spMk id="3" creationId="{B1F5E66F-64B6-2ED8-AD6F-0ED7D98D3B63}"/>
          </ac:spMkLst>
        </pc:spChg>
        <pc:spChg chg="mod">
          <ac:chgData name="Technol.Corp 櫻庭竜太" userId="f291aa17-b8e0-4fe2-8f83-ae8a96cc9266" providerId="ADAL" clId="{28F30305-0907-4CE1-B4A5-07EC42260893}" dt="2025-08-28T09:23:09.518" v="162"/>
          <ac:spMkLst>
            <pc:docMk/>
            <pc:sldMk cId="1972139058" sldId="266"/>
            <ac:spMk id="6" creationId="{BCC16F62-3D9B-EEC7-AE32-828AED28B5F3}"/>
          </ac:spMkLst>
        </pc:spChg>
        <pc:spChg chg="mod">
          <ac:chgData name="Technol.Corp 櫻庭竜太" userId="f291aa17-b8e0-4fe2-8f83-ae8a96cc9266" providerId="ADAL" clId="{28F30305-0907-4CE1-B4A5-07EC42260893}" dt="2025-08-29T01:44:16.595" v="450" actId="14100"/>
          <ac:spMkLst>
            <pc:docMk/>
            <pc:sldMk cId="1972139058" sldId="266"/>
            <ac:spMk id="10" creationId="{B3E9A416-7234-15F5-A437-670886C80019}"/>
          </ac:spMkLst>
        </pc:spChg>
        <pc:spChg chg="mod">
          <ac:chgData name="Technol.Corp 櫻庭竜太" userId="f291aa17-b8e0-4fe2-8f83-ae8a96cc9266" providerId="ADAL" clId="{28F30305-0907-4CE1-B4A5-07EC42260893}" dt="2025-08-29T01:44:02.639" v="448" actId="1076"/>
          <ac:spMkLst>
            <pc:docMk/>
            <pc:sldMk cId="1972139058" sldId="266"/>
            <ac:spMk id="11" creationId="{30CC0A1E-C4A0-CF9D-ACE7-67BF522183CD}"/>
          </ac:spMkLst>
        </pc:spChg>
        <pc:picChg chg="add mod ord">
          <ac:chgData name="Technol.Corp 櫻庭竜太" userId="f291aa17-b8e0-4fe2-8f83-ae8a96cc9266" providerId="ADAL" clId="{28F30305-0907-4CE1-B4A5-07EC42260893}" dt="2025-08-29T01:37:20.913" v="429" actId="1076"/>
          <ac:picMkLst>
            <pc:docMk/>
            <pc:sldMk cId="1972139058" sldId="266"/>
            <ac:picMk id="13" creationId="{9E187BA8-BDA0-2EC7-9AD4-5A0D4464256C}"/>
          </ac:picMkLst>
        </pc:picChg>
        <pc:picChg chg="add mod ord">
          <ac:chgData name="Technol.Corp 櫻庭竜太" userId="f291aa17-b8e0-4fe2-8f83-ae8a96cc9266" providerId="ADAL" clId="{28F30305-0907-4CE1-B4A5-07EC42260893}" dt="2025-08-29T01:43:56.649" v="447" actId="1076"/>
          <ac:picMkLst>
            <pc:docMk/>
            <pc:sldMk cId="1972139058" sldId="266"/>
            <ac:picMk id="15" creationId="{CFA28C03-0C8F-02F3-BE48-6DB53A4F3604}"/>
          </ac:picMkLst>
        </pc:picChg>
      </pc:sldChg>
      <pc:sldChg chg="addSp delSp modSp mod">
        <pc:chgData name="Technol.Corp 櫻庭竜太" userId="f291aa17-b8e0-4fe2-8f83-ae8a96cc9266" providerId="ADAL" clId="{28F30305-0907-4CE1-B4A5-07EC42260893}" dt="2025-08-29T01:45:18.723" v="471" actId="14100"/>
        <pc:sldMkLst>
          <pc:docMk/>
          <pc:sldMk cId="1126792183" sldId="267"/>
        </pc:sldMkLst>
        <pc:spChg chg="mod">
          <ac:chgData name="Technol.Corp 櫻庭竜太" userId="f291aa17-b8e0-4fe2-8f83-ae8a96cc9266" providerId="ADAL" clId="{28F30305-0907-4CE1-B4A5-07EC42260893}" dt="2025-08-29T01:45:18.723" v="471" actId="14100"/>
          <ac:spMkLst>
            <pc:docMk/>
            <pc:sldMk cId="1126792183" sldId="267"/>
            <ac:spMk id="2" creationId="{70DF41AF-C474-08E9-E037-6D82DDE03BA6}"/>
          </ac:spMkLst>
        </pc:spChg>
        <pc:spChg chg="mod">
          <ac:chgData name="Technol.Corp 櫻庭竜太" userId="f291aa17-b8e0-4fe2-8f83-ae8a96cc9266" providerId="ADAL" clId="{28F30305-0907-4CE1-B4A5-07EC42260893}" dt="2025-08-28T09:23:13.471" v="167"/>
          <ac:spMkLst>
            <pc:docMk/>
            <pc:sldMk cId="1126792183" sldId="267"/>
            <ac:spMk id="3" creationId="{4773B940-2E02-A5CF-6806-0E362D002E01}"/>
          </ac:spMkLst>
        </pc:spChg>
        <pc:picChg chg="add mod ord">
          <ac:chgData name="Technol.Corp 櫻庭竜太" userId="f291aa17-b8e0-4fe2-8f83-ae8a96cc9266" providerId="ADAL" clId="{28F30305-0907-4CE1-B4A5-07EC42260893}" dt="2025-08-29T01:45:06.840" v="469" actId="1076"/>
          <ac:picMkLst>
            <pc:docMk/>
            <pc:sldMk cId="1126792183" sldId="267"/>
            <ac:picMk id="10" creationId="{9906D3E9-FEB6-5CA9-6375-E8DB26B557DE}"/>
          </ac:picMkLst>
        </pc:picChg>
      </pc:sldChg>
      <pc:sldChg chg="addSp delSp modSp mod modClrScheme chgLayout">
        <pc:chgData name="Technol.Corp 櫻庭竜太" userId="f291aa17-b8e0-4fe2-8f83-ae8a96cc9266" providerId="ADAL" clId="{28F30305-0907-4CE1-B4A5-07EC42260893}" dt="2025-08-29T01:45:36.886" v="473"/>
        <pc:sldMkLst>
          <pc:docMk/>
          <pc:sldMk cId="653480087" sldId="268"/>
        </pc:sldMkLst>
        <pc:spChg chg="mod ord">
          <ac:chgData name="Technol.Corp 櫻庭竜太" userId="f291aa17-b8e0-4fe2-8f83-ae8a96cc9266" providerId="ADAL" clId="{28F30305-0907-4CE1-B4A5-07EC42260893}" dt="2025-08-28T09:17:19.677" v="68" actId="20577"/>
          <ac:spMkLst>
            <pc:docMk/>
            <pc:sldMk cId="653480087" sldId="268"/>
            <ac:spMk id="3" creationId="{D35BED7D-031B-1841-4184-20BB4B9F1528}"/>
          </ac:spMkLst>
        </pc:spChg>
        <pc:spChg chg="mod ord">
          <ac:chgData name="Technol.Corp 櫻庭竜太" userId="f291aa17-b8e0-4fe2-8f83-ae8a96cc9266" providerId="ADAL" clId="{28F30305-0907-4CE1-B4A5-07EC42260893}" dt="2025-08-28T09:17:13.818" v="65" actId="700"/>
          <ac:spMkLst>
            <pc:docMk/>
            <pc:sldMk cId="653480087" sldId="268"/>
            <ac:spMk id="4" creationId="{89E366C8-1657-0D4F-01FD-4B9F6A02C996}"/>
          </ac:spMkLst>
        </pc:spChg>
        <pc:spChg chg="mod ord">
          <ac:chgData name="Technol.Corp 櫻庭竜太" userId="f291aa17-b8e0-4fe2-8f83-ae8a96cc9266" providerId="ADAL" clId="{28F30305-0907-4CE1-B4A5-07EC42260893}" dt="2025-08-28T09:17:13.818" v="65" actId="700"/>
          <ac:spMkLst>
            <pc:docMk/>
            <pc:sldMk cId="653480087" sldId="268"/>
            <ac:spMk id="5" creationId="{E6ABBF23-297A-D412-249D-D9481A11CE2D}"/>
          </ac:spMkLst>
        </pc:spChg>
        <pc:spChg chg="mod ord">
          <ac:chgData name="Technol.Corp 櫻庭竜太" userId="f291aa17-b8e0-4fe2-8f83-ae8a96cc9266" providerId="ADAL" clId="{28F30305-0907-4CE1-B4A5-07EC42260893}" dt="2025-08-28T09:23:21.253" v="172"/>
          <ac:spMkLst>
            <pc:docMk/>
            <pc:sldMk cId="653480087" sldId="268"/>
            <ac:spMk id="6" creationId="{4F67DA6F-EA18-ECFF-70BA-18094CB0C9EB}"/>
          </ac:spMkLst>
        </pc:spChg>
        <pc:spChg chg="add mod">
          <ac:chgData name="Technol.Corp 櫻庭竜太" userId="f291aa17-b8e0-4fe2-8f83-ae8a96cc9266" providerId="ADAL" clId="{28F30305-0907-4CE1-B4A5-07EC42260893}" dt="2025-08-29T01:45:36.886" v="473"/>
          <ac:spMkLst>
            <pc:docMk/>
            <pc:sldMk cId="653480087" sldId="268"/>
            <ac:spMk id="7" creationId="{DCABADE6-62B4-0166-F0CD-05625A2E60BF}"/>
          </ac:spMkLst>
        </pc:spChg>
        <pc:spChg chg="add mod ord">
          <ac:chgData name="Technol.Corp 櫻庭竜太" userId="f291aa17-b8e0-4fe2-8f83-ae8a96cc9266" providerId="ADAL" clId="{28F30305-0907-4CE1-B4A5-07EC42260893}" dt="2025-08-28T09:17:13.818" v="65" actId="700"/>
          <ac:spMkLst>
            <pc:docMk/>
            <pc:sldMk cId="653480087" sldId="268"/>
            <ac:spMk id="13" creationId="{5BCBCAD4-4DA6-C42A-B9A2-AAD9C688E7A6}"/>
          </ac:spMkLst>
        </pc:spChg>
        <pc:spChg chg="add mod">
          <ac:chgData name="Technol.Corp 櫻庭竜太" userId="f291aa17-b8e0-4fe2-8f83-ae8a96cc9266" providerId="ADAL" clId="{28F30305-0907-4CE1-B4A5-07EC42260893}" dt="2025-08-28T09:17:34.505" v="70"/>
          <ac:spMkLst>
            <pc:docMk/>
            <pc:sldMk cId="653480087" sldId="268"/>
            <ac:spMk id="15" creationId="{273D1A4B-267C-125B-E371-02F74E60383E}"/>
          </ac:spMkLst>
        </pc:spChg>
        <pc:spChg chg="add mod">
          <ac:chgData name="Technol.Corp 櫻庭竜太" userId="f291aa17-b8e0-4fe2-8f83-ae8a96cc9266" providerId="ADAL" clId="{28F30305-0907-4CE1-B4A5-07EC42260893}" dt="2025-08-28T09:17:34.505" v="70"/>
          <ac:spMkLst>
            <pc:docMk/>
            <pc:sldMk cId="653480087" sldId="268"/>
            <ac:spMk id="16" creationId="{0F5683A7-E624-573E-C117-487A2CC6BE08}"/>
          </ac:spMkLst>
        </pc:spChg>
        <pc:spChg chg="add mod">
          <ac:chgData name="Technol.Corp 櫻庭竜太" userId="f291aa17-b8e0-4fe2-8f83-ae8a96cc9266" providerId="ADAL" clId="{28F30305-0907-4CE1-B4A5-07EC42260893}" dt="2025-08-28T09:17:34.505" v="70"/>
          <ac:spMkLst>
            <pc:docMk/>
            <pc:sldMk cId="653480087" sldId="268"/>
            <ac:spMk id="17" creationId="{E5DC5846-5C10-1C3A-E5AE-8D6B0E1AA32C}"/>
          </ac:spMkLst>
        </pc:spChg>
        <pc:picChg chg="add mod">
          <ac:chgData name="Technol.Corp 櫻庭竜太" userId="f291aa17-b8e0-4fe2-8f83-ae8a96cc9266" providerId="ADAL" clId="{28F30305-0907-4CE1-B4A5-07EC42260893}" dt="2025-08-29T01:45:36.886" v="473"/>
          <ac:picMkLst>
            <pc:docMk/>
            <pc:sldMk cId="653480087" sldId="268"/>
            <ac:picMk id="2" creationId="{38449EED-9272-C03E-B0D4-E70A0BEBF2C6}"/>
          </ac:picMkLst>
        </pc:picChg>
        <pc:picChg chg="add mod">
          <ac:chgData name="Technol.Corp 櫻庭竜太" userId="f291aa17-b8e0-4fe2-8f83-ae8a96cc9266" providerId="ADAL" clId="{28F30305-0907-4CE1-B4A5-07EC42260893}" dt="2025-08-28T09:17:34.505" v="70"/>
          <ac:picMkLst>
            <pc:docMk/>
            <pc:sldMk cId="653480087" sldId="268"/>
            <ac:picMk id="14" creationId="{1EDCD99C-23EE-8280-7FF0-4C100CC39C68}"/>
          </ac:picMkLst>
        </pc:picChg>
      </pc:sldChg>
      <pc:sldChg chg="addSp delSp modSp mod">
        <pc:chgData name="Technol.Corp 櫻庭竜太" userId="f291aa17-b8e0-4fe2-8f83-ae8a96cc9266" providerId="ADAL" clId="{28F30305-0907-4CE1-B4A5-07EC42260893}" dt="2025-08-29T01:48:38.384" v="511" actId="14100"/>
        <pc:sldMkLst>
          <pc:docMk/>
          <pc:sldMk cId="3983434214" sldId="269"/>
        </pc:sldMkLst>
        <pc:spChg chg="mod">
          <ac:chgData name="Technol.Corp 櫻庭竜太" userId="f291aa17-b8e0-4fe2-8f83-ae8a96cc9266" providerId="ADAL" clId="{28F30305-0907-4CE1-B4A5-07EC42260893}" dt="2025-08-28T09:23:29.903" v="177"/>
          <ac:spMkLst>
            <pc:docMk/>
            <pc:sldMk cId="3983434214" sldId="269"/>
            <ac:spMk id="3" creationId="{6E058F67-FC1D-91F9-68F1-FC394D15DC2F}"/>
          </ac:spMkLst>
        </pc:spChg>
        <pc:spChg chg="mod">
          <ac:chgData name="Technol.Corp 櫻庭竜太" userId="f291aa17-b8e0-4fe2-8f83-ae8a96cc9266" providerId="ADAL" clId="{28F30305-0907-4CE1-B4A5-07EC42260893}" dt="2025-08-28T09:23:39.525" v="182"/>
          <ac:spMkLst>
            <pc:docMk/>
            <pc:sldMk cId="3983434214" sldId="269"/>
            <ac:spMk id="6" creationId="{8A650FB8-47D5-98F3-8D4F-D26E54CB4C5B}"/>
          </ac:spMkLst>
        </pc:spChg>
        <pc:spChg chg="mod">
          <ac:chgData name="Technol.Corp 櫻庭竜太" userId="f291aa17-b8e0-4fe2-8f83-ae8a96cc9266" providerId="ADAL" clId="{28F30305-0907-4CE1-B4A5-07EC42260893}" dt="2025-08-29T01:47:40.160" v="491" actId="14100"/>
          <ac:spMkLst>
            <pc:docMk/>
            <pc:sldMk cId="3983434214" sldId="269"/>
            <ac:spMk id="9" creationId="{1B9691A1-4EA4-F632-6F4C-8EF55E28F8D3}"/>
          </ac:spMkLst>
        </pc:spChg>
        <pc:spChg chg="mod">
          <ac:chgData name="Technol.Corp 櫻庭竜太" userId="f291aa17-b8e0-4fe2-8f83-ae8a96cc9266" providerId="ADAL" clId="{28F30305-0907-4CE1-B4A5-07EC42260893}" dt="2025-08-29T01:47:29.941" v="489" actId="14100"/>
          <ac:spMkLst>
            <pc:docMk/>
            <pc:sldMk cId="3983434214" sldId="269"/>
            <ac:spMk id="10" creationId="{0B8E174C-6E83-4444-EFE9-B6FF04D9CC59}"/>
          </ac:spMkLst>
        </pc:spChg>
        <pc:spChg chg="mod">
          <ac:chgData name="Technol.Corp 櫻庭竜太" userId="f291aa17-b8e0-4fe2-8f83-ae8a96cc9266" providerId="ADAL" clId="{28F30305-0907-4CE1-B4A5-07EC42260893}" dt="2025-08-29T01:48:38.384" v="511" actId="14100"/>
          <ac:spMkLst>
            <pc:docMk/>
            <pc:sldMk cId="3983434214" sldId="269"/>
            <ac:spMk id="11" creationId="{7EFBBAC1-4F96-3FC5-4122-FA533E48F0D3}"/>
          </ac:spMkLst>
        </pc:spChg>
        <pc:picChg chg="add mod ord">
          <ac:chgData name="Technol.Corp 櫻庭竜太" userId="f291aa17-b8e0-4fe2-8f83-ae8a96cc9266" providerId="ADAL" clId="{28F30305-0907-4CE1-B4A5-07EC42260893}" dt="2025-08-29T01:47:14.295" v="486" actId="1076"/>
          <ac:picMkLst>
            <pc:docMk/>
            <pc:sldMk cId="3983434214" sldId="269"/>
            <ac:picMk id="13" creationId="{A9C09326-86D7-4CE3-2EF7-21A309AE0C3B}"/>
          </ac:picMkLst>
        </pc:picChg>
        <pc:picChg chg="add mod ord">
          <ac:chgData name="Technol.Corp 櫻庭竜太" userId="f291aa17-b8e0-4fe2-8f83-ae8a96cc9266" providerId="ADAL" clId="{28F30305-0907-4CE1-B4A5-07EC42260893}" dt="2025-08-29T01:48:25.691" v="508" actId="1076"/>
          <ac:picMkLst>
            <pc:docMk/>
            <pc:sldMk cId="3983434214" sldId="269"/>
            <ac:picMk id="15" creationId="{58AAC7EE-645A-49E1-0B7A-9339BF2F0931}"/>
          </ac:picMkLst>
        </pc:picChg>
      </pc:sldChg>
      <pc:sldChg chg="addSp delSp modSp mod modClrScheme chgLayout">
        <pc:chgData name="Technol.Corp 櫻庭竜太" userId="f291aa17-b8e0-4fe2-8f83-ae8a96cc9266" providerId="ADAL" clId="{28F30305-0907-4CE1-B4A5-07EC42260893}" dt="2025-08-29T01:48:58.924" v="513"/>
        <pc:sldMkLst>
          <pc:docMk/>
          <pc:sldMk cId="846726034" sldId="270"/>
        </pc:sldMkLst>
        <pc:spChg chg="mod ord">
          <ac:chgData name="Technol.Corp 櫻庭竜太" userId="f291aa17-b8e0-4fe2-8f83-ae8a96cc9266" providerId="ADAL" clId="{28F30305-0907-4CE1-B4A5-07EC42260893}" dt="2025-08-28T09:18:21.398" v="77"/>
          <ac:spMkLst>
            <pc:docMk/>
            <pc:sldMk cId="846726034" sldId="270"/>
            <ac:spMk id="3" creationId="{EF6DAFC6-8D7A-F1F5-17D9-2874C4784426}"/>
          </ac:spMkLst>
        </pc:spChg>
        <pc:spChg chg="mod ord">
          <ac:chgData name="Technol.Corp 櫻庭竜太" userId="f291aa17-b8e0-4fe2-8f83-ae8a96cc9266" providerId="ADAL" clId="{28F30305-0907-4CE1-B4A5-07EC42260893}" dt="2025-08-28T09:18:12.751" v="76" actId="700"/>
          <ac:spMkLst>
            <pc:docMk/>
            <pc:sldMk cId="846726034" sldId="270"/>
            <ac:spMk id="4" creationId="{1968F2DE-1AC4-EF4A-21BE-207AA660916E}"/>
          </ac:spMkLst>
        </pc:spChg>
        <pc:spChg chg="mod ord">
          <ac:chgData name="Technol.Corp 櫻庭竜太" userId="f291aa17-b8e0-4fe2-8f83-ae8a96cc9266" providerId="ADAL" clId="{28F30305-0907-4CE1-B4A5-07EC42260893}" dt="2025-08-28T09:18:12.751" v="76" actId="700"/>
          <ac:spMkLst>
            <pc:docMk/>
            <pc:sldMk cId="846726034" sldId="270"/>
            <ac:spMk id="5" creationId="{CC17DC56-79FD-6E2B-28EE-79DA4FAA3254}"/>
          </ac:spMkLst>
        </pc:spChg>
        <pc:spChg chg="mod ord">
          <ac:chgData name="Technol.Corp 櫻庭竜太" userId="f291aa17-b8e0-4fe2-8f83-ae8a96cc9266" providerId="ADAL" clId="{28F30305-0907-4CE1-B4A5-07EC42260893}" dt="2025-08-28T09:24:06.856" v="187"/>
          <ac:spMkLst>
            <pc:docMk/>
            <pc:sldMk cId="846726034" sldId="270"/>
            <ac:spMk id="6" creationId="{2D9ADDF6-21CF-CA3B-5F6E-6026FA8AB485}"/>
          </ac:spMkLst>
        </pc:spChg>
        <pc:spChg chg="add mod">
          <ac:chgData name="Technol.Corp 櫻庭竜太" userId="f291aa17-b8e0-4fe2-8f83-ae8a96cc9266" providerId="ADAL" clId="{28F30305-0907-4CE1-B4A5-07EC42260893}" dt="2025-08-29T01:48:58.924" v="513"/>
          <ac:spMkLst>
            <pc:docMk/>
            <pc:sldMk cId="846726034" sldId="270"/>
            <ac:spMk id="7" creationId="{714F3CFF-00C4-E4DD-1553-2070F8C97DBB}"/>
          </ac:spMkLst>
        </pc:spChg>
        <pc:spChg chg="add mod ord">
          <ac:chgData name="Technol.Corp 櫻庭竜太" userId="f291aa17-b8e0-4fe2-8f83-ae8a96cc9266" providerId="ADAL" clId="{28F30305-0907-4CE1-B4A5-07EC42260893}" dt="2025-08-28T09:18:12.751" v="76" actId="700"/>
          <ac:spMkLst>
            <pc:docMk/>
            <pc:sldMk cId="846726034" sldId="270"/>
            <ac:spMk id="13" creationId="{CAA6EAC3-4E61-3956-4995-B44A19C5C8F7}"/>
          </ac:spMkLst>
        </pc:spChg>
        <pc:spChg chg="add mod">
          <ac:chgData name="Technol.Corp 櫻庭竜太" userId="f291aa17-b8e0-4fe2-8f83-ae8a96cc9266" providerId="ADAL" clId="{28F30305-0907-4CE1-B4A5-07EC42260893}" dt="2025-08-28T09:18:30.208" v="79"/>
          <ac:spMkLst>
            <pc:docMk/>
            <pc:sldMk cId="846726034" sldId="270"/>
            <ac:spMk id="15" creationId="{2D0BFFC9-BCD5-1A1F-5523-583F2F8364CC}"/>
          </ac:spMkLst>
        </pc:spChg>
        <pc:spChg chg="add mod">
          <ac:chgData name="Technol.Corp 櫻庭竜太" userId="f291aa17-b8e0-4fe2-8f83-ae8a96cc9266" providerId="ADAL" clId="{28F30305-0907-4CE1-B4A5-07EC42260893}" dt="2025-08-28T09:18:30.208" v="79"/>
          <ac:spMkLst>
            <pc:docMk/>
            <pc:sldMk cId="846726034" sldId="270"/>
            <ac:spMk id="16" creationId="{6485DA09-72BE-ED61-C867-104CA7D03438}"/>
          </ac:spMkLst>
        </pc:spChg>
        <pc:spChg chg="add mod">
          <ac:chgData name="Technol.Corp 櫻庭竜太" userId="f291aa17-b8e0-4fe2-8f83-ae8a96cc9266" providerId="ADAL" clId="{28F30305-0907-4CE1-B4A5-07EC42260893}" dt="2025-08-28T09:18:30.208" v="79"/>
          <ac:spMkLst>
            <pc:docMk/>
            <pc:sldMk cId="846726034" sldId="270"/>
            <ac:spMk id="17" creationId="{B762A7FD-D1EE-17A7-34D0-36038F15F4BA}"/>
          </ac:spMkLst>
        </pc:spChg>
        <pc:picChg chg="add mod">
          <ac:chgData name="Technol.Corp 櫻庭竜太" userId="f291aa17-b8e0-4fe2-8f83-ae8a96cc9266" providerId="ADAL" clId="{28F30305-0907-4CE1-B4A5-07EC42260893}" dt="2025-08-29T01:48:58.924" v="513"/>
          <ac:picMkLst>
            <pc:docMk/>
            <pc:sldMk cId="846726034" sldId="270"/>
            <ac:picMk id="2" creationId="{095EC9A9-CC16-800F-2DCD-448CC26C635A}"/>
          </ac:picMkLst>
        </pc:picChg>
        <pc:picChg chg="add mod">
          <ac:chgData name="Technol.Corp 櫻庭竜太" userId="f291aa17-b8e0-4fe2-8f83-ae8a96cc9266" providerId="ADAL" clId="{28F30305-0907-4CE1-B4A5-07EC42260893}" dt="2025-08-28T09:18:30.208" v="79"/>
          <ac:picMkLst>
            <pc:docMk/>
            <pc:sldMk cId="846726034" sldId="270"/>
            <ac:picMk id="14" creationId="{D96E6DCD-9125-96B5-6011-F1D07FAB1EA5}"/>
          </ac:picMkLst>
        </pc:picChg>
      </pc:sldChg>
      <pc:sldChg chg="addSp delSp modSp mod">
        <pc:chgData name="Technol.Corp 櫻庭竜太" userId="f291aa17-b8e0-4fe2-8f83-ae8a96cc9266" providerId="ADAL" clId="{28F30305-0907-4CE1-B4A5-07EC42260893}" dt="2025-08-29T01:50:16.395" v="525" actId="14100"/>
        <pc:sldMkLst>
          <pc:docMk/>
          <pc:sldMk cId="3468969713" sldId="271"/>
        </pc:sldMkLst>
        <pc:spChg chg="mod">
          <ac:chgData name="Technol.Corp 櫻庭竜太" userId="f291aa17-b8e0-4fe2-8f83-ae8a96cc9266" providerId="ADAL" clId="{28F30305-0907-4CE1-B4A5-07EC42260893}" dt="2025-08-28T09:24:15.586" v="192"/>
          <ac:spMkLst>
            <pc:docMk/>
            <pc:sldMk cId="3468969713" sldId="271"/>
            <ac:spMk id="3" creationId="{0B9C09E4-AA42-AC20-0143-78F40F0A661B}"/>
          </ac:spMkLst>
        </pc:spChg>
        <pc:spChg chg="mod">
          <ac:chgData name="Technol.Corp 櫻庭竜太" userId="f291aa17-b8e0-4fe2-8f83-ae8a96cc9266" providerId="ADAL" clId="{28F30305-0907-4CE1-B4A5-07EC42260893}" dt="2025-08-28T09:24:24.111" v="200"/>
          <ac:spMkLst>
            <pc:docMk/>
            <pc:sldMk cId="3468969713" sldId="271"/>
            <ac:spMk id="6" creationId="{86370743-C406-BD86-34D9-F0A03F652AB7}"/>
          </ac:spMkLst>
        </pc:spChg>
        <pc:spChg chg="mod">
          <ac:chgData name="Technol.Corp 櫻庭竜太" userId="f291aa17-b8e0-4fe2-8f83-ae8a96cc9266" providerId="ADAL" clId="{28F30305-0907-4CE1-B4A5-07EC42260893}" dt="2025-08-29T01:50:16.395" v="525" actId="14100"/>
          <ac:spMkLst>
            <pc:docMk/>
            <pc:sldMk cId="3468969713" sldId="271"/>
            <ac:spMk id="10" creationId="{261EBC97-4FF6-B108-1090-31FCC64F2209}"/>
          </ac:spMkLst>
        </pc:spChg>
        <pc:picChg chg="add mod ord">
          <ac:chgData name="Technol.Corp 櫻庭竜太" userId="f291aa17-b8e0-4fe2-8f83-ae8a96cc9266" providerId="ADAL" clId="{28F30305-0907-4CE1-B4A5-07EC42260893}" dt="2025-08-29T01:50:09.503" v="523" actId="1076"/>
          <ac:picMkLst>
            <pc:docMk/>
            <pc:sldMk cId="3468969713" sldId="271"/>
            <ac:picMk id="15" creationId="{28271101-82D2-E68B-117B-D79F0EEA62CE}"/>
          </ac:picMkLst>
        </pc:picChg>
      </pc:sldChg>
      <pc:sldChg chg="addSp delSp modSp mod">
        <pc:chgData name="Technol.Corp 櫻庭竜太" userId="f291aa17-b8e0-4fe2-8f83-ae8a96cc9266" providerId="ADAL" clId="{28F30305-0907-4CE1-B4A5-07EC42260893}" dt="2025-08-29T01:53:28.092" v="573" actId="14100"/>
        <pc:sldMkLst>
          <pc:docMk/>
          <pc:sldMk cId="3146384901" sldId="272"/>
        </pc:sldMkLst>
        <pc:spChg chg="mod ord">
          <ac:chgData name="Technol.Corp 櫻庭竜太" userId="f291aa17-b8e0-4fe2-8f83-ae8a96cc9266" providerId="ADAL" clId="{28F30305-0907-4CE1-B4A5-07EC42260893}" dt="2025-08-29T01:50:47.711" v="532" actId="167"/>
          <ac:spMkLst>
            <pc:docMk/>
            <pc:sldMk cId="3146384901" sldId="272"/>
            <ac:spMk id="3" creationId="{7ED8F5E1-6E06-01E8-2207-DACF9CF61AE1}"/>
          </ac:spMkLst>
        </pc:spChg>
        <pc:spChg chg="mod">
          <ac:chgData name="Technol.Corp 櫻庭竜太" userId="f291aa17-b8e0-4fe2-8f83-ae8a96cc9266" providerId="ADAL" clId="{28F30305-0907-4CE1-B4A5-07EC42260893}" dt="2025-08-28T09:24:40.035" v="210"/>
          <ac:spMkLst>
            <pc:docMk/>
            <pc:sldMk cId="3146384901" sldId="272"/>
            <ac:spMk id="6" creationId="{0E0BA728-05C7-705B-E4CB-6E36BB7B398F}"/>
          </ac:spMkLst>
        </pc:spChg>
        <pc:spChg chg="mod">
          <ac:chgData name="Technol.Corp 櫻庭竜太" userId="f291aa17-b8e0-4fe2-8f83-ae8a96cc9266" providerId="ADAL" clId="{28F30305-0907-4CE1-B4A5-07EC42260893}" dt="2025-08-29T01:51:42.978" v="554" actId="1076"/>
          <ac:spMkLst>
            <pc:docMk/>
            <pc:sldMk cId="3146384901" sldId="272"/>
            <ac:spMk id="9" creationId="{E57C1209-4412-74FC-A24A-F493C56468F5}"/>
          </ac:spMkLst>
        </pc:spChg>
        <pc:spChg chg="mod">
          <ac:chgData name="Technol.Corp 櫻庭竜太" userId="f291aa17-b8e0-4fe2-8f83-ae8a96cc9266" providerId="ADAL" clId="{28F30305-0907-4CE1-B4A5-07EC42260893}" dt="2025-08-29T01:53:28.092" v="573" actId="14100"/>
          <ac:spMkLst>
            <pc:docMk/>
            <pc:sldMk cId="3146384901" sldId="272"/>
            <ac:spMk id="10" creationId="{0A63C18D-B807-2C0A-724A-7BC21614E211}"/>
          </ac:spMkLst>
        </pc:spChg>
        <pc:picChg chg="add mod ord">
          <ac:chgData name="Technol.Corp 櫻庭竜太" userId="f291aa17-b8e0-4fe2-8f83-ae8a96cc9266" providerId="ADAL" clId="{28F30305-0907-4CE1-B4A5-07EC42260893}" dt="2025-08-29T01:51:34.349" v="553" actId="1076"/>
          <ac:picMkLst>
            <pc:docMk/>
            <pc:sldMk cId="3146384901" sldId="272"/>
            <ac:picMk id="12" creationId="{C073F509-E51F-44E6-368B-FA7753A4F7F6}"/>
          </ac:picMkLst>
        </pc:picChg>
        <pc:picChg chg="add mod ord">
          <ac:chgData name="Technol.Corp 櫻庭竜太" userId="f291aa17-b8e0-4fe2-8f83-ae8a96cc9266" providerId="ADAL" clId="{28F30305-0907-4CE1-B4A5-07EC42260893}" dt="2025-08-29T01:53:18.027" v="571" actId="1076"/>
          <ac:picMkLst>
            <pc:docMk/>
            <pc:sldMk cId="3146384901" sldId="272"/>
            <ac:picMk id="15" creationId="{69B82DA6-E1C5-AC25-8E83-AACEF7D6B4B8}"/>
          </ac:picMkLst>
        </pc:picChg>
      </pc:sldChg>
      <pc:sldChg chg="addSp delSp modSp mod modClrScheme chgLayout">
        <pc:chgData name="Technol.Corp 櫻庭竜太" userId="f291aa17-b8e0-4fe2-8f83-ae8a96cc9266" providerId="ADAL" clId="{28F30305-0907-4CE1-B4A5-07EC42260893}" dt="2025-08-29T01:54:37.380" v="579" actId="1076"/>
        <pc:sldMkLst>
          <pc:docMk/>
          <pc:sldMk cId="1047189805" sldId="273"/>
        </pc:sldMkLst>
        <pc:spChg chg="mod ord">
          <ac:chgData name="Technol.Corp 櫻庭竜太" userId="f291aa17-b8e0-4fe2-8f83-ae8a96cc9266" providerId="ADAL" clId="{28F30305-0907-4CE1-B4A5-07EC42260893}" dt="2025-08-28T09:19:37.440" v="86"/>
          <ac:spMkLst>
            <pc:docMk/>
            <pc:sldMk cId="1047189805" sldId="273"/>
            <ac:spMk id="3" creationId="{E3B08CC7-F9AA-ACE9-9834-B25A5D522EBB}"/>
          </ac:spMkLst>
        </pc:spChg>
        <pc:spChg chg="mod ord">
          <ac:chgData name="Technol.Corp 櫻庭竜太" userId="f291aa17-b8e0-4fe2-8f83-ae8a96cc9266" providerId="ADAL" clId="{28F30305-0907-4CE1-B4A5-07EC42260893}" dt="2025-08-28T09:19:27.638" v="85" actId="700"/>
          <ac:spMkLst>
            <pc:docMk/>
            <pc:sldMk cId="1047189805" sldId="273"/>
            <ac:spMk id="4" creationId="{990BC478-AD48-E075-C3C5-CA90FA040C64}"/>
          </ac:spMkLst>
        </pc:spChg>
        <pc:spChg chg="mod ord">
          <ac:chgData name="Technol.Corp 櫻庭竜太" userId="f291aa17-b8e0-4fe2-8f83-ae8a96cc9266" providerId="ADAL" clId="{28F30305-0907-4CE1-B4A5-07EC42260893}" dt="2025-08-28T09:19:27.638" v="85" actId="700"/>
          <ac:spMkLst>
            <pc:docMk/>
            <pc:sldMk cId="1047189805" sldId="273"/>
            <ac:spMk id="5" creationId="{8D9DC69C-8480-9029-E47C-EF0D2FEF7341}"/>
          </ac:spMkLst>
        </pc:spChg>
        <pc:spChg chg="mod ord">
          <ac:chgData name="Technol.Corp 櫻庭竜太" userId="f291aa17-b8e0-4fe2-8f83-ae8a96cc9266" providerId="ADAL" clId="{28F30305-0907-4CE1-B4A5-07EC42260893}" dt="2025-08-28T09:24:53.105" v="215"/>
          <ac:spMkLst>
            <pc:docMk/>
            <pc:sldMk cId="1047189805" sldId="273"/>
            <ac:spMk id="6" creationId="{EBF3B6DB-3868-6855-EEF2-D1689380A86C}"/>
          </ac:spMkLst>
        </pc:spChg>
        <pc:spChg chg="add mod">
          <ac:chgData name="Technol.Corp 櫻庭竜太" userId="f291aa17-b8e0-4fe2-8f83-ae8a96cc9266" providerId="ADAL" clId="{28F30305-0907-4CE1-B4A5-07EC42260893}" dt="2025-08-29T01:54:37.380" v="579" actId="1076"/>
          <ac:spMkLst>
            <pc:docMk/>
            <pc:sldMk cId="1047189805" sldId="273"/>
            <ac:spMk id="7" creationId="{41E4B729-2D83-BFD5-A53E-9CBFA874A5FC}"/>
          </ac:spMkLst>
        </pc:spChg>
        <pc:spChg chg="add mod ord">
          <ac:chgData name="Technol.Corp 櫻庭竜太" userId="f291aa17-b8e0-4fe2-8f83-ae8a96cc9266" providerId="ADAL" clId="{28F30305-0907-4CE1-B4A5-07EC42260893}" dt="2025-08-28T09:19:27.638" v="85" actId="700"/>
          <ac:spMkLst>
            <pc:docMk/>
            <pc:sldMk cId="1047189805" sldId="273"/>
            <ac:spMk id="13" creationId="{24FF936D-4187-2694-33DC-5BAFD426D6D1}"/>
          </ac:spMkLst>
        </pc:spChg>
        <pc:spChg chg="add mod">
          <ac:chgData name="Technol.Corp 櫻庭竜太" userId="f291aa17-b8e0-4fe2-8f83-ae8a96cc9266" providerId="ADAL" clId="{28F30305-0907-4CE1-B4A5-07EC42260893}" dt="2025-08-28T09:19:50.095" v="88"/>
          <ac:spMkLst>
            <pc:docMk/>
            <pc:sldMk cId="1047189805" sldId="273"/>
            <ac:spMk id="15" creationId="{5182FDF9-8C72-F298-B2BC-53879E6AA89D}"/>
          </ac:spMkLst>
        </pc:spChg>
        <pc:spChg chg="add mod">
          <ac:chgData name="Technol.Corp 櫻庭竜太" userId="f291aa17-b8e0-4fe2-8f83-ae8a96cc9266" providerId="ADAL" clId="{28F30305-0907-4CE1-B4A5-07EC42260893}" dt="2025-08-28T09:19:50.095" v="88"/>
          <ac:spMkLst>
            <pc:docMk/>
            <pc:sldMk cId="1047189805" sldId="273"/>
            <ac:spMk id="16" creationId="{A0CD02FA-E4BA-8A38-91BC-577A6E3E952B}"/>
          </ac:spMkLst>
        </pc:spChg>
        <pc:spChg chg="add mod">
          <ac:chgData name="Technol.Corp 櫻庭竜太" userId="f291aa17-b8e0-4fe2-8f83-ae8a96cc9266" providerId="ADAL" clId="{28F30305-0907-4CE1-B4A5-07EC42260893}" dt="2025-08-28T09:19:50.095" v="88"/>
          <ac:spMkLst>
            <pc:docMk/>
            <pc:sldMk cId="1047189805" sldId="273"/>
            <ac:spMk id="17" creationId="{26C9CFAD-4E47-D5DB-38CB-1F023599CC0F}"/>
          </ac:spMkLst>
        </pc:spChg>
        <pc:picChg chg="add mod">
          <ac:chgData name="Technol.Corp 櫻庭竜太" userId="f291aa17-b8e0-4fe2-8f83-ae8a96cc9266" providerId="ADAL" clId="{28F30305-0907-4CE1-B4A5-07EC42260893}" dt="2025-08-29T01:54:33.672" v="578" actId="1076"/>
          <ac:picMkLst>
            <pc:docMk/>
            <pc:sldMk cId="1047189805" sldId="273"/>
            <ac:picMk id="2" creationId="{7E3722D8-35FD-FD55-23D2-E96AC1AD05BA}"/>
          </ac:picMkLst>
        </pc:picChg>
        <pc:picChg chg="add mod">
          <ac:chgData name="Technol.Corp 櫻庭竜太" userId="f291aa17-b8e0-4fe2-8f83-ae8a96cc9266" providerId="ADAL" clId="{28F30305-0907-4CE1-B4A5-07EC42260893}" dt="2025-08-28T09:19:50.095" v="88"/>
          <ac:picMkLst>
            <pc:docMk/>
            <pc:sldMk cId="1047189805" sldId="273"/>
            <ac:picMk id="14" creationId="{789E482B-3238-9ED8-276A-6C821D876E89}"/>
          </ac:picMkLst>
        </pc:picChg>
      </pc:sldChg>
      <pc:sldChg chg="addSp delSp modSp mod">
        <pc:chgData name="Technol.Corp 櫻庭竜太" userId="f291aa17-b8e0-4fe2-8f83-ae8a96cc9266" providerId="ADAL" clId="{28F30305-0907-4CE1-B4A5-07EC42260893}" dt="2025-08-29T01:56:36.605" v="613" actId="14100"/>
        <pc:sldMkLst>
          <pc:docMk/>
          <pc:sldMk cId="3510668497" sldId="274"/>
        </pc:sldMkLst>
        <pc:spChg chg="mod">
          <ac:chgData name="Technol.Corp 櫻庭竜太" userId="f291aa17-b8e0-4fe2-8f83-ae8a96cc9266" providerId="ADAL" clId="{28F30305-0907-4CE1-B4A5-07EC42260893}" dt="2025-08-29T01:55:35.756" v="596" actId="14100"/>
          <ac:spMkLst>
            <pc:docMk/>
            <pc:sldMk cId="3510668497" sldId="274"/>
            <ac:spMk id="2" creationId="{018126A5-5F7A-5B4C-4ABE-9C25BEDE2679}"/>
          </ac:spMkLst>
        </pc:spChg>
        <pc:spChg chg="mod">
          <ac:chgData name="Technol.Corp 櫻庭竜太" userId="f291aa17-b8e0-4fe2-8f83-ae8a96cc9266" providerId="ADAL" clId="{28F30305-0907-4CE1-B4A5-07EC42260893}" dt="2025-08-28T09:24:58.076" v="220"/>
          <ac:spMkLst>
            <pc:docMk/>
            <pc:sldMk cId="3510668497" sldId="274"/>
            <ac:spMk id="3" creationId="{75640B2E-CA23-AB37-07FE-6B83ED5C73D0}"/>
          </ac:spMkLst>
        </pc:spChg>
        <pc:spChg chg="mod">
          <ac:chgData name="Technol.Corp 櫻庭竜太" userId="f291aa17-b8e0-4fe2-8f83-ae8a96cc9266" providerId="ADAL" clId="{28F30305-0907-4CE1-B4A5-07EC42260893}" dt="2025-08-28T09:25:01.430" v="225"/>
          <ac:spMkLst>
            <pc:docMk/>
            <pc:sldMk cId="3510668497" sldId="274"/>
            <ac:spMk id="6" creationId="{95A64020-63AB-FE56-AA98-33E720F18DF0}"/>
          </ac:spMkLst>
        </pc:spChg>
        <pc:spChg chg="mod">
          <ac:chgData name="Technol.Corp 櫻庭竜太" userId="f291aa17-b8e0-4fe2-8f83-ae8a96cc9266" providerId="ADAL" clId="{28F30305-0907-4CE1-B4A5-07EC42260893}" dt="2025-08-29T01:56:36.605" v="613" actId="14100"/>
          <ac:spMkLst>
            <pc:docMk/>
            <pc:sldMk cId="3510668497" sldId="274"/>
            <ac:spMk id="7" creationId="{A89B8063-A17E-AF48-399A-E21BF9953E2F}"/>
          </ac:spMkLst>
        </pc:spChg>
        <pc:spChg chg="mod">
          <ac:chgData name="Technol.Corp 櫻庭竜太" userId="f291aa17-b8e0-4fe2-8f83-ae8a96cc9266" providerId="ADAL" clId="{28F30305-0907-4CE1-B4A5-07EC42260893}" dt="2025-08-29T01:56:27.700" v="610" actId="14100"/>
          <ac:spMkLst>
            <pc:docMk/>
            <pc:sldMk cId="3510668497" sldId="274"/>
            <ac:spMk id="8" creationId="{EB9A83A1-3D7B-BFC2-97B6-4906E9ECA411}"/>
          </ac:spMkLst>
        </pc:spChg>
        <pc:picChg chg="add mod ord">
          <ac:chgData name="Technol.Corp 櫻庭竜太" userId="f291aa17-b8e0-4fe2-8f83-ae8a96cc9266" providerId="ADAL" clId="{28F30305-0907-4CE1-B4A5-07EC42260893}" dt="2025-08-29T01:55:26.808" v="594" actId="1076"/>
          <ac:picMkLst>
            <pc:docMk/>
            <pc:sldMk cId="3510668497" sldId="274"/>
            <ac:picMk id="13" creationId="{8EA6B42D-4C1B-6954-DE72-7E14D2E5ED9A}"/>
          </ac:picMkLst>
        </pc:picChg>
        <pc:picChg chg="add mod ord">
          <ac:chgData name="Technol.Corp 櫻庭竜太" userId="f291aa17-b8e0-4fe2-8f83-ae8a96cc9266" providerId="ADAL" clId="{28F30305-0907-4CE1-B4A5-07EC42260893}" dt="2025-08-29T01:56:16.687" v="608" actId="1076"/>
          <ac:picMkLst>
            <pc:docMk/>
            <pc:sldMk cId="3510668497" sldId="274"/>
            <ac:picMk id="15" creationId="{5B10DF3C-6154-867D-B86B-C87B1D173268}"/>
          </ac:picMkLst>
        </pc:picChg>
      </pc:sldChg>
      <pc:sldChg chg="addSp delSp modSp mod">
        <pc:chgData name="Technol.Corp 櫻庭竜太" userId="f291aa17-b8e0-4fe2-8f83-ae8a96cc9266" providerId="ADAL" clId="{28F30305-0907-4CE1-B4A5-07EC42260893}" dt="2025-08-29T02:01:55.918" v="628" actId="14100"/>
        <pc:sldMkLst>
          <pc:docMk/>
          <pc:sldMk cId="1448791898" sldId="275"/>
        </pc:sldMkLst>
        <pc:spChg chg="mod">
          <ac:chgData name="Technol.Corp 櫻庭竜太" userId="f291aa17-b8e0-4fe2-8f83-ae8a96cc9266" providerId="ADAL" clId="{28F30305-0907-4CE1-B4A5-07EC42260893}" dt="2025-08-28T09:25:05.462" v="230"/>
          <ac:spMkLst>
            <pc:docMk/>
            <pc:sldMk cId="1448791898" sldId="275"/>
            <ac:spMk id="3" creationId="{23DAE226-4517-2E33-D420-0A49CF61732B}"/>
          </ac:spMkLst>
        </pc:spChg>
        <pc:spChg chg="mod">
          <ac:chgData name="Technol.Corp 櫻庭竜太" userId="f291aa17-b8e0-4fe2-8f83-ae8a96cc9266" providerId="ADAL" clId="{28F30305-0907-4CE1-B4A5-07EC42260893}" dt="2025-08-29T02:01:55.918" v="628" actId="14100"/>
          <ac:spMkLst>
            <pc:docMk/>
            <pc:sldMk cId="1448791898" sldId="275"/>
            <ac:spMk id="6" creationId="{7885BC3B-968F-AFF8-B7AB-C3E2C6718956}"/>
          </ac:spMkLst>
        </pc:spChg>
        <pc:picChg chg="add mod ord">
          <ac:chgData name="Technol.Corp 櫻庭竜太" userId="f291aa17-b8e0-4fe2-8f83-ae8a96cc9266" providerId="ADAL" clId="{28F30305-0907-4CE1-B4A5-07EC42260893}" dt="2025-08-29T02:01:43.944" v="626" actId="1076"/>
          <ac:picMkLst>
            <pc:docMk/>
            <pc:sldMk cId="1448791898" sldId="275"/>
            <ac:picMk id="10" creationId="{C5FE1438-9401-337A-EF21-FFE59D0D14A3}"/>
          </ac:picMkLst>
        </pc:picChg>
      </pc:sldChg>
      <pc:sldChg chg="addSp delSp modSp mod modClrScheme chgLayout">
        <pc:chgData name="Technol.Corp 櫻庭竜太" userId="f291aa17-b8e0-4fe2-8f83-ae8a96cc9266" providerId="ADAL" clId="{28F30305-0907-4CE1-B4A5-07EC42260893}" dt="2025-08-29T02:02:15.495" v="630"/>
        <pc:sldMkLst>
          <pc:docMk/>
          <pc:sldMk cId="4131912268" sldId="276"/>
        </pc:sldMkLst>
        <pc:spChg chg="mod ord">
          <ac:chgData name="Technol.Corp 櫻庭竜太" userId="f291aa17-b8e0-4fe2-8f83-ae8a96cc9266" providerId="ADAL" clId="{28F30305-0907-4CE1-B4A5-07EC42260893}" dt="2025-08-28T09:20:38.344" v="96" actId="20577"/>
          <ac:spMkLst>
            <pc:docMk/>
            <pc:sldMk cId="4131912268" sldId="276"/>
            <ac:spMk id="3" creationId="{E817C1A3-2B66-6890-B667-C1D1F5D92018}"/>
          </ac:spMkLst>
        </pc:spChg>
        <pc:spChg chg="mod ord">
          <ac:chgData name="Technol.Corp 櫻庭竜太" userId="f291aa17-b8e0-4fe2-8f83-ae8a96cc9266" providerId="ADAL" clId="{28F30305-0907-4CE1-B4A5-07EC42260893}" dt="2025-08-28T09:20:23.548" v="94" actId="700"/>
          <ac:spMkLst>
            <pc:docMk/>
            <pc:sldMk cId="4131912268" sldId="276"/>
            <ac:spMk id="4" creationId="{E5F92273-09EF-155F-CF87-25F69CECB704}"/>
          </ac:spMkLst>
        </pc:spChg>
        <pc:spChg chg="mod ord">
          <ac:chgData name="Technol.Corp 櫻庭竜太" userId="f291aa17-b8e0-4fe2-8f83-ae8a96cc9266" providerId="ADAL" clId="{28F30305-0907-4CE1-B4A5-07EC42260893}" dt="2025-08-28T09:20:23.548" v="94" actId="700"/>
          <ac:spMkLst>
            <pc:docMk/>
            <pc:sldMk cId="4131912268" sldId="276"/>
            <ac:spMk id="5" creationId="{549EF14A-A5EA-ED01-361C-833091537C4F}"/>
          </ac:spMkLst>
        </pc:spChg>
        <pc:spChg chg="mod ord">
          <ac:chgData name="Technol.Corp 櫻庭竜太" userId="f291aa17-b8e0-4fe2-8f83-ae8a96cc9266" providerId="ADAL" clId="{28F30305-0907-4CE1-B4A5-07EC42260893}" dt="2025-08-28T09:25:10.533" v="235"/>
          <ac:spMkLst>
            <pc:docMk/>
            <pc:sldMk cId="4131912268" sldId="276"/>
            <ac:spMk id="6" creationId="{C1543DC1-693B-F783-F2C6-B234DAD51E14}"/>
          </ac:spMkLst>
        </pc:spChg>
        <pc:spChg chg="add mod">
          <ac:chgData name="Technol.Corp 櫻庭竜太" userId="f291aa17-b8e0-4fe2-8f83-ae8a96cc9266" providerId="ADAL" clId="{28F30305-0907-4CE1-B4A5-07EC42260893}" dt="2025-08-29T02:02:15.495" v="630"/>
          <ac:spMkLst>
            <pc:docMk/>
            <pc:sldMk cId="4131912268" sldId="276"/>
            <ac:spMk id="7" creationId="{A9876896-04C7-2BB9-1691-403AFC9BFF3C}"/>
          </ac:spMkLst>
        </pc:spChg>
        <pc:spChg chg="add mod ord">
          <ac:chgData name="Technol.Corp 櫻庭竜太" userId="f291aa17-b8e0-4fe2-8f83-ae8a96cc9266" providerId="ADAL" clId="{28F30305-0907-4CE1-B4A5-07EC42260893}" dt="2025-08-28T09:20:23.548" v="94" actId="700"/>
          <ac:spMkLst>
            <pc:docMk/>
            <pc:sldMk cId="4131912268" sldId="276"/>
            <ac:spMk id="13" creationId="{ECAE3232-8588-4675-D4BF-7F1A1AE2E010}"/>
          </ac:spMkLst>
        </pc:spChg>
        <pc:spChg chg="add mod">
          <ac:chgData name="Technol.Corp 櫻庭竜太" userId="f291aa17-b8e0-4fe2-8f83-ae8a96cc9266" providerId="ADAL" clId="{28F30305-0907-4CE1-B4A5-07EC42260893}" dt="2025-08-28T09:20:48.161" v="98"/>
          <ac:spMkLst>
            <pc:docMk/>
            <pc:sldMk cId="4131912268" sldId="276"/>
            <ac:spMk id="15" creationId="{59DE5DA1-6DCE-7599-4EEE-5B4142B79793}"/>
          </ac:spMkLst>
        </pc:spChg>
        <pc:spChg chg="add mod">
          <ac:chgData name="Technol.Corp 櫻庭竜太" userId="f291aa17-b8e0-4fe2-8f83-ae8a96cc9266" providerId="ADAL" clId="{28F30305-0907-4CE1-B4A5-07EC42260893}" dt="2025-08-28T09:20:48.161" v="98"/>
          <ac:spMkLst>
            <pc:docMk/>
            <pc:sldMk cId="4131912268" sldId="276"/>
            <ac:spMk id="16" creationId="{ADFB62AE-904B-6B39-B69F-D726AEF1A4BC}"/>
          </ac:spMkLst>
        </pc:spChg>
        <pc:spChg chg="add mod">
          <ac:chgData name="Technol.Corp 櫻庭竜太" userId="f291aa17-b8e0-4fe2-8f83-ae8a96cc9266" providerId="ADAL" clId="{28F30305-0907-4CE1-B4A5-07EC42260893}" dt="2025-08-28T09:20:48.161" v="98"/>
          <ac:spMkLst>
            <pc:docMk/>
            <pc:sldMk cId="4131912268" sldId="276"/>
            <ac:spMk id="17" creationId="{EBD08923-A8AA-8859-4041-D03747EA8F55}"/>
          </ac:spMkLst>
        </pc:spChg>
        <pc:picChg chg="add mod">
          <ac:chgData name="Technol.Corp 櫻庭竜太" userId="f291aa17-b8e0-4fe2-8f83-ae8a96cc9266" providerId="ADAL" clId="{28F30305-0907-4CE1-B4A5-07EC42260893}" dt="2025-08-29T02:02:15.495" v="630"/>
          <ac:picMkLst>
            <pc:docMk/>
            <pc:sldMk cId="4131912268" sldId="276"/>
            <ac:picMk id="2" creationId="{468D4D86-C3A1-2EF4-5C89-0E2187507EED}"/>
          </ac:picMkLst>
        </pc:picChg>
        <pc:picChg chg="add mod">
          <ac:chgData name="Technol.Corp 櫻庭竜太" userId="f291aa17-b8e0-4fe2-8f83-ae8a96cc9266" providerId="ADAL" clId="{28F30305-0907-4CE1-B4A5-07EC42260893}" dt="2025-08-28T09:20:48.161" v="98"/>
          <ac:picMkLst>
            <pc:docMk/>
            <pc:sldMk cId="4131912268" sldId="276"/>
            <ac:picMk id="14" creationId="{3CDDF71C-056B-5F60-1864-D70A5CF631E8}"/>
          </ac:picMkLst>
        </pc:picChg>
      </pc:sldChg>
      <pc:sldChg chg="addSp delSp modSp mod">
        <pc:chgData name="Technol.Corp 櫻庭竜太" userId="f291aa17-b8e0-4fe2-8f83-ae8a96cc9266" providerId="ADAL" clId="{28F30305-0907-4CE1-B4A5-07EC42260893}" dt="2025-08-29T02:05:40.284" v="663" actId="14100"/>
        <pc:sldMkLst>
          <pc:docMk/>
          <pc:sldMk cId="2725958601" sldId="277"/>
        </pc:sldMkLst>
        <pc:spChg chg="mod">
          <ac:chgData name="Technol.Corp 櫻庭竜太" userId="f291aa17-b8e0-4fe2-8f83-ae8a96cc9266" providerId="ADAL" clId="{28F30305-0907-4CE1-B4A5-07EC42260893}" dt="2025-08-28T09:25:15.602" v="240"/>
          <ac:spMkLst>
            <pc:docMk/>
            <pc:sldMk cId="2725958601" sldId="277"/>
            <ac:spMk id="3" creationId="{7090FDA0-9B56-2AF0-7276-FCA2DFB59BF3}"/>
          </ac:spMkLst>
        </pc:spChg>
        <pc:spChg chg="mod">
          <ac:chgData name="Technol.Corp 櫻庭竜太" userId="f291aa17-b8e0-4fe2-8f83-ae8a96cc9266" providerId="ADAL" clId="{28F30305-0907-4CE1-B4A5-07EC42260893}" dt="2025-08-28T09:25:19.332" v="245"/>
          <ac:spMkLst>
            <pc:docMk/>
            <pc:sldMk cId="2725958601" sldId="277"/>
            <ac:spMk id="6" creationId="{B3277D77-4F04-929A-AED2-47D49E6036C9}"/>
          </ac:spMkLst>
        </pc:spChg>
        <pc:spChg chg="mod">
          <ac:chgData name="Technol.Corp 櫻庭竜太" userId="f291aa17-b8e0-4fe2-8f83-ae8a96cc9266" providerId="ADAL" clId="{28F30305-0907-4CE1-B4A5-07EC42260893}" dt="2025-08-29T02:04:31.658" v="641" actId="14100"/>
          <ac:spMkLst>
            <pc:docMk/>
            <pc:sldMk cId="2725958601" sldId="277"/>
            <ac:spMk id="15" creationId="{BE03E01B-BAEB-D0A5-8C27-090B5DE4B27F}"/>
          </ac:spMkLst>
        </pc:spChg>
        <pc:spChg chg="mod">
          <ac:chgData name="Technol.Corp 櫻庭竜太" userId="f291aa17-b8e0-4fe2-8f83-ae8a96cc9266" providerId="ADAL" clId="{28F30305-0907-4CE1-B4A5-07EC42260893}" dt="2025-08-29T02:04:39.315" v="643" actId="14100"/>
          <ac:spMkLst>
            <pc:docMk/>
            <pc:sldMk cId="2725958601" sldId="277"/>
            <ac:spMk id="16" creationId="{C065C8C4-A2D8-A6A6-813C-037EC75117CB}"/>
          </ac:spMkLst>
        </pc:spChg>
        <pc:spChg chg="mod">
          <ac:chgData name="Technol.Corp 櫻庭竜太" userId="f291aa17-b8e0-4fe2-8f83-ae8a96cc9266" providerId="ADAL" clId="{28F30305-0907-4CE1-B4A5-07EC42260893}" dt="2025-08-29T02:05:40.284" v="663" actId="14100"/>
          <ac:spMkLst>
            <pc:docMk/>
            <pc:sldMk cId="2725958601" sldId="277"/>
            <ac:spMk id="17" creationId="{4B430CAF-E436-31F3-46AF-E615E73C21FA}"/>
          </ac:spMkLst>
        </pc:spChg>
        <pc:picChg chg="add mod ord">
          <ac:chgData name="Technol.Corp 櫻庭竜太" userId="f291aa17-b8e0-4fe2-8f83-ae8a96cc9266" providerId="ADAL" clId="{28F30305-0907-4CE1-B4A5-07EC42260893}" dt="2025-08-29T02:04:21.538" v="639" actId="1076"/>
          <ac:picMkLst>
            <pc:docMk/>
            <pc:sldMk cId="2725958601" sldId="277"/>
            <ac:picMk id="8" creationId="{91976BF8-6D48-51BA-62D6-8966BF9581B8}"/>
          </ac:picMkLst>
        </pc:picChg>
        <pc:picChg chg="add mod ord">
          <ac:chgData name="Technol.Corp 櫻庭竜太" userId="f291aa17-b8e0-4fe2-8f83-ae8a96cc9266" providerId="ADAL" clId="{28F30305-0907-4CE1-B4A5-07EC42260893}" dt="2025-08-29T02:05:23.962" v="661" actId="1076"/>
          <ac:picMkLst>
            <pc:docMk/>
            <pc:sldMk cId="2725958601" sldId="277"/>
            <ac:picMk id="12" creationId="{12CF6E89-DF9D-FACE-AD99-09C7139A143C}"/>
          </ac:picMkLst>
        </pc:picChg>
      </pc:sldChg>
      <pc:sldChg chg="addSp delSp modSp mod modClrScheme chgLayout">
        <pc:chgData name="Technol.Corp 櫻庭竜太" userId="f291aa17-b8e0-4fe2-8f83-ae8a96cc9266" providerId="ADAL" clId="{28F30305-0907-4CE1-B4A5-07EC42260893}" dt="2025-08-29T02:05:57.591" v="665"/>
        <pc:sldMkLst>
          <pc:docMk/>
          <pc:sldMk cId="877600217" sldId="278"/>
        </pc:sldMkLst>
        <pc:spChg chg="mod ord">
          <ac:chgData name="Technol.Corp 櫻庭竜太" userId="f291aa17-b8e0-4fe2-8f83-ae8a96cc9266" providerId="ADAL" clId="{28F30305-0907-4CE1-B4A5-07EC42260893}" dt="2025-08-28T09:21:54.751" v="105"/>
          <ac:spMkLst>
            <pc:docMk/>
            <pc:sldMk cId="877600217" sldId="278"/>
            <ac:spMk id="3" creationId="{D4C969A1-BDAC-3686-59C1-B08A929F7B87}"/>
          </ac:spMkLst>
        </pc:spChg>
        <pc:spChg chg="mod ord">
          <ac:chgData name="Technol.Corp 櫻庭竜太" userId="f291aa17-b8e0-4fe2-8f83-ae8a96cc9266" providerId="ADAL" clId="{28F30305-0907-4CE1-B4A5-07EC42260893}" dt="2025-08-28T09:21:30.495" v="104" actId="700"/>
          <ac:spMkLst>
            <pc:docMk/>
            <pc:sldMk cId="877600217" sldId="278"/>
            <ac:spMk id="4" creationId="{1E99AF41-4B7C-284B-06FF-4F1B3328D064}"/>
          </ac:spMkLst>
        </pc:spChg>
        <pc:spChg chg="mod ord">
          <ac:chgData name="Technol.Corp 櫻庭竜太" userId="f291aa17-b8e0-4fe2-8f83-ae8a96cc9266" providerId="ADAL" clId="{28F30305-0907-4CE1-B4A5-07EC42260893}" dt="2025-08-28T09:21:30.495" v="104" actId="700"/>
          <ac:spMkLst>
            <pc:docMk/>
            <pc:sldMk cId="877600217" sldId="278"/>
            <ac:spMk id="5" creationId="{C3E7C1B0-2B23-23BC-8A54-774AB899D04A}"/>
          </ac:spMkLst>
        </pc:spChg>
        <pc:spChg chg="mod ord">
          <ac:chgData name="Technol.Corp 櫻庭竜太" userId="f291aa17-b8e0-4fe2-8f83-ae8a96cc9266" providerId="ADAL" clId="{28F30305-0907-4CE1-B4A5-07EC42260893}" dt="2025-08-28T09:25:25.367" v="250"/>
          <ac:spMkLst>
            <pc:docMk/>
            <pc:sldMk cId="877600217" sldId="278"/>
            <ac:spMk id="6" creationId="{4B1506CB-604A-1C4D-F8C3-9F41582977BE}"/>
          </ac:spMkLst>
        </pc:spChg>
        <pc:spChg chg="add mod">
          <ac:chgData name="Technol.Corp 櫻庭竜太" userId="f291aa17-b8e0-4fe2-8f83-ae8a96cc9266" providerId="ADAL" clId="{28F30305-0907-4CE1-B4A5-07EC42260893}" dt="2025-08-29T02:05:57.591" v="665"/>
          <ac:spMkLst>
            <pc:docMk/>
            <pc:sldMk cId="877600217" sldId="278"/>
            <ac:spMk id="7" creationId="{7DADC7DD-AFB4-BA2B-AFB3-47657C8F9C22}"/>
          </ac:spMkLst>
        </pc:spChg>
        <pc:spChg chg="add mod ord">
          <ac:chgData name="Technol.Corp 櫻庭竜太" userId="f291aa17-b8e0-4fe2-8f83-ae8a96cc9266" providerId="ADAL" clId="{28F30305-0907-4CE1-B4A5-07EC42260893}" dt="2025-08-28T09:21:30.495" v="104" actId="700"/>
          <ac:spMkLst>
            <pc:docMk/>
            <pc:sldMk cId="877600217" sldId="278"/>
            <ac:spMk id="13" creationId="{58D247E6-0C8A-4ECA-121A-041F73B53C54}"/>
          </ac:spMkLst>
        </pc:spChg>
        <pc:spChg chg="add mod">
          <ac:chgData name="Technol.Corp 櫻庭竜太" userId="f291aa17-b8e0-4fe2-8f83-ae8a96cc9266" providerId="ADAL" clId="{28F30305-0907-4CE1-B4A5-07EC42260893}" dt="2025-08-28T09:22:05.918" v="107"/>
          <ac:spMkLst>
            <pc:docMk/>
            <pc:sldMk cId="877600217" sldId="278"/>
            <ac:spMk id="15" creationId="{F824840A-FA67-C45C-F0AD-547290F65BFC}"/>
          </ac:spMkLst>
        </pc:spChg>
        <pc:spChg chg="add mod">
          <ac:chgData name="Technol.Corp 櫻庭竜太" userId="f291aa17-b8e0-4fe2-8f83-ae8a96cc9266" providerId="ADAL" clId="{28F30305-0907-4CE1-B4A5-07EC42260893}" dt="2025-08-28T09:22:05.918" v="107"/>
          <ac:spMkLst>
            <pc:docMk/>
            <pc:sldMk cId="877600217" sldId="278"/>
            <ac:spMk id="16" creationId="{38116074-9B90-0D34-1C50-B479312A210C}"/>
          </ac:spMkLst>
        </pc:spChg>
        <pc:spChg chg="add mod">
          <ac:chgData name="Technol.Corp 櫻庭竜太" userId="f291aa17-b8e0-4fe2-8f83-ae8a96cc9266" providerId="ADAL" clId="{28F30305-0907-4CE1-B4A5-07EC42260893}" dt="2025-08-28T09:22:05.918" v="107"/>
          <ac:spMkLst>
            <pc:docMk/>
            <pc:sldMk cId="877600217" sldId="278"/>
            <ac:spMk id="17" creationId="{592DB19D-379A-D936-BB3E-6ED9112AD391}"/>
          </ac:spMkLst>
        </pc:spChg>
        <pc:picChg chg="add mod">
          <ac:chgData name="Technol.Corp 櫻庭竜太" userId="f291aa17-b8e0-4fe2-8f83-ae8a96cc9266" providerId="ADAL" clId="{28F30305-0907-4CE1-B4A5-07EC42260893}" dt="2025-08-29T02:05:57.591" v="665"/>
          <ac:picMkLst>
            <pc:docMk/>
            <pc:sldMk cId="877600217" sldId="278"/>
            <ac:picMk id="2" creationId="{A7E88137-065C-DA89-9C84-88CBF33FEF55}"/>
          </ac:picMkLst>
        </pc:picChg>
        <pc:picChg chg="add mod">
          <ac:chgData name="Technol.Corp 櫻庭竜太" userId="f291aa17-b8e0-4fe2-8f83-ae8a96cc9266" providerId="ADAL" clId="{28F30305-0907-4CE1-B4A5-07EC42260893}" dt="2025-08-28T09:22:05.918" v="107"/>
          <ac:picMkLst>
            <pc:docMk/>
            <pc:sldMk cId="877600217" sldId="278"/>
            <ac:picMk id="14" creationId="{A3663973-C826-4BAA-C852-891F07D54B78}"/>
          </ac:picMkLst>
        </pc:picChg>
      </pc:sldChg>
      <pc:sldChg chg="addSp delSp modSp mod">
        <pc:chgData name="Technol.Corp 櫻庭竜太" userId="f291aa17-b8e0-4fe2-8f83-ae8a96cc9266" providerId="ADAL" clId="{28F30305-0907-4CE1-B4A5-07EC42260893}" dt="2025-08-29T02:07:00.202" v="672" actId="14100"/>
        <pc:sldMkLst>
          <pc:docMk/>
          <pc:sldMk cId="1897630953" sldId="279"/>
        </pc:sldMkLst>
        <pc:spChg chg="mod">
          <ac:chgData name="Technol.Corp 櫻庭竜太" userId="f291aa17-b8e0-4fe2-8f83-ae8a96cc9266" providerId="ADAL" clId="{28F30305-0907-4CE1-B4A5-07EC42260893}" dt="2025-08-28T09:25:29.285" v="255"/>
          <ac:spMkLst>
            <pc:docMk/>
            <pc:sldMk cId="1897630953" sldId="279"/>
            <ac:spMk id="3" creationId="{24429B7F-8041-DEA9-4721-D9821A4C7210}"/>
          </ac:spMkLst>
        </pc:spChg>
        <pc:spChg chg="mod">
          <ac:chgData name="Technol.Corp 櫻庭竜太" userId="f291aa17-b8e0-4fe2-8f83-ae8a96cc9266" providerId="ADAL" clId="{28F30305-0907-4CE1-B4A5-07EC42260893}" dt="2025-08-28T09:25:33.609" v="260"/>
          <ac:spMkLst>
            <pc:docMk/>
            <pc:sldMk cId="1897630953" sldId="279"/>
            <ac:spMk id="6" creationId="{D05962F3-07C3-5F2A-0ACE-29F09E7CA5E7}"/>
          </ac:spMkLst>
        </pc:spChg>
        <pc:spChg chg="add mod">
          <ac:chgData name="Technol.Corp 櫻庭竜太" userId="f291aa17-b8e0-4fe2-8f83-ae8a96cc9266" providerId="ADAL" clId="{28F30305-0907-4CE1-B4A5-07EC42260893}" dt="2025-08-29T02:07:00.202" v="672" actId="14100"/>
          <ac:spMkLst>
            <pc:docMk/>
            <pc:sldMk cId="1897630953" sldId="279"/>
            <ac:spMk id="17" creationId="{95DABB3B-7A1E-02B8-54A1-6DB30DBB7A65}"/>
          </ac:spMkLst>
        </pc:spChg>
        <pc:picChg chg="add mod">
          <ac:chgData name="Technol.Corp 櫻庭竜太" userId="f291aa17-b8e0-4fe2-8f83-ae8a96cc9266" providerId="ADAL" clId="{28F30305-0907-4CE1-B4A5-07EC42260893}" dt="2025-08-29T02:06:47.649" v="670"/>
          <ac:picMkLst>
            <pc:docMk/>
            <pc:sldMk cId="1897630953" sldId="279"/>
            <ac:picMk id="16" creationId="{04D4D47D-7FF7-B2B4-6992-857E93ED51B8}"/>
          </ac:picMkLst>
        </pc:picChg>
      </pc:sldChg>
      <pc:sldChg chg="addSp delSp modSp mod">
        <pc:chgData name="Technol.Corp 櫻庭竜太" userId="f291aa17-b8e0-4fe2-8f83-ae8a96cc9266" providerId="ADAL" clId="{28F30305-0907-4CE1-B4A5-07EC42260893}" dt="2025-08-29T02:08:47.155" v="714" actId="14100"/>
        <pc:sldMkLst>
          <pc:docMk/>
          <pc:sldMk cId="3212950409" sldId="280"/>
        </pc:sldMkLst>
        <pc:spChg chg="mod">
          <ac:chgData name="Technol.Corp 櫻庭竜太" userId="f291aa17-b8e0-4fe2-8f83-ae8a96cc9266" providerId="ADAL" clId="{28F30305-0907-4CE1-B4A5-07EC42260893}" dt="2025-08-28T09:25:38.364" v="265"/>
          <ac:spMkLst>
            <pc:docMk/>
            <pc:sldMk cId="3212950409" sldId="280"/>
            <ac:spMk id="3" creationId="{883C5D1C-2682-DF41-686C-197A0D3139E4}"/>
          </ac:spMkLst>
        </pc:spChg>
        <pc:spChg chg="mod">
          <ac:chgData name="Technol.Corp 櫻庭竜太" userId="f291aa17-b8e0-4fe2-8f83-ae8a96cc9266" providerId="ADAL" clId="{28F30305-0907-4CE1-B4A5-07EC42260893}" dt="2025-08-28T09:25:42.391" v="270"/>
          <ac:spMkLst>
            <pc:docMk/>
            <pc:sldMk cId="3212950409" sldId="280"/>
            <ac:spMk id="6" creationId="{70378147-CC3C-7E96-EB1A-46E270B580CB}"/>
          </ac:spMkLst>
        </pc:spChg>
        <pc:spChg chg="mod">
          <ac:chgData name="Technol.Corp 櫻庭竜太" userId="f291aa17-b8e0-4fe2-8f83-ae8a96cc9266" providerId="ADAL" clId="{28F30305-0907-4CE1-B4A5-07EC42260893}" dt="2025-08-29T02:07:52.865" v="694" actId="1076"/>
          <ac:spMkLst>
            <pc:docMk/>
            <pc:sldMk cId="3212950409" sldId="280"/>
            <ac:spMk id="7" creationId="{D659E156-5062-437F-580A-8046F359EFE9}"/>
          </ac:spMkLst>
        </pc:spChg>
        <pc:spChg chg="mod">
          <ac:chgData name="Technol.Corp 櫻庭竜太" userId="f291aa17-b8e0-4fe2-8f83-ae8a96cc9266" providerId="ADAL" clId="{28F30305-0907-4CE1-B4A5-07EC42260893}" dt="2025-08-29T02:08:47.155" v="714" actId="14100"/>
          <ac:spMkLst>
            <pc:docMk/>
            <pc:sldMk cId="3212950409" sldId="280"/>
            <ac:spMk id="8" creationId="{647AE7B3-F253-725E-DDE3-758E105BCAA4}"/>
          </ac:spMkLst>
        </pc:spChg>
        <pc:picChg chg="add mod ord">
          <ac:chgData name="Technol.Corp 櫻庭竜太" userId="f291aa17-b8e0-4fe2-8f83-ae8a96cc9266" providerId="ADAL" clId="{28F30305-0907-4CE1-B4A5-07EC42260893}" dt="2025-08-29T02:07:45.924" v="693" actId="1076"/>
          <ac:picMkLst>
            <pc:docMk/>
            <pc:sldMk cId="3212950409" sldId="280"/>
            <ac:picMk id="12" creationId="{F763C087-6B14-2711-4CD7-951D40727FAC}"/>
          </ac:picMkLst>
        </pc:picChg>
        <pc:picChg chg="add mod ord">
          <ac:chgData name="Technol.Corp 櫻庭竜太" userId="f291aa17-b8e0-4fe2-8f83-ae8a96cc9266" providerId="ADAL" clId="{28F30305-0907-4CE1-B4A5-07EC42260893}" dt="2025-08-29T02:08:37.595" v="712" actId="1076"/>
          <ac:picMkLst>
            <pc:docMk/>
            <pc:sldMk cId="3212950409" sldId="280"/>
            <ac:picMk id="14" creationId="{5630DEBA-521D-3885-8A4B-588149F3FDE3}"/>
          </ac:picMkLst>
        </pc:picChg>
      </pc:sldChg>
      <pc:sldChg chg="modSp add">
        <pc:chgData name="Technol.Corp 櫻庭竜太" userId="f291aa17-b8e0-4fe2-8f83-ae8a96cc9266" providerId="ADAL" clId="{28F30305-0907-4CE1-B4A5-07EC42260893}" dt="2025-08-28T09:12:12.539" v="3"/>
        <pc:sldMkLst>
          <pc:docMk/>
          <pc:sldMk cId="3175047991" sldId="281"/>
        </pc:sldMkLst>
        <pc:spChg chg="mod">
          <ac:chgData name="Technol.Corp 櫻庭竜太" userId="f291aa17-b8e0-4fe2-8f83-ae8a96cc9266" providerId="ADAL" clId="{28F30305-0907-4CE1-B4A5-07EC42260893}" dt="2025-08-28T09:12:02.009" v="1"/>
          <ac:spMkLst>
            <pc:docMk/>
            <pc:sldMk cId="3175047991" sldId="281"/>
            <ac:spMk id="2" creationId="{B9EFF229-F101-79EC-252D-FDE0B65B0C6F}"/>
          </ac:spMkLst>
        </pc:spChg>
        <pc:spChg chg="mod">
          <ac:chgData name="Technol.Corp 櫻庭竜太" userId="f291aa17-b8e0-4fe2-8f83-ae8a96cc9266" providerId="ADAL" clId="{28F30305-0907-4CE1-B4A5-07EC42260893}" dt="2025-08-28T09:12:12.539" v="3"/>
          <ac:spMkLst>
            <pc:docMk/>
            <pc:sldMk cId="3175047991" sldId="281"/>
            <ac:spMk id="7" creationId="{7C7D7FB3-BAF8-8BCD-4AFA-7EA044971F0A}"/>
          </ac:spMkLst>
        </pc:spChg>
      </pc:sldChg>
      <pc:sldChg chg="modSp add ord">
        <pc:chgData name="Technol.Corp 櫻庭竜太" userId="f291aa17-b8e0-4fe2-8f83-ae8a96cc9266" providerId="ADAL" clId="{28F30305-0907-4CE1-B4A5-07EC42260893}" dt="2025-08-28T09:14:31.030" v="45"/>
        <pc:sldMkLst>
          <pc:docMk/>
          <pc:sldMk cId="3496256387" sldId="282"/>
        </pc:sldMkLst>
        <pc:spChg chg="mod">
          <ac:chgData name="Technol.Corp 櫻庭竜太" userId="f291aa17-b8e0-4fe2-8f83-ae8a96cc9266" providerId="ADAL" clId="{28F30305-0907-4CE1-B4A5-07EC42260893}" dt="2025-08-28T09:14:31.030" v="45"/>
          <ac:spMkLst>
            <pc:docMk/>
            <pc:sldMk cId="3496256387" sldId="282"/>
            <ac:spMk id="2" creationId="{DAF257F4-40EB-DE1F-A8EE-F0AD16591984}"/>
          </ac:spMkLst>
        </pc:spChg>
        <pc:spChg chg="mod">
          <ac:chgData name="Technol.Corp 櫻庭竜太" userId="f291aa17-b8e0-4fe2-8f83-ae8a96cc9266" providerId="ADAL" clId="{28F30305-0907-4CE1-B4A5-07EC42260893}" dt="2025-08-28T09:14:23.370" v="43"/>
          <ac:spMkLst>
            <pc:docMk/>
            <pc:sldMk cId="3496256387" sldId="282"/>
            <ac:spMk id="7" creationId="{3AAC8676-AC98-E3B4-44CE-A3DDEC1CFE1B}"/>
          </ac:spMkLst>
        </pc:spChg>
      </pc:sldChg>
      <pc:sldChg chg="modSp add">
        <pc:chgData name="Technol.Corp 櫻庭竜太" userId="f291aa17-b8e0-4fe2-8f83-ae8a96cc9266" providerId="ADAL" clId="{28F30305-0907-4CE1-B4A5-07EC42260893}" dt="2025-08-28T09:15:45.171" v="55"/>
        <pc:sldMkLst>
          <pc:docMk/>
          <pc:sldMk cId="47623351" sldId="283"/>
        </pc:sldMkLst>
        <pc:spChg chg="mod">
          <ac:chgData name="Technol.Corp 櫻庭竜太" userId="f291aa17-b8e0-4fe2-8f83-ae8a96cc9266" providerId="ADAL" clId="{28F30305-0907-4CE1-B4A5-07EC42260893}" dt="2025-08-28T09:15:37.645" v="53"/>
          <ac:spMkLst>
            <pc:docMk/>
            <pc:sldMk cId="47623351" sldId="283"/>
            <ac:spMk id="2" creationId="{D66AC4CC-E983-2BB0-C1E0-27863E785A62}"/>
          </ac:spMkLst>
        </pc:spChg>
        <pc:spChg chg="mod">
          <ac:chgData name="Technol.Corp 櫻庭竜太" userId="f291aa17-b8e0-4fe2-8f83-ae8a96cc9266" providerId="ADAL" clId="{28F30305-0907-4CE1-B4A5-07EC42260893}" dt="2025-08-28T09:15:45.171" v="55"/>
          <ac:spMkLst>
            <pc:docMk/>
            <pc:sldMk cId="47623351" sldId="283"/>
            <ac:spMk id="7" creationId="{B11AF4BC-0458-6223-9EEA-B4187F73D257}"/>
          </ac:spMkLst>
        </pc:spChg>
      </pc:sldChg>
      <pc:sldChg chg="modSp add">
        <pc:chgData name="Technol.Corp 櫻庭竜太" userId="f291aa17-b8e0-4fe2-8f83-ae8a96cc9266" providerId="ADAL" clId="{28F30305-0907-4CE1-B4A5-07EC42260893}" dt="2025-08-28T09:17:00.978" v="64"/>
        <pc:sldMkLst>
          <pc:docMk/>
          <pc:sldMk cId="1011850925" sldId="284"/>
        </pc:sldMkLst>
        <pc:spChg chg="mod">
          <ac:chgData name="Technol.Corp 櫻庭竜太" userId="f291aa17-b8e0-4fe2-8f83-ae8a96cc9266" providerId="ADAL" clId="{28F30305-0907-4CE1-B4A5-07EC42260893}" dt="2025-08-28T09:17:00.978" v="64"/>
          <ac:spMkLst>
            <pc:docMk/>
            <pc:sldMk cId="1011850925" sldId="284"/>
            <ac:spMk id="2" creationId="{DE456EC5-B18C-CAAC-7875-3FCEDDF86F85}"/>
          </ac:spMkLst>
        </pc:spChg>
        <pc:spChg chg="mod">
          <ac:chgData name="Technol.Corp 櫻庭竜太" userId="f291aa17-b8e0-4fe2-8f83-ae8a96cc9266" providerId="ADAL" clId="{28F30305-0907-4CE1-B4A5-07EC42260893}" dt="2025-08-28T09:16:51.960" v="62"/>
          <ac:spMkLst>
            <pc:docMk/>
            <pc:sldMk cId="1011850925" sldId="284"/>
            <ac:spMk id="7" creationId="{656D4BFE-1F49-A295-A87A-62F4964C47E1}"/>
          </ac:spMkLst>
        </pc:spChg>
      </pc:sldChg>
      <pc:sldChg chg="modSp add">
        <pc:chgData name="Technol.Corp 櫻庭竜太" userId="f291aa17-b8e0-4fe2-8f83-ae8a96cc9266" providerId="ADAL" clId="{28F30305-0907-4CE1-B4A5-07EC42260893}" dt="2025-08-28T09:18:04.323" v="74"/>
        <pc:sldMkLst>
          <pc:docMk/>
          <pc:sldMk cId="934950708" sldId="285"/>
        </pc:sldMkLst>
        <pc:spChg chg="mod">
          <ac:chgData name="Technol.Corp 櫻庭竜太" userId="f291aa17-b8e0-4fe2-8f83-ae8a96cc9266" providerId="ADAL" clId="{28F30305-0907-4CE1-B4A5-07EC42260893}" dt="2025-08-28T09:17:55.440" v="72"/>
          <ac:spMkLst>
            <pc:docMk/>
            <pc:sldMk cId="934950708" sldId="285"/>
            <ac:spMk id="2" creationId="{B1F840C1-68F1-245C-F28F-5765633AA5A8}"/>
          </ac:spMkLst>
        </pc:spChg>
        <pc:spChg chg="mod">
          <ac:chgData name="Technol.Corp 櫻庭竜太" userId="f291aa17-b8e0-4fe2-8f83-ae8a96cc9266" providerId="ADAL" clId="{28F30305-0907-4CE1-B4A5-07EC42260893}" dt="2025-08-28T09:18:04.323" v="74"/>
          <ac:spMkLst>
            <pc:docMk/>
            <pc:sldMk cId="934950708" sldId="285"/>
            <ac:spMk id="7" creationId="{A7CE0B70-038A-8C5D-D7C3-A43467E98AF3}"/>
          </ac:spMkLst>
        </pc:spChg>
      </pc:sldChg>
      <pc:sldChg chg="modSp add">
        <pc:chgData name="Technol.Corp 櫻庭竜太" userId="f291aa17-b8e0-4fe2-8f83-ae8a96cc9266" providerId="ADAL" clId="{28F30305-0907-4CE1-B4A5-07EC42260893}" dt="2025-08-28T09:19:06.225" v="82"/>
        <pc:sldMkLst>
          <pc:docMk/>
          <pc:sldMk cId="284343454" sldId="286"/>
        </pc:sldMkLst>
        <pc:spChg chg="mod">
          <ac:chgData name="Technol.Corp 櫻庭竜太" userId="f291aa17-b8e0-4fe2-8f83-ae8a96cc9266" providerId="ADAL" clId="{28F30305-0907-4CE1-B4A5-07EC42260893}" dt="2025-08-28T09:18:57.985" v="81"/>
          <ac:spMkLst>
            <pc:docMk/>
            <pc:sldMk cId="284343454" sldId="286"/>
            <ac:spMk id="2" creationId="{F372D493-DC44-FDA8-6E2D-48E0B6881B45}"/>
          </ac:spMkLst>
        </pc:spChg>
        <pc:spChg chg="mod">
          <ac:chgData name="Technol.Corp 櫻庭竜太" userId="f291aa17-b8e0-4fe2-8f83-ae8a96cc9266" providerId="ADAL" clId="{28F30305-0907-4CE1-B4A5-07EC42260893}" dt="2025-08-28T09:19:06.225" v="82"/>
          <ac:spMkLst>
            <pc:docMk/>
            <pc:sldMk cId="284343454" sldId="286"/>
            <ac:spMk id="7" creationId="{CDBC14F8-467A-9291-D0E3-4310F517CC2E}"/>
          </ac:spMkLst>
        </pc:spChg>
      </pc:sldChg>
      <pc:sldChg chg="modSp add">
        <pc:chgData name="Technol.Corp 櫻庭竜太" userId="f291aa17-b8e0-4fe2-8f83-ae8a96cc9266" providerId="ADAL" clId="{28F30305-0907-4CE1-B4A5-07EC42260893}" dt="2025-08-28T09:20:19.542" v="93"/>
        <pc:sldMkLst>
          <pc:docMk/>
          <pc:sldMk cId="1247769446" sldId="287"/>
        </pc:sldMkLst>
        <pc:spChg chg="mod">
          <ac:chgData name="Technol.Corp 櫻庭竜太" userId="f291aa17-b8e0-4fe2-8f83-ae8a96cc9266" providerId="ADAL" clId="{28F30305-0907-4CE1-B4A5-07EC42260893}" dt="2025-08-28T09:20:11.084" v="91"/>
          <ac:spMkLst>
            <pc:docMk/>
            <pc:sldMk cId="1247769446" sldId="287"/>
            <ac:spMk id="2" creationId="{63FA762D-40CE-0E8E-4646-51A6A9C59C9E}"/>
          </ac:spMkLst>
        </pc:spChg>
        <pc:spChg chg="mod">
          <ac:chgData name="Technol.Corp 櫻庭竜太" userId="f291aa17-b8e0-4fe2-8f83-ae8a96cc9266" providerId="ADAL" clId="{28F30305-0907-4CE1-B4A5-07EC42260893}" dt="2025-08-28T09:20:19.542" v="93"/>
          <ac:spMkLst>
            <pc:docMk/>
            <pc:sldMk cId="1247769446" sldId="287"/>
            <ac:spMk id="7" creationId="{FF927847-C2DD-F5E6-0272-10257E23DACB}"/>
          </ac:spMkLst>
        </pc:spChg>
      </pc:sldChg>
      <pc:sldChg chg="modSp add">
        <pc:chgData name="Technol.Corp 櫻庭竜太" userId="f291aa17-b8e0-4fe2-8f83-ae8a96cc9266" providerId="ADAL" clId="{28F30305-0907-4CE1-B4A5-07EC42260893}" dt="2025-08-28T09:21:22.821" v="103"/>
        <pc:sldMkLst>
          <pc:docMk/>
          <pc:sldMk cId="2336004746" sldId="288"/>
        </pc:sldMkLst>
        <pc:spChg chg="mod">
          <ac:chgData name="Technol.Corp 櫻庭竜太" userId="f291aa17-b8e0-4fe2-8f83-ae8a96cc9266" providerId="ADAL" clId="{28F30305-0907-4CE1-B4A5-07EC42260893}" dt="2025-08-28T09:21:22.821" v="103"/>
          <ac:spMkLst>
            <pc:docMk/>
            <pc:sldMk cId="2336004746" sldId="288"/>
            <ac:spMk id="2" creationId="{D22A6AF0-7D97-13D3-D09C-62266DAE99F7}"/>
          </ac:spMkLst>
        </pc:spChg>
        <pc:spChg chg="mod">
          <ac:chgData name="Technol.Corp 櫻庭竜太" userId="f291aa17-b8e0-4fe2-8f83-ae8a96cc9266" providerId="ADAL" clId="{28F30305-0907-4CE1-B4A5-07EC42260893}" dt="2025-08-28T09:21:13.563" v="101"/>
          <ac:spMkLst>
            <pc:docMk/>
            <pc:sldMk cId="2336004746" sldId="288"/>
            <ac:spMk id="7" creationId="{0E23D387-D3FA-C2F8-71ED-2E45C69C5B07}"/>
          </ac:spMkLst>
        </pc:spChg>
      </pc:sldChg>
      <pc:sldChg chg="addSp delSp modSp new mod">
        <pc:chgData name="Technol.Corp 櫻庭竜太" userId="f291aa17-b8e0-4fe2-8f83-ae8a96cc9266" providerId="ADAL" clId="{28F30305-0907-4CE1-B4A5-07EC42260893}" dt="2025-09-01T07:18:38.253" v="1273" actId="207"/>
        <pc:sldMkLst>
          <pc:docMk/>
          <pc:sldMk cId="3834134764" sldId="289"/>
        </pc:sldMkLst>
        <pc:spChg chg="mod">
          <ac:chgData name="Technol.Corp 櫻庭竜太" userId="f291aa17-b8e0-4fe2-8f83-ae8a96cc9266" providerId="ADAL" clId="{28F30305-0907-4CE1-B4A5-07EC42260893}" dt="2025-09-01T06:37:25.183" v="1017"/>
          <ac:spMkLst>
            <pc:docMk/>
            <pc:sldMk cId="3834134764" sldId="289"/>
            <ac:spMk id="2" creationId="{DA8DDC84-75E7-D766-C9E0-4E03083006A1}"/>
          </ac:spMkLst>
        </pc:spChg>
        <pc:spChg chg="mod">
          <ac:chgData name="Technol.Corp 櫻庭竜太" userId="f291aa17-b8e0-4fe2-8f83-ae8a96cc9266" providerId="ADAL" clId="{28F30305-0907-4CE1-B4A5-07EC42260893}" dt="2025-09-01T07:03:05.591" v="1197" actId="20577"/>
          <ac:spMkLst>
            <pc:docMk/>
            <pc:sldMk cId="3834134764" sldId="289"/>
            <ac:spMk id="3" creationId="{5A4C1FB1-965A-1F18-0E1F-178C8875C9D1}"/>
          </ac:spMkLst>
        </pc:spChg>
        <pc:graphicFrameChg chg="add del mod modGraphic">
          <ac:chgData name="Technol.Corp 櫻庭竜太" userId="f291aa17-b8e0-4fe2-8f83-ae8a96cc9266" providerId="ADAL" clId="{28F30305-0907-4CE1-B4A5-07EC42260893}" dt="2025-09-01T07:16:38.854" v="1263" actId="478"/>
          <ac:graphicFrameMkLst>
            <pc:docMk/>
            <pc:sldMk cId="3834134764" sldId="289"/>
            <ac:graphicFrameMk id="6" creationId="{69E54CAC-225F-4EE3-8797-FE0F423910DE}"/>
          </ac:graphicFrameMkLst>
        </pc:graphicFrameChg>
        <pc:graphicFrameChg chg="add mod modGraphic">
          <ac:chgData name="Technol.Corp 櫻庭竜太" userId="f291aa17-b8e0-4fe2-8f83-ae8a96cc9266" providerId="ADAL" clId="{28F30305-0907-4CE1-B4A5-07EC42260893}" dt="2025-09-01T07:18:38.253" v="1273" actId="207"/>
          <ac:graphicFrameMkLst>
            <pc:docMk/>
            <pc:sldMk cId="3834134764" sldId="289"/>
            <ac:graphicFrameMk id="7" creationId="{9EE655B4-B060-5C6B-1BD2-47E520748957}"/>
          </ac:graphicFrameMkLst>
        </pc:graphicFrameChg>
      </pc:sldChg>
      <pc:sldChg chg="addSp modSp new mod">
        <pc:chgData name="Technol.Corp 櫻庭竜太" userId="f291aa17-b8e0-4fe2-8f83-ae8a96cc9266" providerId="ADAL" clId="{28F30305-0907-4CE1-B4A5-07EC42260893}" dt="2025-09-01T07:15:08.143" v="1251" actId="113"/>
        <pc:sldMkLst>
          <pc:docMk/>
          <pc:sldMk cId="2676956665" sldId="290"/>
        </pc:sldMkLst>
        <pc:spChg chg="mod">
          <ac:chgData name="Technol.Corp 櫻庭竜太" userId="f291aa17-b8e0-4fe2-8f83-ae8a96cc9266" providerId="ADAL" clId="{28F30305-0907-4CE1-B4A5-07EC42260893}" dt="2025-09-01T06:58:54.334" v="1093" actId="27636"/>
          <ac:spMkLst>
            <pc:docMk/>
            <pc:sldMk cId="2676956665" sldId="290"/>
            <ac:spMk id="3" creationId="{90D7A2EA-E8A4-C29D-85FA-CEE05EAA5BBE}"/>
          </ac:spMkLst>
        </pc:spChg>
        <pc:graphicFrameChg chg="add mod modGraphic">
          <ac:chgData name="Technol.Corp 櫻庭竜太" userId="f291aa17-b8e0-4fe2-8f83-ae8a96cc9266" providerId="ADAL" clId="{28F30305-0907-4CE1-B4A5-07EC42260893}" dt="2025-09-01T07:15:08.143" v="1251" actId="113"/>
          <ac:graphicFrameMkLst>
            <pc:docMk/>
            <pc:sldMk cId="2676956665" sldId="290"/>
            <ac:graphicFrameMk id="6" creationId="{577032E3-B7F4-71A3-32F4-4D5E3BC902CD}"/>
          </ac:graphicFrameMkLst>
        </pc:graphicFrameChg>
      </pc:sldChg>
      <pc:sldChg chg="modSp add mod">
        <pc:chgData name="Technol.Corp 櫻庭竜太" userId="f291aa17-b8e0-4fe2-8f83-ae8a96cc9266" providerId="ADAL" clId="{28F30305-0907-4CE1-B4A5-07EC42260893}" dt="2025-09-01T07:15:39.776" v="1261"/>
        <pc:sldMkLst>
          <pc:docMk/>
          <pc:sldMk cId="2954324219" sldId="291"/>
        </pc:sldMkLst>
        <pc:spChg chg="mod">
          <ac:chgData name="Technol.Corp 櫻庭竜太" userId="f291aa17-b8e0-4fe2-8f83-ae8a96cc9266" providerId="ADAL" clId="{28F30305-0907-4CE1-B4A5-07EC42260893}" dt="2025-09-01T07:03:29.518" v="1205"/>
          <ac:spMkLst>
            <pc:docMk/>
            <pc:sldMk cId="2954324219" sldId="291"/>
            <ac:spMk id="3" creationId="{E0F81AA7-1EE6-E92F-CA9B-CFF64510B01E}"/>
          </ac:spMkLst>
        </pc:spChg>
        <pc:graphicFrameChg chg="mod modGraphic">
          <ac:chgData name="Technol.Corp 櫻庭竜太" userId="f291aa17-b8e0-4fe2-8f83-ae8a96cc9266" providerId="ADAL" clId="{28F30305-0907-4CE1-B4A5-07EC42260893}" dt="2025-09-01T07:15:39.776" v="1261"/>
          <ac:graphicFrameMkLst>
            <pc:docMk/>
            <pc:sldMk cId="2954324219" sldId="291"/>
            <ac:graphicFrameMk id="6" creationId="{F08A199C-8A41-A6D9-978F-3C1F7388DB8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2025/9/1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4</a:t>
            </a:fld>
            <a:endParaRPr kumimoji="1" lang="ja-JP" altLang="en-US"/>
          </a:p>
        </p:txBody>
      </p:sp>
    </p:spTree>
    <p:extLst>
      <p:ext uri="{BB962C8B-B14F-4D97-AF65-F5344CB8AC3E}">
        <p14:creationId xmlns:p14="http://schemas.microsoft.com/office/powerpoint/2010/main" val="401893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7</a:t>
            </a:fld>
            <a:endParaRPr kumimoji="1" lang="ja-JP" altLang="en-US"/>
          </a:p>
        </p:txBody>
      </p:sp>
    </p:spTree>
    <p:extLst>
      <p:ext uri="{BB962C8B-B14F-4D97-AF65-F5344CB8AC3E}">
        <p14:creationId xmlns:p14="http://schemas.microsoft.com/office/powerpoint/2010/main" val="429181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12</a:t>
            </a:fld>
            <a:endParaRPr kumimoji="1" lang="ja-JP" altLang="en-US"/>
          </a:p>
        </p:txBody>
      </p:sp>
    </p:spTree>
    <p:extLst>
      <p:ext uri="{BB962C8B-B14F-4D97-AF65-F5344CB8AC3E}">
        <p14:creationId xmlns:p14="http://schemas.microsoft.com/office/powerpoint/2010/main" val="85092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1B8A7-A501-46BE-6DD0-A5C3BAE9FC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F0700C-9C17-9FF5-9499-B97EECD80B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6A5BE1-54DF-979E-B18A-CCB56434755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933E5E9-19CA-F4DA-3E35-B5045D803393}"/>
              </a:ext>
            </a:extLst>
          </p:cNvPr>
          <p:cNvSpPr>
            <a:spLocks noGrp="1"/>
          </p:cNvSpPr>
          <p:nvPr>
            <p:ph type="sldNum" sz="quarter" idx="5"/>
          </p:nvPr>
        </p:nvSpPr>
        <p:spPr/>
        <p:txBody>
          <a:bodyPr/>
          <a:lstStyle/>
          <a:p>
            <a:fld id="{A5C9D35A-F642-4CD4-A865-22AFABC82CF9}" type="slidenum">
              <a:rPr kumimoji="1" lang="ja-JP" altLang="en-US" smtClean="0"/>
              <a:t>23</a:t>
            </a:fld>
            <a:endParaRPr kumimoji="1" lang="ja-JP" altLang="en-US"/>
          </a:p>
        </p:txBody>
      </p:sp>
    </p:spTree>
    <p:extLst>
      <p:ext uri="{BB962C8B-B14F-4D97-AF65-F5344CB8AC3E}">
        <p14:creationId xmlns:p14="http://schemas.microsoft.com/office/powerpoint/2010/main" val="119077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61F1009-3A96-4942-A0C3-875751E379C3}" type="datetime1">
              <a:rPr lang="en-US" altLang="ja-JP" smtClean="0"/>
              <a:t>9/1/2025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0D575BF-6EFD-464C-9AD3-669DEE8C7448}" type="datetime1">
              <a:rPr lang="en-US" altLang="ja-JP" smtClean="0"/>
              <a:t>9/1/2025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E631F3-C6F9-450C-9A0C-4C4288F31008}" type="datetime1">
              <a:rPr lang="en-US" altLang="ja-JP" smtClean="0"/>
              <a:t>9/1/2025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5C65395-7D5E-48A9-871D-39E359DB74FD}" type="datetime1">
              <a:rPr lang="en-US" altLang="ja-JP" smtClean="0"/>
              <a:t>9/1/2025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1DE811-A261-489D-9B92-6BB381F9F85B}" type="datetime1">
              <a:rPr lang="en-US" altLang="ja-JP" smtClean="0"/>
              <a:t>9/1/2025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8F44E2-2B37-486F-B6DF-4E636BADCF25}" type="datetime1">
              <a:rPr lang="en-US" altLang="ja-JP" smtClean="0"/>
              <a:t>9/1/2025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FC8B66B-13F0-40E6-98D9-8047C267C4FF}" type="datetime1">
              <a:rPr lang="en-US" altLang="ja-JP" smtClean="0"/>
              <a:t>9/1/2025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0941123E-5E01-140D-C250-8B6309E0FB00}"/>
              </a:ext>
            </a:extLst>
          </p:cNvPr>
          <p:cNvCxnSpPr>
            <a:cxnSpLocks/>
          </p:cNvCxnSpPr>
          <p:nvPr userDrawn="1"/>
        </p:nvCxnSpPr>
        <p:spPr>
          <a:xfrm>
            <a:off x="5985506" y="977466"/>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B58A3EFB-8B27-46C1-9C20-C60020CFFDC9}" type="datetime1">
              <a:rPr lang="en-US" altLang="ja-JP" smtClean="0"/>
              <a:t>9/1/2025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C882EE85-E8BB-414E-A4C2-07BB4DF33A31}" type="datetime1">
              <a:rPr lang="en-US" altLang="ja-JP" smtClean="0"/>
              <a:t>9/1/2025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EA1A0-4DCD-48F1-9434-8A66135A017C}" type="datetime1">
              <a:rPr lang="en-US" altLang="ja-JP" smtClean="0"/>
              <a:t>9/1/2025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2A8E2F9B-7D98-4E64-BF6A-AA953A82D82E}" type="datetime1">
              <a:rPr lang="en-US" altLang="ja-JP" smtClean="0"/>
              <a:t>9/1/2025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6.xml"/><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8.xml"/><Relationship Id="rId5" Type="http://schemas.openxmlformats.org/officeDocument/2006/relationships/slide" Target="slide15.xml"/><Relationship Id="rId10" Type="http://schemas.openxmlformats.org/officeDocument/2006/relationships/slide" Target="slide33.xml"/><Relationship Id="rId4" Type="http://schemas.openxmlformats.org/officeDocument/2006/relationships/slide" Target="slide11.xml"/><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14B9D-1BC5-F219-A1F3-349797FE292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0398C18D-A74F-FEF0-4DC1-A17AE20EF6AD}"/>
              </a:ext>
            </a:extLst>
          </p:cNvPr>
          <p:cNvSpPr>
            <a:spLocks noGrp="1"/>
          </p:cNvSpPr>
          <p:nvPr>
            <p:ph type="subTitle" idx="1"/>
          </p:nvPr>
        </p:nvSpPr>
        <p:spPr/>
        <p:txBody>
          <a:bodyPr>
            <a:normAutofit/>
          </a:bodyPr>
          <a:lstStyle/>
          <a:p>
            <a:r>
              <a:rPr kumimoji="1" lang="en-US" altLang="ja-JP" sz="2000"/>
              <a:t>URL</a:t>
            </a:r>
            <a:r>
              <a:rPr kumimoji="1" lang="ja-JP" altLang="en-US" sz="2000"/>
              <a:t>フィルタリング設定</a:t>
            </a:r>
          </a:p>
        </p:txBody>
      </p:sp>
      <p:sp>
        <p:nvSpPr>
          <p:cNvPr id="6" name="テキスト ボックス 5">
            <a:extLst>
              <a:ext uri="{FF2B5EF4-FFF2-40B4-BE49-F238E27FC236}">
                <a16:creationId xmlns:a16="http://schemas.microsoft.com/office/drawing/2014/main" id="{26AE1A8E-87EA-94D6-45D4-4A6AB4F21EBA}"/>
              </a:ext>
            </a:extLst>
          </p:cNvPr>
          <p:cNvSpPr txBox="1"/>
          <p:nvPr/>
        </p:nvSpPr>
        <p:spPr>
          <a:xfrm>
            <a:off x="581191" y="6029157"/>
            <a:ext cx="2560316" cy="230832"/>
          </a:xfrm>
          <a:prstGeom prst="rect">
            <a:avLst/>
          </a:prstGeom>
          <a:noFill/>
        </p:spPr>
        <p:txBody>
          <a:bodyPr wrap="none" rtlCol="0">
            <a:spAutoFit/>
          </a:bodyPr>
          <a:lstStyle/>
          <a:p>
            <a:r>
              <a:rPr lang="en-US" altLang="ja-JP" sz="900" cap="none">
                <a:solidFill>
                  <a:schemeClr val="bg1"/>
                </a:solidFill>
              </a:rPr>
              <a:t>Copyright 2024 Technol INC. All Rights Reserved.</a:t>
            </a:r>
          </a:p>
        </p:txBody>
      </p:sp>
    </p:spTree>
    <p:extLst>
      <p:ext uri="{BB962C8B-B14F-4D97-AF65-F5344CB8AC3E}">
        <p14:creationId xmlns:p14="http://schemas.microsoft.com/office/powerpoint/2010/main" val="111689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5C070233-644C-4980-2B6B-DBAEBD3D82D2}"/>
              </a:ext>
            </a:extLst>
          </p:cNvPr>
          <p:cNvPicPr>
            <a:picLocks noChangeAspect="1"/>
          </p:cNvPicPr>
          <p:nvPr/>
        </p:nvPicPr>
        <p:blipFill>
          <a:blip r:embed="rId2"/>
          <a:stretch>
            <a:fillRect/>
          </a:stretch>
        </p:blipFill>
        <p:spPr>
          <a:xfrm>
            <a:off x="1541245" y="1391510"/>
            <a:ext cx="3600000" cy="2584022"/>
          </a:xfrm>
          <a:prstGeom prst="rect">
            <a:avLst/>
          </a:prstGeom>
          <a:ln w="12700">
            <a:solidFill>
              <a:schemeClr val="tx1"/>
            </a:solidFill>
          </a:ln>
        </p:spPr>
      </p:pic>
      <p:sp>
        <p:nvSpPr>
          <p:cNvPr id="8" name="タイトル 7">
            <a:extLst>
              <a:ext uri="{FF2B5EF4-FFF2-40B4-BE49-F238E27FC236}">
                <a16:creationId xmlns:a16="http://schemas.microsoft.com/office/drawing/2014/main" id="{29857D7B-B6B6-0D55-3BEA-70FB42A8EEB9}"/>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44260211-C873-37C1-3822-9CDDE81055AB}"/>
              </a:ext>
            </a:extLst>
          </p:cNvPr>
          <p:cNvSpPr>
            <a:spLocks noGrp="1"/>
          </p:cNvSpPr>
          <p:nvPr>
            <p:ph type="body" sz="quarter" idx="13"/>
          </p:nvPr>
        </p:nvSpPr>
        <p:spPr/>
        <p:txBody>
          <a:bodyPr/>
          <a:lstStyle/>
          <a:p>
            <a:r>
              <a:rPr lang="ja-JP" altLang="en-US"/>
              <a:t>⑨</a:t>
            </a:r>
            <a:r>
              <a:rPr kumimoji="1" lang="ja-JP" altLang="en-US"/>
              <a:t>　設定内容を確認し、「確認」をクリックして設定は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A2BBB00B-F13E-3054-88C4-BDBD643E966B}"/>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17454BD9-F3B6-33F4-88A5-7EF4E45170FB}"/>
              </a:ext>
            </a:extLst>
          </p:cNvPr>
          <p:cNvSpPr>
            <a:spLocks noGrp="1"/>
          </p:cNvSpPr>
          <p:nvPr>
            <p:ph type="body" sz="quarter" idx="17"/>
          </p:nvPr>
        </p:nvSpPr>
        <p:spPr/>
        <p:txBody>
          <a:bodyPr/>
          <a:lstStyle/>
          <a:p>
            <a:endParaRPr lang="ja-JP" altLang="en-US"/>
          </a:p>
        </p:txBody>
      </p:sp>
      <p:sp>
        <p:nvSpPr>
          <p:cNvPr id="2" name="正方形/長方形 1">
            <a:extLst>
              <a:ext uri="{FF2B5EF4-FFF2-40B4-BE49-F238E27FC236}">
                <a16:creationId xmlns:a16="http://schemas.microsoft.com/office/drawing/2014/main" id="{23550799-81CB-6789-907B-17BAFA5F3D4E}"/>
              </a:ext>
            </a:extLst>
          </p:cNvPr>
          <p:cNvSpPr/>
          <p:nvPr/>
        </p:nvSpPr>
        <p:spPr>
          <a:xfrm>
            <a:off x="3890575" y="2834829"/>
            <a:ext cx="570299" cy="1306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649115B-D63F-7BCF-B98D-C2A9294721D2}"/>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0953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B9D5-9376-F22B-752F-0F70F615B8E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66AC4CC-E983-2BB0-C1E0-27863E785A62}"/>
              </a:ext>
            </a:extLst>
          </p:cNvPr>
          <p:cNvSpPr>
            <a:spLocks noGrp="1"/>
          </p:cNvSpPr>
          <p:nvPr>
            <p:ph type="title"/>
          </p:nvPr>
        </p:nvSpPr>
        <p:spPr/>
        <p:txBody>
          <a:bodyPr/>
          <a:lstStyle/>
          <a:p>
            <a:r>
              <a:rPr lang="en-US" altLang="ja-JP"/>
              <a:t>3. URL</a:t>
            </a:r>
            <a:r>
              <a:rPr lang="ja-JP" altLang="en-US"/>
              <a:t>ブラックリスト登録</a:t>
            </a:r>
            <a:endParaRPr kumimoji="1" lang="ja-JP" altLang="en-US"/>
          </a:p>
        </p:txBody>
      </p:sp>
      <p:sp>
        <p:nvSpPr>
          <p:cNvPr id="3" name="テキスト プレースホルダー 2">
            <a:extLst>
              <a:ext uri="{FF2B5EF4-FFF2-40B4-BE49-F238E27FC236}">
                <a16:creationId xmlns:a16="http://schemas.microsoft.com/office/drawing/2014/main" id="{4529078A-CB59-3448-4A49-19D2F1AFDB4D}"/>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E9D70FA0-33CD-07EC-F7A7-21B7387E2360}"/>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48033E9D-0A42-7640-8128-37B147651D73}"/>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B11AF4BC-0458-6223-9EEA-B4187F73D257}"/>
              </a:ext>
            </a:extLst>
          </p:cNvPr>
          <p:cNvSpPr>
            <a:spLocks noGrp="1"/>
          </p:cNvSpPr>
          <p:nvPr>
            <p:ph type="body" sz="quarter" idx="18"/>
          </p:nvPr>
        </p:nvSpPr>
        <p:spPr/>
        <p:txBody>
          <a:bodyPr/>
          <a:lstStyle/>
          <a:p>
            <a:r>
              <a:rPr lang="ja-JP" altLang="en-US"/>
              <a:t>特定</a:t>
            </a:r>
            <a:r>
              <a:rPr lang="en-US" altLang="ja-JP"/>
              <a:t>URL</a:t>
            </a:r>
            <a:r>
              <a:rPr lang="ja-JP" altLang="en-US"/>
              <a:t>に対してブロックする設定手順について説明します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8F77FAFA-755E-BCD4-7CCF-30A81F0D951B}"/>
              </a:ext>
            </a:extLst>
          </p:cNvPr>
          <p:cNvSpPr>
            <a:spLocks noGrp="1"/>
          </p:cNvSpPr>
          <p:nvPr>
            <p:ph type="sldNum" sz="quarter" idx="16"/>
          </p:nvPr>
        </p:nvSpPr>
        <p:spPr/>
        <p:txBody>
          <a:bodyPr/>
          <a:lstStyle/>
          <a:p>
            <a:fld id="{D57F1E4F-1CFF-5643-939E-217C01CDF565}" type="slidenum">
              <a:rPr lang="en-US" smtClean="0"/>
              <a:pPr/>
              <a:t>11</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36831D11-E205-A198-8BBE-A3EC6AD041BB}"/>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52E5B141-0715-E1C4-BD6D-5E5C6981368A}"/>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E61770F-554B-8646-EE27-A72E678E6FC6}"/>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3341A078-E12B-C30C-A39C-191DA325B670}"/>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7889629-929B-2866-BB6B-983F0C4E967E}"/>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62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2F06B10B-A5C1-1A22-847C-ABFA99A67F2B}"/>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F685608-26FB-9F93-6F5F-195554AC8993}"/>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344CC3F3-64DF-023C-1870-1F46B542B3CB}"/>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0BC885E2-CBF8-1769-0CE7-71A2CF7B0FB3}"/>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
        <p:nvSpPr>
          <p:cNvPr id="6" name="テキスト プレースホルダー 5">
            <a:extLst>
              <a:ext uri="{FF2B5EF4-FFF2-40B4-BE49-F238E27FC236}">
                <a16:creationId xmlns:a16="http://schemas.microsoft.com/office/drawing/2014/main" id="{D2826242-8F02-6757-F47A-F430869696F0}"/>
              </a:ext>
            </a:extLst>
          </p:cNvPr>
          <p:cNvSpPr>
            <a:spLocks noGrp="1"/>
          </p:cNvSpPr>
          <p:nvPr>
            <p:ph type="body" sz="quarter" idx="17"/>
          </p:nvPr>
        </p:nvSpPr>
        <p:spPr/>
        <p:txBody>
          <a:bodyPr/>
          <a:lstStyle/>
          <a:p>
            <a:r>
              <a:rPr lang="ja-JP" altLang="en-US"/>
              <a:t>④</a:t>
            </a:r>
            <a:r>
              <a:rPr kumimoji="1" lang="ja-JP" altLang="en-US"/>
              <a:t>　「ブラックリスト」をクリックします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02AC29D3-28B5-4A23-2D61-A014E41C1114}"/>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34306297-CE04-2624-26CD-AB72A42A3346}"/>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D482227-1BD3-0907-1D84-8578EA57BF66}"/>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8C00F61-2945-C741-9BF8-A2311E16D508}"/>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6E600D22-8A58-B225-1174-9574C06FF7DE}"/>
              </a:ext>
            </a:extLst>
          </p:cNvPr>
          <p:cNvPicPr>
            <a:picLocks noChangeAspect="1"/>
          </p:cNvPicPr>
          <p:nvPr/>
        </p:nvPicPr>
        <p:blipFill>
          <a:blip r:embed="rId4"/>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DE08C05D-1D55-0DA2-C48F-6B240F94797D}"/>
              </a:ext>
            </a:extLst>
          </p:cNvPr>
          <p:cNvSpPr/>
          <p:nvPr/>
        </p:nvSpPr>
        <p:spPr>
          <a:xfrm>
            <a:off x="7738347" y="2567396"/>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385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CFA28C03-0C8F-02F3-BE48-6DB53A4F3604}"/>
              </a:ext>
            </a:extLst>
          </p:cNvPr>
          <p:cNvPicPr>
            <a:picLocks noChangeAspect="1"/>
          </p:cNvPicPr>
          <p:nvPr/>
        </p:nvPicPr>
        <p:blipFill>
          <a:blip r:embed="rId2"/>
          <a:stretch>
            <a:fillRect/>
          </a:stretch>
        </p:blipFill>
        <p:spPr>
          <a:xfrm>
            <a:off x="7048106" y="1789386"/>
            <a:ext cx="3600000" cy="2556924"/>
          </a:xfrm>
          <a:prstGeom prst="rect">
            <a:avLst/>
          </a:prstGeom>
          <a:ln w="12700">
            <a:solidFill>
              <a:schemeClr val="tx1"/>
            </a:solidFill>
          </a:ln>
        </p:spPr>
      </p:pic>
      <p:pic>
        <p:nvPicPr>
          <p:cNvPr id="13" name="図 1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E187BA8-BDA0-2EC7-9AD4-5A0D4464256C}"/>
              </a:ext>
            </a:extLst>
          </p:cNvPr>
          <p:cNvPicPr>
            <a:picLocks noChangeAspect="1"/>
          </p:cNvPicPr>
          <p:nvPr/>
        </p:nvPicPr>
        <p:blipFill>
          <a:blip r:embed="rId3"/>
          <a:stretch>
            <a:fillRect/>
          </a:stretch>
        </p:blipFill>
        <p:spPr>
          <a:xfrm>
            <a:off x="1538596" y="1373926"/>
            <a:ext cx="3600000" cy="2600515"/>
          </a:xfrm>
          <a:prstGeom prst="rect">
            <a:avLst/>
          </a:prstGeom>
          <a:ln w="12700">
            <a:solidFill>
              <a:schemeClr val="tx1"/>
            </a:solidFill>
          </a:ln>
        </p:spPr>
      </p:pic>
      <p:sp>
        <p:nvSpPr>
          <p:cNvPr id="9" name="タイトル 8">
            <a:extLst>
              <a:ext uri="{FF2B5EF4-FFF2-40B4-BE49-F238E27FC236}">
                <a16:creationId xmlns:a16="http://schemas.microsoft.com/office/drawing/2014/main" id="{9139F2E8-398C-C96E-114C-8F271D86C963}"/>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B1F5E66F-64B6-2ED8-AD6F-0ED7D98D3B63}"/>
              </a:ext>
            </a:extLst>
          </p:cNvPr>
          <p:cNvSpPr>
            <a:spLocks noGrp="1"/>
          </p:cNvSpPr>
          <p:nvPr>
            <p:ph type="body" sz="quarter" idx="13"/>
          </p:nvPr>
        </p:nvSpPr>
        <p:spPr/>
        <p:txBody>
          <a:bodyPr/>
          <a:lstStyle/>
          <a:p>
            <a:r>
              <a:rPr lang="ja-JP" altLang="en-US"/>
              <a:t>⑤　「追加」をクリックします</a:t>
            </a:r>
            <a:endParaRPr kumimoji="1" lang="ja-JP" altLang="en-US"/>
          </a:p>
        </p:txBody>
      </p:sp>
      <p:sp>
        <p:nvSpPr>
          <p:cNvPr id="4" name="フッター プレースホルダー 3">
            <a:extLst>
              <a:ext uri="{FF2B5EF4-FFF2-40B4-BE49-F238E27FC236}">
                <a16:creationId xmlns:a16="http://schemas.microsoft.com/office/drawing/2014/main" id="{8BA774E6-427B-CC1B-EA42-679D4B329DE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CC16F62-3D9B-EEC7-AE32-828AED28B5F3}"/>
              </a:ext>
            </a:extLst>
          </p:cNvPr>
          <p:cNvSpPr>
            <a:spLocks noGrp="1"/>
          </p:cNvSpPr>
          <p:nvPr>
            <p:ph type="body" sz="quarter" idx="17"/>
          </p:nvPr>
        </p:nvSpPr>
        <p:spPr/>
        <p:txBody>
          <a:bodyPr/>
          <a:lstStyle/>
          <a:p>
            <a:r>
              <a:rPr lang="ja-JP" altLang="en-US"/>
              <a:t>⑥</a:t>
            </a:r>
            <a:r>
              <a:rPr kumimoji="1" lang="ja-JP" altLang="en-US"/>
              <a:t>　ブラックリストに登録したい</a:t>
            </a:r>
            <a:r>
              <a:rPr kumimoji="1" lang="en-US" altLang="ja-JP"/>
              <a:t>URL</a:t>
            </a:r>
            <a:r>
              <a:rPr lang="ja-JP" altLang="en-US"/>
              <a:t>入力し、「追加」を</a:t>
            </a:r>
            <a:br>
              <a:rPr lang="en-US" altLang="ja-JP"/>
            </a:br>
            <a:r>
              <a:rPr lang="ja-JP" altLang="en-US"/>
              <a:t>　　クリックします</a:t>
            </a:r>
            <a:br>
              <a:rPr lang="en-US" altLang="ja-JP"/>
            </a:br>
            <a:r>
              <a:rPr lang="ja-JP" altLang="en-US"/>
              <a:t>　　</a:t>
            </a:r>
            <a:r>
              <a:rPr lang="en-US" altLang="ja-JP">
                <a:solidFill>
                  <a:srgbClr val="FF0000"/>
                </a:solidFill>
              </a:rPr>
              <a:t>※https://</a:t>
            </a:r>
            <a:r>
              <a:rPr lang="ja-JP" altLang="en-US">
                <a:solidFill>
                  <a:srgbClr val="FF0000"/>
                </a:solidFill>
              </a:rPr>
              <a:t>、</a:t>
            </a:r>
            <a:r>
              <a:rPr lang="en-US" altLang="ja-JP">
                <a:solidFill>
                  <a:srgbClr val="FF0000"/>
                </a:solidFill>
              </a:rPr>
              <a:t>http://</a:t>
            </a:r>
            <a:r>
              <a:rPr lang="ja-JP" altLang="en-US">
                <a:solidFill>
                  <a:srgbClr val="FF0000"/>
                </a:solidFill>
              </a:rPr>
              <a:t>は入力不要です</a:t>
            </a:r>
            <a:endParaRPr lang="en-US" altLang="ja-JP">
              <a:solidFill>
                <a:srgbClr val="FF0000"/>
              </a:solidFill>
            </a:endParaRPr>
          </a:p>
        </p:txBody>
      </p:sp>
      <p:sp>
        <p:nvSpPr>
          <p:cNvPr id="2" name="正方形/長方形 1">
            <a:extLst>
              <a:ext uri="{FF2B5EF4-FFF2-40B4-BE49-F238E27FC236}">
                <a16:creationId xmlns:a16="http://schemas.microsoft.com/office/drawing/2014/main" id="{CFEA8139-D57E-410E-55FD-9B8346008D21}"/>
              </a:ext>
            </a:extLst>
          </p:cNvPr>
          <p:cNvSpPr/>
          <p:nvPr/>
        </p:nvSpPr>
        <p:spPr>
          <a:xfrm>
            <a:off x="3189565" y="2598336"/>
            <a:ext cx="299759" cy="12898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3E9A416-7234-15F5-A437-670886C80019}"/>
              </a:ext>
            </a:extLst>
          </p:cNvPr>
          <p:cNvSpPr/>
          <p:nvPr/>
        </p:nvSpPr>
        <p:spPr>
          <a:xfrm>
            <a:off x="9234333" y="3137442"/>
            <a:ext cx="554985" cy="12487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0CC0A1E-C4A0-CF9D-ACE7-67BF522183CD}"/>
              </a:ext>
            </a:extLst>
          </p:cNvPr>
          <p:cNvSpPr/>
          <p:nvPr/>
        </p:nvSpPr>
        <p:spPr>
          <a:xfrm>
            <a:off x="7680755" y="2806264"/>
            <a:ext cx="2340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E7EDFC3-14C1-66CF-4659-9F96E1BEAC37}"/>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97213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9906D3E9-FEB6-5CA9-6375-E8DB26B557DE}"/>
              </a:ext>
            </a:extLst>
          </p:cNvPr>
          <p:cNvPicPr>
            <a:picLocks noChangeAspect="1"/>
          </p:cNvPicPr>
          <p:nvPr/>
        </p:nvPicPr>
        <p:blipFill>
          <a:blip r:embed="rId2"/>
          <a:stretch>
            <a:fillRect/>
          </a:stretch>
        </p:blipFill>
        <p:spPr>
          <a:xfrm>
            <a:off x="1546603" y="1349103"/>
            <a:ext cx="3600000" cy="2564825"/>
          </a:xfrm>
          <a:prstGeom prst="rect">
            <a:avLst/>
          </a:prstGeom>
          <a:ln w="12700">
            <a:solidFill>
              <a:schemeClr val="tx1"/>
            </a:solidFill>
          </a:ln>
        </p:spPr>
      </p:pic>
      <p:sp>
        <p:nvSpPr>
          <p:cNvPr id="8" name="タイトル 7">
            <a:extLst>
              <a:ext uri="{FF2B5EF4-FFF2-40B4-BE49-F238E27FC236}">
                <a16:creationId xmlns:a16="http://schemas.microsoft.com/office/drawing/2014/main" id="{33884C53-E758-E79D-94EF-B168D2B970B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4773B940-2E02-A5CF-6806-0E362D002E01}"/>
              </a:ext>
            </a:extLst>
          </p:cNvPr>
          <p:cNvSpPr>
            <a:spLocks noGrp="1"/>
          </p:cNvSpPr>
          <p:nvPr>
            <p:ph type="body" sz="quarter" idx="13"/>
          </p:nvPr>
        </p:nvSpPr>
        <p:spPr/>
        <p:txBody>
          <a:bodyPr/>
          <a:lstStyle/>
          <a:p>
            <a:r>
              <a:rPr kumimoji="1" lang="ja-JP" altLang="en-US"/>
              <a:t>⑦　設定内容を確認し、「</a:t>
            </a:r>
            <a:r>
              <a:rPr lang="ja-JP" altLang="en-US"/>
              <a:t>追加</a:t>
            </a:r>
            <a:r>
              <a:rPr kumimoji="1" lang="ja-JP" altLang="en-US"/>
              <a:t>」をクリックして設定は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1E4BB377-6774-2C64-7467-89CFC58CFE1A}"/>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CD2DDF2F-20EB-4380-D495-BDE22DA72AE9}"/>
              </a:ext>
            </a:extLst>
          </p:cNvPr>
          <p:cNvSpPr>
            <a:spLocks noGrp="1"/>
          </p:cNvSpPr>
          <p:nvPr>
            <p:ph type="body" sz="quarter" idx="17"/>
          </p:nvPr>
        </p:nvSpPr>
        <p:spPr/>
        <p:txBody>
          <a:bodyPr/>
          <a:lstStyle/>
          <a:p>
            <a:endParaRPr lang="ja-JP" altLang="en-US"/>
          </a:p>
        </p:txBody>
      </p:sp>
      <p:sp>
        <p:nvSpPr>
          <p:cNvPr id="2" name="正方形/長方形 1">
            <a:extLst>
              <a:ext uri="{FF2B5EF4-FFF2-40B4-BE49-F238E27FC236}">
                <a16:creationId xmlns:a16="http://schemas.microsoft.com/office/drawing/2014/main" id="{70DF41AF-C474-08E9-E037-6D82DDE03BA6}"/>
              </a:ext>
            </a:extLst>
          </p:cNvPr>
          <p:cNvSpPr/>
          <p:nvPr/>
        </p:nvSpPr>
        <p:spPr>
          <a:xfrm>
            <a:off x="3895232" y="2920517"/>
            <a:ext cx="557706" cy="1227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F0DD1F2-D339-67B3-49AC-2CBD75B7C87C}"/>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12679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94D46-B22C-2ECB-F6DE-14FB75CF8C0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E456EC5-B18C-CAAC-7875-3FCEDDF86F85}"/>
              </a:ext>
            </a:extLst>
          </p:cNvPr>
          <p:cNvSpPr>
            <a:spLocks noGrp="1"/>
          </p:cNvSpPr>
          <p:nvPr>
            <p:ph type="title"/>
          </p:nvPr>
        </p:nvSpPr>
        <p:spPr/>
        <p:txBody>
          <a:bodyPr/>
          <a:lstStyle/>
          <a:p>
            <a:r>
              <a:rPr lang="en-US" altLang="ja-JP"/>
              <a:t>4. URL</a:t>
            </a:r>
            <a:r>
              <a:rPr lang="ja-JP" altLang="en-US"/>
              <a:t>ブラックリスト削除</a:t>
            </a:r>
            <a:endParaRPr kumimoji="1" lang="ja-JP" altLang="en-US"/>
          </a:p>
        </p:txBody>
      </p:sp>
      <p:sp>
        <p:nvSpPr>
          <p:cNvPr id="3" name="テキスト プレースホルダー 2">
            <a:extLst>
              <a:ext uri="{FF2B5EF4-FFF2-40B4-BE49-F238E27FC236}">
                <a16:creationId xmlns:a16="http://schemas.microsoft.com/office/drawing/2014/main" id="{7910A523-215F-751C-3ED0-8B49154D1FF3}"/>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4C80C93E-D319-C2CB-B2D6-0DCA16B7AC0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FAE0A22-8AD7-ABC8-CFEA-503BF4E3A31D}"/>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656D4BFE-1F49-A295-A87A-62F4964C47E1}"/>
              </a:ext>
            </a:extLst>
          </p:cNvPr>
          <p:cNvSpPr>
            <a:spLocks noGrp="1"/>
          </p:cNvSpPr>
          <p:nvPr>
            <p:ph type="body" sz="quarter" idx="18"/>
          </p:nvPr>
        </p:nvSpPr>
        <p:spPr/>
        <p:txBody>
          <a:bodyPr/>
          <a:lstStyle/>
          <a:p>
            <a:r>
              <a:rPr lang="ja-JP" altLang="en-US"/>
              <a:t>登録されたブラックリストから削除する設定手順について説明します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2CBFC296-FF0A-5762-FA3B-7EB874D7B2BD}"/>
              </a:ext>
            </a:extLst>
          </p:cNvPr>
          <p:cNvSpPr>
            <a:spLocks noGrp="1"/>
          </p:cNvSpPr>
          <p:nvPr>
            <p:ph type="sldNum" sz="quarter" idx="16"/>
          </p:nvPr>
        </p:nvSpPr>
        <p:spPr/>
        <p:txBody>
          <a:bodyPr/>
          <a:lstStyle/>
          <a:p>
            <a:fld id="{D57F1E4F-1CFF-5643-939E-217C01CDF565}" type="slidenum">
              <a:rPr lang="en-US" smtClean="0"/>
              <a:pPr/>
              <a:t>15</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0B2320B0-4ECD-3B75-B451-91042B48C84A}"/>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AC53B8DD-D7A8-B976-0A17-5CC71C1B6157}"/>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C651F10-8518-E70F-2902-FF893137521D}"/>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1CDF44FB-339B-290C-CCEA-341B10D58D4F}"/>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E499A53C-A52D-1392-59A0-D7598F80DC87}"/>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1850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5BCBCAD4-4DA6-C42A-B9A2-AAD9C688E7A6}"/>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D35BED7D-031B-1841-4184-20BB4B9F152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89E366C8-1657-0D4F-01FD-4B9F6A02C996}"/>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E6ABBF23-297A-D412-249D-D9481A11CE2D}"/>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
        <p:nvSpPr>
          <p:cNvPr id="6" name="テキスト プレースホルダー 5">
            <a:extLst>
              <a:ext uri="{FF2B5EF4-FFF2-40B4-BE49-F238E27FC236}">
                <a16:creationId xmlns:a16="http://schemas.microsoft.com/office/drawing/2014/main" id="{4F67DA6F-EA18-ECFF-70BA-18094CB0C9EB}"/>
              </a:ext>
            </a:extLst>
          </p:cNvPr>
          <p:cNvSpPr>
            <a:spLocks noGrp="1"/>
          </p:cNvSpPr>
          <p:nvPr>
            <p:ph type="body" sz="quarter" idx="17"/>
          </p:nvPr>
        </p:nvSpPr>
        <p:spPr/>
        <p:txBody>
          <a:bodyPr/>
          <a:lstStyle/>
          <a:p>
            <a:r>
              <a:rPr lang="ja-JP" altLang="en-US"/>
              <a:t>④</a:t>
            </a:r>
            <a:r>
              <a:rPr kumimoji="1" lang="ja-JP" altLang="en-US"/>
              <a:t>　「ブラックリスト」をクリックします</a:t>
            </a:r>
          </a:p>
          <a:p>
            <a:endParaRPr kumimoji="1" lang="ja-JP" altLang="en-US"/>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1EDCD99C-23EE-8280-7FF0-4C100CC39C68}"/>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273D1A4B-267C-125B-E371-02F74E60383E}"/>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F5683A7-E624-573E-C117-487A2CC6BE08}"/>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5DC5846-5C10-1C3A-E5AE-8D6B0E1AA32C}"/>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38449EED-9272-C03E-B0D4-E70A0BEBF2C6}"/>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DCABADE6-62B4-0166-F0CD-05625A2E60BF}"/>
              </a:ext>
            </a:extLst>
          </p:cNvPr>
          <p:cNvSpPr/>
          <p:nvPr/>
        </p:nvSpPr>
        <p:spPr>
          <a:xfrm>
            <a:off x="7738347" y="2567396"/>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348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58AAC7EE-645A-49E1-0B7A-9339BF2F0931}"/>
              </a:ext>
            </a:extLst>
          </p:cNvPr>
          <p:cNvPicPr>
            <a:picLocks noChangeAspect="1"/>
          </p:cNvPicPr>
          <p:nvPr/>
        </p:nvPicPr>
        <p:blipFill>
          <a:blip r:embed="rId2"/>
          <a:stretch>
            <a:fillRect/>
          </a:stretch>
        </p:blipFill>
        <p:spPr>
          <a:xfrm>
            <a:off x="7050755" y="1370418"/>
            <a:ext cx="3600000" cy="2584022"/>
          </a:xfrm>
          <a:prstGeom prst="rect">
            <a:avLst/>
          </a:prstGeom>
          <a:ln w="12700">
            <a:solidFill>
              <a:schemeClr val="tx1"/>
            </a:solidFill>
          </a:ln>
        </p:spPr>
      </p:pic>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A9C09326-86D7-4CE3-2EF7-21A309AE0C3B}"/>
              </a:ext>
            </a:extLst>
          </p:cNvPr>
          <p:cNvPicPr>
            <a:picLocks noChangeAspect="1"/>
          </p:cNvPicPr>
          <p:nvPr/>
        </p:nvPicPr>
        <p:blipFill>
          <a:blip r:embed="rId3"/>
          <a:stretch>
            <a:fillRect/>
          </a:stretch>
        </p:blipFill>
        <p:spPr>
          <a:xfrm>
            <a:off x="1541245" y="1573312"/>
            <a:ext cx="3600000" cy="2600514"/>
          </a:xfrm>
          <a:prstGeom prst="rect">
            <a:avLst/>
          </a:prstGeom>
          <a:ln w="12700">
            <a:solidFill>
              <a:schemeClr val="tx1"/>
            </a:solidFill>
          </a:ln>
        </p:spPr>
      </p:pic>
      <p:sp>
        <p:nvSpPr>
          <p:cNvPr id="2" name="タイトル 1">
            <a:extLst>
              <a:ext uri="{FF2B5EF4-FFF2-40B4-BE49-F238E27FC236}">
                <a16:creationId xmlns:a16="http://schemas.microsoft.com/office/drawing/2014/main" id="{091A3C6D-A72B-2ACB-B61E-1490A05DE56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E058F67-FC1D-91F9-68F1-FC394D15DC2F}"/>
              </a:ext>
            </a:extLst>
          </p:cNvPr>
          <p:cNvSpPr>
            <a:spLocks noGrp="1"/>
          </p:cNvSpPr>
          <p:nvPr>
            <p:ph type="body" sz="quarter" idx="13"/>
          </p:nvPr>
        </p:nvSpPr>
        <p:spPr/>
        <p:txBody>
          <a:bodyPr/>
          <a:lstStyle/>
          <a:p>
            <a:r>
              <a:rPr lang="ja-JP" altLang="en-US"/>
              <a:t>⑤</a:t>
            </a:r>
            <a:r>
              <a:rPr kumimoji="1" lang="ja-JP" altLang="en-US"/>
              <a:t>　削除したい</a:t>
            </a:r>
            <a:r>
              <a:rPr kumimoji="1" lang="en-US" altLang="ja-JP"/>
              <a:t>URL</a:t>
            </a:r>
            <a:r>
              <a:rPr kumimoji="1" lang="ja-JP" altLang="en-US"/>
              <a:t>の「削除」のチェックボックスを選択し、</a:t>
            </a:r>
            <a:br>
              <a:rPr kumimoji="1" lang="en-US" altLang="ja-JP"/>
            </a:br>
            <a:r>
              <a:rPr kumimoji="1" lang="ja-JP" altLang="en-US"/>
              <a:t>　　「削除」をクリックします</a:t>
            </a:r>
          </a:p>
        </p:txBody>
      </p:sp>
      <p:sp>
        <p:nvSpPr>
          <p:cNvPr id="4" name="フッター プレースホルダー 3">
            <a:extLst>
              <a:ext uri="{FF2B5EF4-FFF2-40B4-BE49-F238E27FC236}">
                <a16:creationId xmlns:a16="http://schemas.microsoft.com/office/drawing/2014/main" id="{80285B7D-0505-6A44-A678-16FAF65E33B0}"/>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A650FB8-47D5-98F3-8D4F-D26E54CB4C5B}"/>
              </a:ext>
            </a:extLst>
          </p:cNvPr>
          <p:cNvSpPr>
            <a:spLocks noGrp="1"/>
          </p:cNvSpPr>
          <p:nvPr>
            <p:ph type="body" sz="quarter" idx="17"/>
          </p:nvPr>
        </p:nvSpPr>
        <p:spPr/>
        <p:txBody>
          <a:bodyPr/>
          <a:lstStyle/>
          <a:p>
            <a:r>
              <a:rPr lang="ja-JP" altLang="en-US"/>
              <a:t>⑥</a:t>
            </a:r>
            <a:r>
              <a:rPr kumimoji="1" lang="ja-JP" altLang="en-US"/>
              <a:t>　「削除」をクリックして、削除は完了です</a:t>
            </a:r>
          </a:p>
        </p:txBody>
      </p:sp>
      <p:sp>
        <p:nvSpPr>
          <p:cNvPr id="9" name="正方形/長方形 8">
            <a:extLst>
              <a:ext uri="{FF2B5EF4-FFF2-40B4-BE49-F238E27FC236}">
                <a16:creationId xmlns:a16="http://schemas.microsoft.com/office/drawing/2014/main" id="{1B9691A1-4EA4-F632-6F4C-8EF55E28F8D3}"/>
              </a:ext>
            </a:extLst>
          </p:cNvPr>
          <p:cNvSpPr/>
          <p:nvPr/>
        </p:nvSpPr>
        <p:spPr>
          <a:xfrm>
            <a:off x="4152488" y="2797722"/>
            <a:ext cx="300449" cy="10978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B8E174C-6E83-4444-EFE9-B6FF04D9CC59}"/>
              </a:ext>
            </a:extLst>
          </p:cNvPr>
          <p:cNvSpPr/>
          <p:nvPr/>
        </p:nvSpPr>
        <p:spPr>
          <a:xfrm>
            <a:off x="3713339" y="3053029"/>
            <a:ext cx="252000" cy="3033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EFBBAC1-4F96-3FC5-4122-FA533E48F0D3}"/>
              </a:ext>
            </a:extLst>
          </p:cNvPr>
          <p:cNvSpPr/>
          <p:nvPr/>
        </p:nvSpPr>
        <p:spPr>
          <a:xfrm>
            <a:off x="9413509" y="2831659"/>
            <a:ext cx="548937" cy="1329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88BFB67-E89E-668C-3657-C0C066BBD965}"/>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983434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5D01C-986B-E30C-888D-832770EABC4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1F840C1-68F1-245C-F28F-5765633AA5A8}"/>
              </a:ext>
            </a:extLst>
          </p:cNvPr>
          <p:cNvSpPr>
            <a:spLocks noGrp="1"/>
          </p:cNvSpPr>
          <p:nvPr>
            <p:ph type="title"/>
          </p:nvPr>
        </p:nvSpPr>
        <p:spPr/>
        <p:txBody>
          <a:bodyPr/>
          <a:lstStyle/>
          <a:p>
            <a:r>
              <a:rPr lang="en-US" altLang="ja-JP"/>
              <a:t>5. URL</a:t>
            </a:r>
            <a:r>
              <a:rPr lang="ja-JP" altLang="en-US"/>
              <a:t>ブラックリスト一括変更</a:t>
            </a:r>
            <a:endParaRPr kumimoji="1" lang="ja-JP" altLang="en-US"/>
          </a:p>
        </p:txBody>
      </p:sp>
      <p:sp>
        <p:nvSpPr>
          <p:cNvPr id="3" name="テキスト プレースホルダー 2">
            <a:extLst>
              <a:ext uri="{FF2B5EF4-FFF2-40B4-BE49-F238E27FC236}">
                <a16:creationId xmlns:a16="http://schemas.microsoft.com/office/drawing/2014/main" id="{956AD101-5454-73AA-2F70-36473258FA14}"/>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F804B603-FA18-F9BF-3623-22DDD410D0D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80DDCAC-B621-CFE9-6851-267FFC85793A}"/>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A7CE0B70-038A-8C5D-D7C3-A43467E98AF3}"/>
              </a:ext>
            </a:extLst>
          </p:cNvPr>
          <p:cNvSpPr>
            <a:spLocks noGrp="1"/>
          </p:cNvSpPr>
          <p:nvPr>
            <p:ph type="body" sz="quarter" idx="18"/>
          </p:nvPr>
        </p:nvSpPr>
        <p:spPr/>
        <p:txBody>
          <a:bodyPr/>
          <a:lstStyle/>
          <a:p>
            <a:r>
              <a:rPr lang="ja-JP" altLang="en-US"/>
              <a:t>ファイルアップロード機能を利用した複数</a:t>
            </a:r>
            <a:r>
              <a:rPr lang="en-US" altLang="ja-JP"/>
              <a:t>URL</a:t>
            </a:r>
            <a:r>
              <a:rPr lang="ja-JP" altLang="en-US"/>
              <a:t>を一括で変更する手順について説明します</a:t>
            </a:r>
          </a:p>
        </p:txBody>
      </p:sp>
      <p:sp>
        <p:nvSpPr>
          <p:cNvPr id="5" name="スライド番号プレースホルダー 4">
            <a:extLst>
              <a:ext uri="{FF2B5EF4-FFF2-40B4-BE49-F238E27FC236}">
                <a16:creationId xmlns:a16="http://schemas.microsoft.com/office/drawing/2014/main" id="{29CF02FD-C17A-CD1C-E232-2D7D7611EA27}"/>
              </a:ext>
            </a:extLst>
          </p:cNvPr>
          <p:cNvSpPr>
            <a:spLocks noGrp="1"/>
          </p:cNvSpPr>
          <p:nvPr>
            <p:ph type="sldNum" sz="quarter" idx="16"/>
          </p:nvPr>
        </p:nvSpPr>
        <p:spPr/>
        <p:txBody>
          <a:bodyPr/>
          <a:lstStyle/>
          <a:p>
            <a:fld id="{D57F1E4F-1CFF-5643-939E-217C01CDF565}" type="slidenum">
              <a:rPr lang="en-US" smtClean="0"/>
              <a:pPr/>
              <a:t>18</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2FA7CA74-215D-38CD-AF21-078012B2A37F}"/>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0B49A34D-5683-497B-5031-D4D977361909}"/>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D4C9E288-D410-A12D-34E2-E4F12FA3402B}"/>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8E9F5385-BEE8-6BD8-F57F-20E4CEC3E7D4}"/>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9ED9974-4B26-DD7C-677C-6EDB73942BE2}"/>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495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CAA6EAC3-4E61-3956-4995-B44A19C5C8F7}"/>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EF6DAFC6-8D7A-F1F5-17D9-2874C4784426}"/>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1968F2DE-1AC4-EF4A-21BE-207AA660916E}"/>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CC17DC56-79FD-6E2B-28EE-79DA4FAA3254}"/>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
        <p:nvSpPr>
          <p:cNvPr id="6" name="テキスト プレースホルダー 5">
            <a:extLst>
              <a:ext uri="{FF2B5EF4-FFF2-40B4-BE49-F238E27FC236}">
                <a16:creationId xmlns:a16="http://schemas.microsoft.com/office/drawing/2014/main" id="{2D9ADDF6-21CF-CA3B-5F6E-6026FA8AB485}"/>
              </a:ext>
            </a:extLst>
          </p:cNvPr>
          <p:cNvSpPr>
            <a:spLocks noGrp="1"/>
          </p:cNvSpPr>
          <p:nvPr>
            <p:ph type="body" sz="quarter" idx="17"/>
          </p:nvPr>
        </p:nvSpPr>
        <p:spPr/>
        <p:txBody>
          <a:bodyPr/>
          <a:lstStyle/>
          <a:p>
            <a:r>
              <a:rPr lang="ja-JP" altLang="en-US"/>
              <a:t>④</a:t>
            </a:r>
            <a:r>
              <a:rPr kumimoji="1" lang="ja-JP" altLang="en-US"/>
              <a:t>　「ブラックリスト」をクリックします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D96E6DCD-9125-96B5-6011-F1D07FAB1EA5}"/>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2D0BFFC9-BCD5-1A1F-5523-583F2F8364CC}"/>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485DA09-72BE-ED61-C867-104CA7D03438}"/>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762A7FD-D1EE-17A7-34D0-36038F15F4B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095EC9A9-CC16-800F-2DCD-448CC26C635A}"/>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714F3CFF-00C4-E4DD-1553-2070F8C97DBB}"/>
              </a:ext>
            </a:extLst>
          </p:cNvPr>
          <p:cNvSpPr/>
          <p:nvPr/>
        </p:nvSpPr>
        <p:spPr>
          <a:xfrm>
            <a:off x="7738347" y="2567396"/>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672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74A7F45-6F78-0DDE-8D24-1ACC28F731B6}"/>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6EC6C568-6353-5548-8B0F-CF5991AE2542}"/>
              </a:ext>
            </a:extLst>
          </p:cNvPr>
          <p:cNvSpPr>
            <a:spLocks noGrp="1"/>
          </p:cNvSpPr>
          <p:nvPr>
            <p:ph type="body" sz="quarter" idx="13"/>
          </p:nvPr>
        </p:nvSpPr>
        <p:spPr/>
        <p:txBody>
          <a:bodyPr/>
          <a:lstStyle/>
          <a:p>
            <a:endParaRPr lang="en-US" altLang="ja-JP"/>
          </a:p>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URL</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en-US" altLang="ja-JP"/>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カスタムフィルタリング</a:t>
            </a:r>
            <a:endParaRPr lang="en-US" altLang="ja-JP"/>
          </a:p>
          <a:p>
            <a:r>
              <a:rPr lang="en-US" altLang="ja-JP"/>
              <a:t>3.</a:t>
            </a:r>
            <a:r>
              <a:rPr lang="ja-JP" altLang="en-US"/>
              <a:t>　</a:t>
            </a:r>
            <a:r>
              <a:rPr lang="en-US" altLang="ja-JP">
                <a:hlinkClick r:id="rId4" action="ppaction://hlinksldjump">
                  <a:extLst>
                    <a:ext uri="{A12FA001-AC4F-418D-AE19-62706E023703}">
                      <ahyp:hlinkClr xmlns:ahyp="http://schemas.microsoft.com/office/drawing/2018/hyperlinkcolor" val="tx"/>
                    </a:ext>
                  </a:extLst>
                </a:hlinkClick>
              </a:rPr>
              <a:t>URL</a:t>
            </a:r>
            <a:r>
              <a:rPr lang="ja-JP" altLang="en-US">
                <a:hlinkClick r:id="rId4" action="ppaction://hlinksldjump">
                  <a:extLst>
                    <a:ext uri="{A12FA001-AC4F-418D-AE19-62706E023703}">
                      <ahyp:hlinkClr xmlns:ahyp="http://schemas.microsoft.com/office/drawing/2018/hyperlinkcolor" val="tx"/>
                    </a:ext>
                  </a:extLst>
                </a:hlinkClick>
              </a:rPr>
              <a:t>ブラックリスト登録</a:t>
            </a:r>
            <a:endParaRPr lang="en-US" altLang="ja-JP"/>
          </a:p>
          <a:p>
            <a:r>
              <a:rPr lang="en-US" altLang="ja-JP"/>
              <a:t>4.</a:t>
            </a:r>
            <a:r>
              <a:rPr lang="ja-JP" altLang="en-US"/>
              <a:t>　</a:t>
            </a:r>
            <a:r>
              <a:rPr lang="en-US" altLang="ja-JP">
                <a:hlinkClick r:id="rId5" action="ppaction://hlinksldjump">
                  <a:extLst>
                    <a:ext uri="{A12FA001-AC4F-418D-AE19-62706E023703}">
                      <ahyp:hlinkClr xmlns:ahyp="http://schemas.microsoft.com/office/drawing/2018/hyperlinkcolor" val="tx"/>
                    </a:ext>
                  </a:extLst>
                </a:hlinkClick>
              </a:rPr>
              <a:t>URL</a:t>
            </a:r>
            <a:r>
              <a:rPr lang="ja-JP" altLang="en-US">
                <a:hlinkClick r:id="rId5" action="ppaction://hlinksldjump">
                  <a:extLst>
                    <a:ext uri="{A12FA001-AC4F-418D-AE19-62706E023703}">
                      <ahyp:hlinkClr xmlns:ahyp="http://schemas.microsoft.com/office/drawing/2018/hyperlinkcolor" val="tx"/>
                    </a:ext>
                  </a:extLst>
                </a:hlinkClick>
              </a:rPr>
              <a:t>ブラックリスト削除</a:t>
            </a:r>
            <a:endParaRPr lang="en-US" altLang="ja-JP"/>
          </a:p>
          <a:p>
            <a:r>
              <a:rPr lang="en-US" altLang="ja-JP"/>
              <a:t>5.</a:t>
            </a:r>
            <a:r>
              <a:rPr lang="ja-JP" altLang="en-US"/>
              <a:t>　</a:t>
            </a:r>
            <a:r>
              <a:rPr lang="en-US" altLang="ja-JP">
                <a:hlinkClick r:id="rId6" action="ppaction://hlinksldjump">
                  <a:extLst>
                    <a:ext uri="{A12FA001-AC4F-418D-AE19-62706E023703}">
                      <ahyp:hlinkClr xmlns:ahyp="http://schemas.microsoft.com/office/drawing/2018/hyperlinkcolor" val="tx"/>
                    </a:ext>
                  </a:extLst>
                </a:hlinkClick>
              </a:rPr>
              <a:t>URL</a:t>
            </a:r>
            <a:r>
              <a:rPr lang="ja-JP" altLang="en-US">
                <a:hlinkClick r:id="rId6" action="ppaction://hlinksldjump">
                  <a:extLst>
                    <a:ext uri="{A12FA001-AC4F-418D-AE19-62706E023703}">
                      <ahyp:hlinkClr xmlns:ahyp="http://schemas.microsoft.com/office/drawing/2018/hyperlinkcolor" val="tx"/>
                    </a:ext>
                  </a:extLst>
                </a:hlinkClick>
              </a:rPr>
              <a:t>ブラックリスト一括変更</a:t>
            </a:r>
            <a:endParaRPr lang="en-US" altLang="ja-JP"/>
          </a:p>
          <a:p>
            <a:r>
              <a:rPr lang="en-US" altLang="ja-JP"/>
              <a:t>6.</a:t>
            </a:r>
            <a:r>
              <a:rPr lang="ja-JP" altLang="en-US"/>
              <a:t>　</a:t>
            </a:r>
            <a:r>
              <a:rPr lang="en-US" altLang="ja-JP">
                <a:hlinkClick r:id="rId7" action="ppaction://hlinksldjump">
                  <a:extLst>
                    <a:ext uri="{A12FA001-AC4F-418D-AE19-62706E023703}">
                      <ahyp:hlinkClr xmlns:ahyp="http://schemas.microsoft.com/office/drawing/2018/hyperlinkcolor" val="tx"/>
                    </a:ext>
                  </a:extLst>
                </a:hlinkClick>
              </a:rPr>
              <a:t>URL</a:t>
            </a:r>
            <a:r>
              <a:rPr lang="ja-JP" altLang="en-US">
                <a:hlinkClick r:id="rId7" action="ppaction://hlinksldjump">
                  <a:extLst>
                    <a:ext uri="{A12FA001-AC4F-418D-AE19-62706E023703}">
                      <ahyp:hlinkClr xmlns:ahyp="http://schemas.microsoft.com/office/drawing/2018/hyperlinkcolor" val="tx"/>
                    </a:ext>
                  </a:extLst>
                </a:hlinkClick>
              </a:rPr>
              <a:t>ホワイトリスト登録</a:t>
            </a:r>
            <a:endParaRPr lang="en-US" altLang="ja-JP"/>
          </a:p>
          <a:p>
            <a:r>
              <a:rPr lang="en-US" altLang="ja-JP"/>
              <a:t>7.</a:t>
            </a:r>
            <a:r>
              <a:rPr lang="ja-JP" altLang="en-US"/>
              <a:t>　</a:t>
            </a:r>
            <a:r>
              <a:rPr lang="en-US" altLang="ja-JP">
                <a:hlinkClick r:id="rId8" action="ppaction://hlinksldjump">
                  <a:extLst>
                    <a:ext uri="{A12FA001-AC4F-418D-AE19-62706E023703}">
                      <ahyp:hlinkClr xmlns:ahyp="http://schemas.microsoft.com/office/drawing/2018/hyperlinkcolor" val="tx"/>
                    </a:ext>
                  </a:extLst>
                </a:hlinkClick>
              </a:rPr>
              <a:t>URL</a:t>
            </a:r>
            <a:r>
              <a:rPr lang="ja-JP" altLang="en-US">
                <a:hlinkClick r:id="rId8" action="ppaction://hlinksldjump">
                  <a:extLst>
                    <a:ext uri="{A12FA001-AC4F-418D-AE19-62706E023703}">
                      <ahyp:hlinkClr xmlns:ahyp="http://schemas.microsoft.com/office/drawing/2018/hyperlinkcolor" val="tx"/>
                    </a:ext>
                  </a:extLst>
                </a:hlinkClick>
              </a:rPr>
              <a:t>ホワイトリスト削除</a:t>
            </a:r>
            <a:endParaRPr lang="en-US" altLang="ja-JP"/>
          </a:p>
          <a:p>
            <a:r>
              <a:rPr lang="en-US" altLang="ja-JP"/>
              <a:t>8.</a:t>
            </a:r>
            <a:r>
              <a:rPr lang="ja-JP" altLang="en-US"/>
              <a:t>　</a:t>
            </a:r>
            <a:r>
              <a:rPr lang="en-US" altLang="ja-JP">
                <a:hlinkClick r:id="rId9" action="ppaction://hlinksldjump">
                  <a:extLst>
                    <a:ext uri="{A12FA001-AC4F-418D-AE19-62706E023703}">
                      <ahyp:hlinkClr xmlns:ahyp="http://schemas.microsoft.com/office/drawing/2018/hyperlinkcolor" val="tx"/>
                    </a:ext>
                  </a:extLst>
                </a:hlinkClick>
              </a:rPr>
              <a:t>URL</a:t>
            </a:r>
            <a:r>
              <a:rPr lang="ja-JP" altLang="en-US">
                <a:hlinkClick r:id="rId9" action="ppaction://hlinksldjump">
                  <a:extLst>
                    <a:ext uri="{A12FA001-AC4F-418D-AE19-62706E023703}">
                      <ahyp:hlinkClr xmlns:ahyp="http://schemas.microsoft.com/office/drawing/2018/hyperlinkcolor" val="tx"/>
                    </a:ext>
                  </a:extLst>
                </a:hlinkClick>
              </a:rPr>
              <a:t>ホワイトリスト一括変更</a:t>
            </a:r>
            <a:endParaRPr lang="en-US" altLang="ja-JP"/>
          </a:p>
          <a:p>
            <a:r>
              <a:rPr lang="en-US" altLang="ja-JP"/>
              <a:t>9.</a:t>
            </a:r>
            <a:r>
              <a:rPr lang="ja-JP" altLang="en-US"/>
              <a:t>　</a:t>
            </a:r>
            <a:r>
              <a:rPr lang="en-US" altLang="ja-JP">
                <a:solidFill>
                  <a:schemeClr val="tx1"/>
                </a:solidFill>
                <a:hlinkClick r:id="rId10" action="ppaction://hlinksldjump">
                  <a:extLst>
                    <a:ext uri="{A12FA001-AC4F-418D-AE19-62706E023703}">
                      <ahyp:hlinkClr xmlns:ahyp="http://schemas.microsoft.com/office/drawing/2018/hyperlinkcolor" val="tx"/>
                    </a:ext>
                  </a:extLst>
                </a:hlinkClick>
              </a:rPr>
              <a:t>URL</a:t>
            </a:r>
            <a:r>
              <a:rPr lang="ja-JP" altLang="en-US">
                <a:solidFill>
                  <a:schemeClr val="tx1"/>
                </a:solidFill>
                <a:hlinkClick r:id="rId10" action="ppaction://hlinksldjump">
                  <a:extLst>
                    <a:ext uri="{A12FA001-AC4F-418D-AE19-62706E023703}">
                      <ahyp:hlinkClr xmlns:ahyp="http://schemas.microsoft.com/office/drawing/2018/hyperlinkcolor" val="tx"/>
                    </a:ext>
                  </a:extLst>
                </a:hlinkClick>
              </a:rPr>
              <a:t>フィルタリングレベル別カテゴリリスト</a:t>
            </a:r>
            <a:endParaRPr lang="en-US" altLang="ja-JP">
              <a:solidFill>
                <a:schemeClr val="tx1"/>
              </a:solidFill>
            </a:endParaRPr>
          </a:p>
        </p:txBody>
      </p:sp>
      <p:sp>
        <p:nvSpPr>
          <p:cNvPr id="4" name="フッター プレースホルダー 3">
            <a:extLst>
              <a:ext uri="{FF2B5EF4-FFF2-40B4-BE49-F238E27FC236}">
                <a16:creationId xmlns:a16="http://schemas.microsoft.com/office/drawing/2014/main" id="{2A0F5278-DBD2-D5AD-6556-5BDAC9F93002}"/>
              </a:ext>
            </a:extLst>
          </p:cNvPr>
          <p:cNvSpPr>
            <a:spLocks noGrp="1"/>
          </p:cNvSpPr>
          <p:nvPr>
            <p:ph type="ftr" sz="quarter" idx="15"/>
          </p:nvPr>
        </p:nvSpPr>
        <p:spPr/>
        <p:txBody>
          <a:bodyPr/>
          <a:lstStyle/>
          <a:p>
            <a:r>
              <a:rPr lang="en-US" altLang="ja-JP" cap="none"/>
              <a:t>Copyright 2025 Technol INC. All Rights Reserved.</a:t>
            </a:r>
          </a:p>
        </p:txBody>
      </p:sp>
      <p:sp>
        <p:nvSpPr>
          <p:cNvPr id="2" name="スライド番号プレースホルダー 1">
            <a:extLst>
              <a:ext uri="{FF2B5EF4-FFF2-40B4-BE49-F238E27FC236}">
                <a16:creationId xmlns:a16="http://schemas.microsoft.com/office/drawing/2014/main" id="{BEFBC746-FCEE-8D90-7797-0203EB6C1D91}"/>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370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28271101-82D2-E68B-117B-D79F0EEA62CE}"/>
              </a:ext>
            </a:extLst>
          </p:cNvPr>
          <p:cNvPicPr>
            <a:picLocks noChangeAspect="1"/>
          </p:cNvPicPr>
          <p:nvPr/>
        </p:nvPicPr>
        <p:blipFill>
          <a:blip r:embed="rId2"/>
          <a:stretch>
            <a:fillRect/>
          </a:stretch>
        </p:blipFill>
        <p:spPr>
          <a:xfrm>
            <a:off x="1541245" y="1325378"/>
            <a:ext cx="3600000" cy="2600514"/>
          </a:xfrm>
          <a:prstGeom prst="rect">
            <a:avLst/>
          </a:prstGeom>
          <a:ln w="12700">
            <a:solidFill>
              <a:schemeClr val="tx1"/>
            </a:solidFill>
          </a:ln>
        </p:spPr>
      </p:pic>
      <p:sp>
        <p:nvSpPr>
          <p:cNvPr id="2" name="タイトル 1">
            <a:extLst>
              <a:ext uri="{FF2B5EF4-FFF2-40B4-BE49-F238E27FC236}">
                <a16:creationId xmlns:a16="http://schemas.microsoft.com/office/drawing/2014/main" id="{CAA56054-AC7E-4D4E-66E7-E3657F0F297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B9C09E4-AA42-AC20-0143-78F40F0A661B}"/>
              </a:ext>
            </a:extLst>
          </p:cNvPr>
          <p:cNvSpPr>
            <a:spLocks noGrp="1"/>
          </p:cNvSpPr>
          <p:nvPr>
            <p:ph type="body" sz="quarter" idx="13"/>
          </p:nvPr>
        </p:nvSpPr>
        <p:spPr/>
        <p:txBody>
          <a:bodyPr/>
          <a:lstStyle/>
          <a:p>
            <a:r>
              <a:rPr lang="ja-JP" altLang="en-US"/>
              <a:t>⑤</a:t>
            </a:r>
            <a:r>
              <a:rPr kumimoji="1" lang="ja-JP" altLang="en-US"/>
              <a:t>　「ファイルの選択」をクリックします</a:t>
            </a:r>
          </a:p>
        </p:txBody>
      </p:sp>
      <p:sp>
        <p:nvSpPr>
          <p:cNvPr id="4" name="フッター プレースホルダー 3">
            <a:extLst>
              <a:ext uri="{FF2B5EF4-FFF2-40B4-BE49-F238E27FC236}">
                <a16:creationId xmlns:a16="http://schemas.microsoft.com/office/drawing/2014/main" id="{5A454C46-54E3-7D4B-111D-7A63070BA40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6370743-C406-BD86-34D9-F0A03F652AB7}"/>
              </a:ext>
            </a:extLst>
          </p:cNvPr>
          <p:cNvSpPr>
            <a:spLocks noGrp="1"/>
          </p:cNvSpPr>
          <p:nvPr>
            <p:ph type="body" sz="quarter" idx="17"/>
          </p:nvPr>
        </p:nvSpPr>
        <p:spPr/>
        <p:txBody>
          <a:bodyPr/>
          <a:lstStyle/>
          <a:p>
            <a:r>
              <a:rPr kumimoji="1" lang="ja-JP" altLang="en-US"/>
              <a:t>⑥　ブラックリスト設定ファイルを選択し、「開く」をクリック</a:t>
            </a:r>
            <a:br>
              <a:rPr kumimoji="1" lang="en-US" altLang="ja-JP"/>
            </a:br>
            <a:r>
              <a:rPr kumimoji="1" lang="ja-JP" altLang="en-US"/>
              <a:t>　　します</a:t>
            </a:r>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r>
              <a:rPr lang="en-US" altLang="ja-JP"/>
              <a:t>※</a:t>
            </a:r>
            <a:r>
              <a:rPr lang="ja-JP" altLang="en-US"/>
              <a:t>ブラックリスト設定ファイルのサンプル</a:t>
            </a:r>
            <a:endParaRPr kumimoji="1" lang="ja-JP" altLang="en-US"/>
          </a:p>
        </p:txBody>
      </p:sp>
      <p:pic>
        <p:nvPicPr>
          <p:cNvPr id="8" name="図 7">
            <a:extLst>
              <a:ext uri="{FF2B5EF4-FFF2-40B4-BE49-F238E27FC236}">
                <a16:creationId xmlns:a16="http://schemas.microsoft.com/office/drawing/2014/main" id="{26A68CE5-E151-06E8-F799-D1439093EFFC}"/>
              </a:ext>
            </a:extLst>
          </p:cNvPr>
          <p:cNvPicPr>
            <a:picLocks noChangeAspect="1"/>
          </p:cNvPicPr>
          <p:nvPr/>
        </p:nvPicPr>
        <p:blipFill>
          <a:blip r:embed="rId3"/>
          <a:stretch>
            <a:fillRect/>
          </a:stretch>
        </p:blipFill>
        <p:spPr>
          <a:xfrm>
            <a:off x="7048106" y="1740241"/>
            <a:ext cx="3600000" cy="2709031"/>
          </a:xfrm>
          <a:prstGeom prst="rect">
            <a:avLst/>
          </a:prstGeom>
        </p:spPr>
      </p:pic>
      <p:pic>
        <p:nvPicPr>
          <p:cNvPr id="9" name="図 8">
            <a:extLst>
              <a:ext uri="{FF2B5EF4-FFF2-40B4-BE49-F238E27FC236}">
                <a16:creationId xmlns:a16="http://schemas.microsoft.com/office/drawing/2014/main" id="{4F70581D-FC5A-DECA-F0C3-E9B135861A52}"/>
              </a:ext>
            </a:extLst>
          </p:cNvPr>
          <p:cNvPicPr>
            <a:picLocks noChangeAspect="1"/>
          </p:cNvPicPr>
          <p:nvPr/>
        </p:nvPicPr>
        <p:blipFill>
          <a:blip r:embed="rId4"/>
          <a:stretch>
            <a:fillRect/>
          </a:stretch>
        </p:blipFill>
        <p:spPr>
          <a:xfrm>
            <a:off x="7408106" y="5273389"/>
            <a:ext cx="2880000" cy="849530"/>
          </a:xfrm>
          <a:prstGeom prst="rect">
            <a:avLst/>
          </a:prstGeom>
        </p:spPr>
      </p:pic>
      <p:sp>
        <p:nvSpPr>
          <p:cNvPr id="10" name="正方形/長方形 9">
            <a:extLst>
              <a:ext uri="{FF2B5EF4-FFF2-40B4-BE49-F238E27FC236}">
                <a16:creationId xmlns:a16="http://schemas.microsoft.com/office/drawing/2014/main" id="{261EBC97-4FF6-B108-1090-31FCC64F2209}"/>
              </a:ext>
            </a:extLst>
          </p:cNvPr>
          <p:cNvSpPr/>
          <p:nvPr/>
        </p:nvSpPr>
        <p:spPr>
          <a:xfrm>
            <a:off x="1923167" y="2181430"/>
            <a:ext cx="460464" cy="11885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D53695F-1E30-A2B1-51C8-BA3DFEFD429D}"/>
              </a:ext>
            </a:extLst>
          </p:cNvPr>
          <p:cNvSpPr/>
          <p:nvPr/>
        </p:nvSpPr>
        <p:spPr>
          <a:xfrm>
            <a:off x="9457510" y="4233357"/>
            <a:ext cx="540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16FAE62-577E-0819-900D-68E266B50301}"/>
              </a:ext>
            </a:extLst>
          </p:cNvPr>
          <p:cNvSpPr/>
          <p:nvPr/>
        </p:nvSpPr>
        <p:spPr>
          <a:xfrm>
            <a:off x="8023337" y="2625635"/>
            <a:ext cx="936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9B8E719-C7E1-B13B-546A-6D13ED20FC6F}"/>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46896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69B82DA6-E1C5-AC25-8E83-AACEF7D6B4B8}"/>
              </a:ext>
            </a:extLst>
          </p:cNvPr>
          <p:cNvPicPr>
            <a:picLocks noChangeAspect="1"/>
          </p:cNvPicPr>
          <p:nvPr/>
        </p:nvPicPr>
        <p:blipFill>
          <a:blip r:embed="rId2"/>
          <a:stretch>
            <a:fillRect/>
          </a:stretch>
        </p:blipFill>
        <p:spPr>
          <a:xfrm>
            <a:off x="7128969" y="1618614"/>
            <a:ext cx="3600000" cy="2574712"/>
          </a:xfrm>
          <a:prstGeom prst="rect">
            <a:avLst/>
          </a:prstGeom>
          <a:ln w="12700">
            <a:solidFill>
              <a:schemeClr val="tx1"/>
            </a:solidFill>
          </a:ln>
        </p:spPr>
      </p:pic>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073F509-E51F-44E6-368B-FA7753A4F7F6}"/>
              </a:ext>
            </a:extLst>
          </p:cNvPr>
          <p:cNvPicPr>
            <a:picLocks noChangeAspect="1"/>
          </p:cNvPicPr>
          <p:nvPr/>
        </p:nvPicPr>
        <p:blipFill>
          <a:blip r:embed="rId3"/>
          <a:stretch>
            <a:fillRect/>
          </a:stretch>
        </p:blipFill>
        <p:spPr>
          <a:xfrm>
            <a:off x="1541245" y="1818643"/>
            <a:ext cx="3600000" cy="2589965"/>
          </a:xfrm>
          <a:prstGeom prst="rect">
            <a:avLst/>
          </a:prstGeom>
          <a:ln w="12700">
            <a:solidFill>
              <a:schemeClr val="tx1"/>
            </a:solidFill>
          </a:ln>
        </p:spPr>
      </p:pic>
      <p:sp>
        <p:nvSpPr>
          <p:cNvPr id="3" name="テキスト プレースホルダー 2">
            <a:extLst>
              <a:ext uri="{FF2B5EF4-FFF2-40B4-BE49-F238E27FC236}">
                <a16:creationId xmlns:a16="http://schemas.microsoft.com/office/drawing/2014/main" id="{7ED8F5E1-6E06-01E8-2207-DACF9CF61AE1}"/>
              </a:ext>
            </a:extLst>
          </p:cNvPr>
          <p:cNvSpPr>
            <a:spLocks noGrp="1"/>
          </p:cNvSpPr>
          <p:nvPr>
            <p:ph type="body" sz="quarter" idx="13"/>
          </p:nvPr>
        </p:nvSpPr>
        <p:spPr/>
        <p:txBody>
          <a:bodyPr/>
          <a:lstStyle/>
          <a:p>
            <a:r>
              <a:rPr lang="ja-JP" altLang="en-US"/>
              <a:t>⑦</a:t>
            </a:r>
            <a:r>
              <a:rPr kumimoji="1" lang="ja-JP" altLang="en-US"/>
              <a:t>　ブラックリストの内容を置き換える場合は「アップロード</a:t>
            </a:r>
            <a:br>
              <a:rPr kumimoji="1" lang="en-US" altLang="ja-JP"/>
            </a:br>
            <a:r>
              <a:rPr kumimoji="1" lang="ja-JP" altLang="en-US"/>
              <a:t>　　（置換）」、ブラックリストに追加する場合は「アップロ</a:t>
            </a:r>
            <a:br>
              <a:rPr kumimoji="1" lang="en-US" altLang="ja-JP"/>
            </a:br>
            <a:r>
              <a:rPr kumimoji="1" lang="ja-JP" altLang="en-US"/>
              <a:t>　　ード（追加）」をクリックします</a:t>
            </a:r>
          </a:p>
        </p:txBody>
      </p:sp>
      <p:sp>
        <p:nvSpPr>
          <p:cNvPr id="2" name="タイトル 1">
            <a:extLst>
              <a:ext uri="{FF2B5EF4-FFF2-40B4-BE49-F238E27FC236}">
                <a16:creationId xmlns:a16="http://schemas.microsoft.com/office/drawing/2014/main" id="{A383C6E6-8B36-A97D-B0A4-8BAAD5FD03B2}"/>
              </a:ext>
            </a:extLst>
          </p:cNvPr>
          <p:cNvSpPr>
            <a:spLocks noGrp="1"/>
          </p:cNvSpPr>
          <p:nvPr>
            <p:ph type="title"/>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B520B725-9FBA-3A8D-A59F-D7A441EC921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E0BA728-05C7-705B-E4CB-6E36BB7B398F}"/>
              </a:ext>
            </a:extLst>
          </p:cNvPr>
          <p:cNvSpPr>
            <a:spLocks noGrp="1"/>
          </p:cNvSpPr>
          <p:nvPr>
            <p:ph type="body" sz="quarter" idx="17"/>
          </p:nvPr>
        </p:nvSpPr>
        <p:spPr/>
        <p:txBody>
          <a:bodyPr/>
          <a:lstStyle/>
          <a:p>
            <a:r>
              <a:rPr lang="ja-JP" altLang="en-US"/>
              <a:t>⑧</a:t>
            </a:r>
            <a:r>
              <a:rPr kumimoji="1" lang="ja-JP" altLang="en-US"/>
              <a:t>　下記のようにブラックリストが変更されていれば設定</a:t>
            </a:r>
            <a:br>
              <a:rPr kumimoji="1" lang="en-US" altLang="ja-JP"/>
            </a:br>
            <a:r>
              <a:rPr kumimoji="1" lang="ja-JP" altLang="en-US"/>
              <a:t>　　完了です。</a:t>
            </a:r>
          </a:p>
        </p:txBody>
      </p:sp>
      <p:sp>
        <p:nvSpPr>
          <p:cNvPr id="9" name="正方形/長方形 8">
            <a:extLst>
              <a:ext uri="{FF2B5EF4-FFF2-40B4-BE49-F238E27FC236}">
                <a16:creationId xmlns:a16="http://schemas.microsoft.com/office/drawing/2014/main" id="{E57C1209-4412-74FC-A24A-F493C56468F5}"/>
              </a:ext>
            </a:extLst>
          </p:cNvPr>
          <p:cNvSpPr/>
          <p:nvPr/>
        </p:nvSpPr>
        <p:spPr>
          <a:xfrm>
            <a:off x="3528969" y="2671176"/>
            <a:ext cx="126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A63C18D-B807-2C0A-724A-7BC21614E211}"/>
              </a:ext>
            </a:extLst>
          </p:cNvPr>
          <p:cNvSpPr/>
          <p:nvPr/>
        </p:nvSpPr>
        <p:spPr>
          <a:xfrm>
            <a:off x="7791908" y="3054462"/>
            <a:ext cx="2282367" cy="5205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033BB91-9E97-639D-9DB6-EFC441FBF42E}"/>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14638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9C82A-5DF8-FC8A-4D28-3C7D875FFC4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72D493-DC44-FDA8-6E2D-48E0B6881B45}"/>
              </a:ext>
            </a:extLst>
          </p:cNvPr>
          <p:cNvSpPr>
            <a:spLocks noGrp="1"/>
          </p:cNvSpPr>
          <p:nvPr>
            <p:ph type="title"/>
          </p:nvPr>
        </p:nvSpPr>
        <p:spPr/>
        <p:txBody>
          <a:bodyPr/>
          <a:lstStyle/>
          <a:p>
            <a:r>
              <a:rPr lang="en-US" altLang="ja-JP"/>
              <a:t>6. URL</a:t>
            </a:r>
            <a:r>
              <a:rPr lang="ja-JP" altLang="en-US"/>
              <a:t>ホワイトリスト登録</a:t>
            </a:r>
            <a:endParaRPr kumimoji="1" lang="ja-JP" altLang="en-US"/>
          </a:p>
        </p:txBody>
      </p:sp>
      <p:sp>
        <p:nvSpPr>
          <p:cNvPr id="3" name="テキスト プレースホルダー 2">
            <a:extLst>
              <a:ext uri="{FF2B5EF4-FFF2-40B4-BE49-F238E27FC236}">
                <a16:creationId xmlns:a16="http://schemas.microsoft.com/office/drawing/2014/main" id="{D667A458-189F-D8EE-3B59-ADFCFFAAC098}"/>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8E6BF5E2-CF2E-37BE-862B-00AE94696E5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B36B494-E80D-5CDD-8A2E-3885A3FA9392}"/>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CDBC14F8-467A-9291-D0E3-4310F517CC2E}"/>
              </a:ext>
            </a:extLst>
          </p:cNvPr>
          <p:cNvSpPr>
            <a:spLocks noGrp="1"/>
          </p:cNvSpPr>
          <p:nvPr>
            <p:ph type="body" sz="quarter" idx="18"/>
          </p:nvPr>
        </p:nvSpPr>
        <p:spPr/>
        <p:txBody>
          <a:bodyPr/>
          <a:lstStyle/>
          <a:p>
            <a:r>
              <a:rPr lang="ja-JP" altLang="en-US"/>
              <a:t>特定</a:t>
            </a:r>
            <a:r>
              <a:rPr lang="en-US" altLang="ja-JP"/>
              <a:t>URL</a:t>
            </a:r>
            <a:r>
              <a:rPr lang="ja-JP" altLang="en-US"/>
              <a:t>に対してブロック解除する設定手順について説明します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81758ADD-25BE-D32A-BD86-E14875F544F7}"/>
              </a:ext>
            </a:extLst>
          </p:cNvPr>
          <p:cNvSpPr>
            <a:spLocks noGrp="1"/>
          </p:cNvSpPr>
          <p:nvPr>
            <p:ph type="sldNum" sz="quarter" idx="16"/>
          </p:nvPr>
        </p:nvSpPr>
        <p:spPr/>
        <p:txBody>
          <a:bodyPr/>
          <a:lstStyle/>
          <a:p>
            <a:fld id="{D57F1E4F-1CFF-5643-939E-217C01CDF565}" type="slidenum">
              <a:rPr lang="en-US" smtClean="0"/>
              <a:pPr/>
              <a:t>22</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3E4E5681-E8FA-635E-4988-540C5A971687}"/>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B432521D-351D-8D79-A600-2E2D68C0A5C8}"/>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1F81F04-DF78-84EC-D645-81BDB3820209}"/>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3B204917-8017-F303-D8AF-4E4BCCE33EC5}"/>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2EA35B8-E2C4-FAD5-914A-9D11CB92FE03}"/>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343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9D53-305E-621B-ACA1-6A05DB63D8E9}"/>
            </a:ext>
          </a:extLst>
        </p:cNvPr>
        <p:cNvGrpSpPr/>
        <p:nvPr/>
      </p:nvGrpSpPr>
      <p:grpSpPr>
        <a:xfrm>
          <a:off x="0" y="0"/>
          <a:ext cx="0" cy="0"/>
          <a:chOff x="0" y="0"/>
          <a:chExt cx="0" cy="0"/>
        </a:xfrm>
      </p:grpSpPr>
      <p:sp>
        <p:nvSpPr>
          <p:cNvPr id="13" name="タイトル 12">
            <a:extLst>
              <a:ext uri="{FF2B5EF4-FFF2-40B4-BE49-F238E27FC236}">
                <a16:creationId xmlns:a16="http://schemas.microsoft.com/office/drawing/2014/main" id="{24FF936D-4187-2694-33DC-5BAFD426D6D1}"/>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E3B08CC7-F9AA-ACE9-9834-B25A5D522EBB}"/>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990BC478-AD48-E075-C3C5-CA90FA040C6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8D9DC69C-8480-9029-E47C-EF0D2FEF7341}"/>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
        <p:nvSpPr>
          <p:cNvPr id="6" name="テキスト プレースホルダー 5">
            <a:extLst>
              <a:ext uri="{FF2B5EF4-FFF2-40B4-BE49-F238E27FC236}">
                <a16:creationId xmlns:a16="http://schemas.microsoft.com/office/drawing/2014/main" id="{EBF3B6DB-3868-6855-EEF2-D1689380A86C}"/>
              </a:ext>
            </a:extLst>
          </p:cNvPr>
          <p:cNvSpPr>
            <a:spLocks noGrp="1"/>
          </p:cNvSpPr>
          <p:nvPr>
            <p:ph type="body" sz="quarter" idx="17"/>
          </p:nvPr>
        </p:nvSpPr>
        <p:spPr/>
        <p:txBody>
          <a:bodyPr/>
          <a:lstStyle/>
          <a:p>
            <a:r>
              <a:rPr lang="ja-JP" altLang="en-US"/>
              <a:t>④</a:t>
            </a:r>
            <a:r>
              <a:rPr kumimoji="1" lang="ja-JP" altLang="en-US"/>
              <a:t>　「</a:t>
            </a:r>
            <a:r>
              <a:rPr lang="ja-JP" altLang="en-US"/>
              <a:t>ホワイト</a:t>
            </a:r>
            <a:r>
              <a:rPr kumimoji="1" lang="ja-JP" altLang="en-US"/>
              <a:t>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789E482B-3238-9ED8-276A-6C821D876E89}"/>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5182FDF9-8C72-F298-B2BC-53879E6AA89D}"/>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0CD02FA-E4BA-8A38-91BC-577A6E3E952B}"/>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6C9CFAD-4E47-D5DB-38CB-1F023599CC0F}"/>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7E3722D8-35FD-FD55-23D2-E96AC1AD05BA}"/>
              </a:ext>
            </a:extLst>
          </p:cNvPr>
          <p:cNvPicPr>
            <a:picLocks noChangeAspect="1"/>
          </p:cNvPicPr>
          <p:nvPr/>
        </p:nvPicPr>
        <p:blipFill>
          <a:blip r:embed="rId4"/>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41E4B729-2D83-BFD5-A53E-9CBFA874A5FC}"/>
              </a:ext>
            </a:extLst>
          </p:cNvPr>
          <p:cNvSpPr/>
          <p:nvPr/>
        </p:nvSpPr>
        <p:spPr>
          <a:xfrm>
            <a:off x="8571924" y="2569383"/>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7189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05B08-E78F-CD86-037A-3DAC97D88D8C}"/>
            </a:ext>
          </a:extLst>
        </p:cNvPr>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5B10DF3C-6154-867D-B86B-C87B1D173268}"/>
              </a:ext>
            </a:extLst>
          </p:cNvPr>
          <p:cNvPicPr>
            <a:picLocks noChangeAspect="1"/>
          </p:cNvPicPr>
          <p:nvPr/>
        </p:nvPicPr>
        <p:blipFill>
          <a:blip r:embed="rId2"/>
          <a:stretch>
            <a:fillRect/>
          </a:stretch>
        </p:blipFill>
        <p:spPr>
          <a:xfrm>
            <a:off x="7045455" y="1789146"/>
            <a:ext cx="3600000" cy="2567478"/>
          </a:xfrm>
          <a:prstGeom prst="rect">
            <a:avLst/>
          </a:prstGeom>
          <a:ln w="12700">
            <a:solidFill>
              <a:schemeClr val="tx1"/>
            </a:solidFill>
          </a:ln>
        </p:spPr>
      </p:pic>
      <p:pic>
        <p:nvPicPr>
          <p:cNvPr id="13" name="図 1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EA6B42D-4C1B-6954-DE72-7E14D2E5ED9A}"/>
              </a:ext>
            </a:extLst>
          </p:cNvPr>
          <p:cNvPicPr>
            <a:picLocks noChangeAspect="1"/>
          </p:cNvPicPr>
          <p:nvPr/>
        </p:nvPicPr>
        <p:blipFill>
          <a:blip r:embed="rId3"/>
          <a:stretch>
            <a:fillRect/>
          </a:stretch>
        </p:blipFill>
        <p:spPr>
          <a:xfrm>
            <a:off x="1546545" y="1390331"/>
            <a:ext cx="3600000" cy="2603859"/>
          </a:xfrm>
          <a:prstGeom prst="rect">
            <a:avLst/>
          </a:prstGeom>
          <a:ln w="12700">
            <a:solidFill>
              <a:schemeClr val="tx1"/>
            </a:solidFill>
          </a:ln>
        </p:spPr>
      </p:pic>
      <p:sp>
        <p:nvSpPr>
          <p:cNvPr id="9" name="タイトル 8">
            <a:extLst>
              <a:ext uri="{FF2B5EF4-FFF2-40B4-BE49-F238E27FC236}">
                <a16:creationId xmlns:a16="http://schemas.microsoft.com/office/drawing/2014/main" id="{99D254A1-1070-16EB-FC03-64C72F7F754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75640B2E-CA23-AB37-07FE-6B83ED5C73D0}"/>
              </a:ext>
            </a:extLst>
          </p:cNvPr>
          <p:cNvSpPr>
            <a:spLocks noGrp="1"/>
          </p:cNvSpPr>
          <p:nvPr>
            <p:ph type="body" sz="quarter" idx="13"/>
          </p:nvPr>
        </p:nvSpPr>
        <p:spPr/>
        <p:txBody>
          <a:bodyPr/>
          <a:lstStyle/>
          <a:p>
            <a:r>
              <a:rPr lang="ja-JP" altLang="en-US"/>
              <a:t>⑤　「追加」をクリックします</a:t>
            </a:r>
            <a:endParaRPr kumimoji="1" lang="ja-JP" altLang="en-US"/>
          </a:p>
        </p:txBody>
      </p:sp>
      <p:sp>
        <p:nvSpPr>
          <p:cNvPr id="4" name="フッター プレースホルダー 3">
            <a:extLst>
              <a:ext uri="{FF2B5EF4-FFF2-40B4-BE49-F238E27FC236}">
                <a16:creationId xmlns:a16="http://schemas.microsoft.com/office/drawing/2014/main" id="{EDF0C551-599D-5B81-C2CB-C5361B32DD6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95A64020-63AB-FE56-AA98-33E720F18DF0}"/>
              </a:ext>
            </a:extLst>
          </p:cNvPr>
          <p:cNvSpPr>
            <a:spLocks noGrp="1"/>
          </p:cNvSpPr>
          <p:nvPr>
            <p:ph type="body" sz="quarter" idx="17"/>
          </p:nvPr>
        </p:nvSpPr>
        <p:spPr/>
        <p:txBody>
          <a:bodyPr/>
          <a:lstStyle/>
          <a:p>
            <a:r>
              <a:rPr lang="ja-JP" altLang="en-US"/>
              <a:t>⑥</a:t>
            </a:r>
            <a:r>
              <a:rPr kumimoji="1" lang="ja-JP" altLang="en-US"/>
              <a:t>　</a:t>
            </a:r>
            <a:r>
              <a:rPr lang="ja-JP" altLang="en-US"/>
              <a:t>ホワイト</a:t>
            </a:r>
            <a:r>
              <a:rPr kumimoji="1" lang="ja-JP" altLang="en-US"/>
              <a:t>リストに登録したい</a:t>
            </a:r>
            <a:r>
              <a:rPr kumimoji="1" lang="en-US" altLang="ja-JP"/>
              <a:t>URL</a:t>
            </a:r>
            <a:r>
              <a:rPr lang="ja-JP" altLang="en-US"/>
              <a:t>入力し、「追加」を</a:t>
            </a:r>
            <a:br>
              <a:rPr lang="en-US" altLang="ja-JP"/>
            </a:br>
            <a:r>
              <a:rPr lang="ja-JP" altLang="en-US"/>
              <a:t>　　クリックします</a:t>
            </a:r>
            <a:br>
              <a:rPr lang="en-US" altLang="ja-JP"/>
            </a:br>
            <a:r>
              <a:rPr lang="ja-JP" altLang="en-US"/>
              <a:t>　　</a:t>
            </a:r>
            <a:r>
              <a:rPr lang="en-US" altLang="ja-JP">
                <a:solidFill>
                  <a:srgbClr val="FF0000"/>
                </a:solidFill>
              </a:rPr>
              <a:t>※https://</a:t>
            </a:r>
            <a:r>
              <a:rPr lang="ja-JP" altLang="en-US">
                <a:solidFill>
                  <a:srgbClr val="FF0000"/>
                </a:solidFill>
              </a:rPr>
              <a:t>、</a:t>
            </a:r>
            <a:r>
              <a:rPr lang="en-US" altLang="ja-JP">
                <a:solidFill>
                  <a:srgbClr val="FF0000"/>
                </a:solidFill>
              </a:rPr>
              <a:t>http://</a:t>
            </a:r>
            <a:r>
              <a:rPr lang="ja-JP" altLang="en-US">
                <a:solidFill>
                  <a:srgbClr val="FF0000"/>
                </a:solidFill>
              </a:rPr>
              <a:t>は入力不要です</a:t>
            </a:r>
            <a:endParaRPr lang="en-US" altLang="ja-JP">
              <a:solidFill>
                <a:srgbClr val="FF0000"/>
              </a:solidFill>
            </a:endParaRPr>
          </a:p>
        </p:txBody>
      </p:sp>
      <p:sp>
        <p:nvSpPr>
          <p:cNvPr id="2" name="正方形/長方形 1">
            <a:extLst>
              <a:ext uri="{FF2B5EF4-FFF2-40B4-BE49-F238E27FC236}">
                <a16:creationId xmlns:a16="http://schemas.microsoft.com/office/drawing/2014/main" id="{018126A5-5F7A-5B4C-4ABE-9C25BEDE2679}"/>
              </a:ext>
            </a:extLst>
          </p:cNvPr>
          <p:cNvSpPr/>
          <p:nvPr/>
        </p:nvSpPr>
        <p:spPr>
          <a:xfrm>
            <a:off x="3195960" y="2616413"/>
            <a:ext cx="302096" cy="13393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89B8063-A17E-AF48-399A-E21BF9953E2F}"/>
              </a:ext>
            </a:extLst>
          </p:cNvPr>
          <p:cNvSpPr/>
          <p:nvPr/>
        </p:nvSpPr>
        <p:spPr>
          <a:xfrm>
            <a:off x="9246241" y="3174294"/>
            <a:ext cx="554984" cy="1070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B9A83A1-3D7B-BFC2-97B6-4906E9ECA411}"/>
              </a:ext>
            </a:extLst>
          </p:cNvPr>
          <p:cNvSpPr/>
          <p:nvPr/>
        </p:nvSpPr>
        <p:spPr>
          <a:xfrm>
            <a:off x="7675146" y="2795588"/>
            <a:ext cx="2340000" cy="20952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483A347-B236-EDE9-B6B4-0C9BF77E5156}"/>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510668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460AD-037A-DC73-F419-81EE8B082D72}"/>
            </a:ext>
          </a:extLst>
        </p:cNvPr>
        <p:cNvGrpSpPr/>
        <p:nvPr/>
      </p:nvGrpSpPr>
      <p:grpSpPr>
        <a:xfrm>
          <a:off x="0" y="0"/>
          <a:ext cx="0" cy="0"/>
          <a:chOff x="0" y="0"/>
          <a:chExt cx="0" cy="0"/>
        </a:xfrm>
      </p:grpSpPr>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C5FE1438-9401-337A-EF21-FFE59D0D14A3}"/>
              </a:ext>
            </a:extLst>
          </p:cNvPr>
          <p:cNvPicPr>
            <a:picLocks noChangeAspect="1"/>
          </p:cNvPicPr>
          <p:nvPr/>
        </p:nvPicPr>
        <p:blipFill>
          <a:blip r:embed="rId2"/>
          <a:stretch>
            <a:fillRect/>
          </a:stretch>
        </p:blipFill>
        <p:spPr>
          <a:xfrm>
            <a:off x="1538596" y="1430676"/>
            <a:ext cx="3600000" cy="2574743"/>
          </a:xfrm>
          <a:prstGeom prst="rect">
            <a:avLst/>
          </a:prstGeom>
          <a:ln w="12700">
            <a:solidFill>
              <a:schemeClr val="tx1"/>
            </a:solidFill>
          </a:ln>
        </p:spPr>
      </p:pic>
      <p:sp>
        <p:nvSpPr>
          <p:cNvPr id="8" name="タイトル 7">
            <a:extLst>
              <a:ext uri="{FF2B5EF4-FFF2-40B4-BE49-F238E27FC236}">
                <a16:creationId xmlns:a16="http://schemas.microsoft.com/office/drawing/2014/main" id="{0C91C25E-751D-001A-DE90-8D54F8F2E77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3DAE226-4517-2E33-D420-0A49CF61732B}"/>
              </a:ext>
            </a:extLst>
          </p:cNvPr>
          <p:cNvSpPr>
            <a:spLocks noGrp="1"/>
          </p:cNvSpPr>
          <p:nvPr>
            <p:ph type="body" sz="quarter" idx="13"/>
          </p:nvPr>
        </p:nvSpPr>
        <p:spPr/>
        <p:txBody>
          <a:bodyPr/>
          <a:lstStyle/>
          <a:p>
            <a:r>
              <a:rPr kumimoji="1" lang="ja-JP" altLang="en-US"/>
              <a:t>⑦　設定内容を確認し、「</a:t>
            </a:r>
            <a:r>
              <a:rPr lang="ja-JP" altLang="en-US"/>
              <a:t>追加</a:t>
            </a:r>
            <a:r>
              <a:rPr kumimoji="1" lang="ja-JP" altLang="en-US"/>
              <a:t>」をクリックして設定は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55DA1A82-88ED-F2F1-DEDE-A37A8896537B}"/>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D9121A43-34FA-436A-F630-D5C62CA65E69}"/>
              </a:ext>
            </a:extLst>
          </p:cNvPr>
          <p:cNvSpPr>
            <a:spLocks noGrp="1"/>
          </p:cNvSpPr>
          <p:nvPr>
            <p:ph type="body" sz="quarter" idx="17"/>
          </p:nvPr>
        </p:nvSpPr>
        <p:spPr/>
        <p:txBody>
          <a:bodyPr/>
          <a:lstStyle/>
          <a:p>
            <a:endParaRPr lang="ja-JP" altLang="en-US"/>
          </a:p>
        </p:txBody>
      </p:sp>
      <p:sp>
        <p:nvSpPr>
          <p:cNvPr id="6" name="正方形/長方形 5">
            <a:extLst>
              <a:ext uri="{FF2B5EF4-FFF2-40B4-BE49-F238E27FC236}">
                <a16:creationId xmlns:a16="http://schemas.microsoft.com/office/drawing/2014/main" id="{7885BC3B-968F-AFF8-B7AB-C3E2C6718956}"/>
              </a:ext>
            </a:extLst>
          </p:cNvPr>
          <p:cNvSpPr/>
          <p:nvPr/>
        </p:nvSpPr>
        <p:spPr>
          <a:xfrm>
            <a:off x="3899994" y="3010128"/>
            <a:ext cx="545800" cy="11883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630C3CD-8D35-3989-E6EB-317045B1AFCA}"/>
              </a:ext>
            </a:extLst>
          </p:cNvPr>
          <p:cNvSpPr>
            <a:spLocks noGrp="1"/>
          </p:cNvSpPr>
          <p:nvPr>
            <p:ph type="sldNum" sz="quarter" idx="16"/>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448791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9F95-70DA-47BD-BCD0-E52D46CB565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3FA762D-40CE-0E8E-4646-51A6A9C59C9E}"/>
              </a:ext>
            </a:extLst>
          </p:cNvPr>
          <p:cNvSpPr>
            <a:spLocks noGrp="1"/>
          </p:cNvSpPr>
          <p:nvPr>
            <p:ph type="title"/>
          </p:nvPr>
        </p:nvSpPr>
        <p:spPr/>
        <p:txBody>
          <a:bodyPr/>
          <a:lstStyle/>
          <a:p>
            <a:r>
              <a:rPr lang="en-US" altLang="ja-JP"/>
              <a:t>7. URL</a:t>
            </a:r>
            <a:r>
              <a:rPr lang="ja-JP" altLang="en-US"/>
              <a:t>ホワイトリスト削除</a:t>
            </a:r>
            <a:endParaRPr kumimoji="1" lang="ja-JP" altLang="en-US"/>
          </a:p>
        </p:txBody>
      </p:sp>
      <p:sp>
        <p:nvSpPr>
          <p:cNvPr id="3" name="テキスト プレースホルダー 2">
            <a:extLst>
              <a:ext uri="{FF2B5EF4-FFF2-40B4-BE49-F238E27FC236}">
                <a16:creationId xmlns:a16="http://schemas.microsoft.com/office/drawing/2014/main" id="{B438DF23-B856-599C-081E-46E3C1AC9E23}"/>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2CC0751B-84C3-EE47-64B0-7AFAD9A8D7C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898BB08-E432-5AF7-EA55-2F731E768320}"/>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FF927847-C2DD-F5E6-0272-10257E23DACB}"/>
              </a:ext>
            </a:extLst>
          </p:cNvPr>
          <p:cNvSpPr>
            <a:spLocks noGrp="1"/>
          </p:cNvSpPr>
          <p:nvPr>
            <p:ph type="body" sz="quarter" idx="18"/>
          </p:nvPr>
        </p:nvSpPr>
        <p:spPr/>
        <p:txBody>
          <a:bodyPr/>
          <a:lstStyle/>
          <a:p>
            <a:r>
              <a:rPr lang="ja-JP" altLang="en-US"/>
              <a:t>登録されたホワイトリストから削除する設定手順について説明します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2CF2A559-AEEC-6ED1-A83A-A2EF0C29E385}"/>
              </a:ext>
            </a:extLst>
          </p:cNvPr>
          <p:cNvSpPr>
            <a:spLocks noGrp="1"/>
          </p:cNvSpPr>
          <p:nvPr>
            <p:ph type="sldNum" sz="quarter" idx="16"/>
          </p:nvPr>
        </p:nvSpPr>
        <p:spPr/>
        <p:txBody>
          <a:bodyPr/>
          <a:lstStyle/>
          <a:p>
            <a:fld id="{D57F1E4F-1CFF-5643-939E-217C01CDF565}" type="slidenum">
              <a:rPr lang="en-US" smtClean="0"/>
              <a:pPr/>
              <a:t>26</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833E54F0-826B-C21C-2690-D800FE5BAE74}"/>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881D0143-3F8D-5ED5-5CB1-68E034631E07}"/>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10839FA-9821-91BC-1993-5E2E2D8C2B1F}"/>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7DC0F795-3DB1-3996-DE03-842AB597521E}"/>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93E120A-2EB2-B61F-3081-A1294EC2B14D}"/>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7769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8B864-9B9D-680C-54DC-4BC94499F261}"/>
            </a:ext>
          </a:extLst>
        </p:cNvPr>
        <p:cNvGrpSpPr/>
        <p:nvPr/>
      </p:nvGrpSpPr>
      <p:grpSpPr>
        <a:xfrm>
          <a:off x="0" y="0"/>
          <a:ext cx="0" cy="0"/>
          <a:chOff x="0" y="0"/>
          <a:chExt cx="0" cy="0"/>
        </a:xfrm>
      </p:grpSpPr>
      <p:sp>
        <p:nvSpPr>
          <p:cNvPr id="13" name="タイトル 12">
            <a:extLst>
              <a:ext uri="{FF2B5EF4-FFF2-40B4-BE49-F238E27FC236}">
                <a16:creationId xmlns:a16="http://schemas.microsoft.com/office/drawing/2014/main" id="{ECAE3232-8588-4675-D4BF-7F1A1AE2E01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E817C1A3-2B66-6890-B667-C1D1F5D9201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E5F92273-09EF-155F-CF87-25F69CECB70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549EF14A-A5EA-ED01-361C-833091537C4F}"/>
              </a:ext>
            </a:extLst>
          </p:cNvPr>
          <p:cNvSpPr>
            <a:spLocks noGrp="1"/>
          </p:cNvSpPr>
          <p:nvPr>
            <p:ph type="sldNum" sz="quarter" idx="16"/>
          </p:nvPr>
        </p:nvSpPr>
        <p:spPr/>
        <p:txBody>
          <a:bodyPr/>
          <a:lstStyle/>
          <a:p>
            <a:fld id="{D57F1E4F-1CFF-5643-939E-217C01CDF565}" type="slidenum">
              <a:rPr lang="en-US" smtClean="0"/>
              <a:pPr/>
              <a:t>27</a:t>
            </a:fld>
            <a:endParaRPr lang="en-US" dirty="0"/>
          </a:p>
        </p:txBody>
      </p:sp>
      <p:sp>
        <p:nvSpPr>
          <p:cNvPr id="6" name="テキスト プレースホルダー 5">
            <a:extLst>
              <a:ext uri="{FF2B5EF4-FFF2-40B4-BE49-F238E27FC236}">
                <a16:creationId xmlns:a16="http://schemas.microsoft.com/office/drawing/2014/main" id="{C1543DC1-693B-F783-F2C6-B234DAD51E14}"/>
              </a:ext>
            </a:extLst>
          </p:cNvPr>
          <p:cNvSpPr>
            <a:spLocks noGrp="1"/>
          </p:cNvSpPr>
          <p:nvPr>
            <p:ph type="body" sz="quarter" idx="17"/>
          </p:nvPr>
        </p:nvSpPr>
        <p:spPr/>
        <p:txBody>
          <a:bodyPr/>
          <a:lstStyle/>
          <a:p>
            <a:r>
              <a:rPr lang="ja-JP" altLang="en-US"/>
              <a:t>④</a:t>
            </a:r>
            <a:r>
              <a:rPr kumimoji="1" lang="ja-JP" altLang="en-US"/>
              <a:t>　「</a:t>
            </a:r>
            <a:r>
              <a:rPr lang="ja-JP" altLang="en-US"/>
              <a:t>ホワイト</a:t>
            </a:r>
            <a:r>
              <a:rPr kumimoji="1" lang="ja-JP" altLang="en-US"/>
              <a:t>リスト」をクリックします</a:t>
            </a:r>
          </a:p>
          <a:p>
            <a:endParaRPr kumimoji="1" lang="ja-JP" altLang="en-US"/>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3CDDF71C-056B-5F60-1864-D70A5CF631E8}"/>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59DE5DA1-6DCE-7599-4EEE-5B4142B79793}"/>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DFB62AE-904B-6B39-B69F-D726AEF1A4BC}"/>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BD08923-A8AA-8859-4041-D03747EA8F55}"/>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468D4D86-C3A1-2EF4-5C89-0E2187507EED}"/>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A9876896-04C7-2BB9-1691-403AFC9BFF3C}"/>
              </a:ext>
            </a:extLst>
          </p:cNvPr>
          <p:cNvSpPr/>
          <p:nvPr/>
        </p:nvSpPr>
        <p:spPr>
          <a:xfrm>
            <a:off x="8571924" y="2569383"/>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1912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20CFE-0D87-DAF9-4986-707CE620607F}"/>
            </a:ext>
          </a:extLst>
        </p:cNvPr>
        <p:cNvGrpSpPr/>
        <p:nvPr/>
      </p:nvGrpSpPr>
      <p:grpSpPr>
        <a:xfrm>
          <a:off x="0" y="0"/>
          <a:ext cx="0" cy="0"/>
          <a:chOff x="0" y="0"/>
          <a:chExt cx="0" cy="0"/>
        </a:xfrm>
      </p:grpSpPr>
      <p:pic>
        <p:nvPicPr>
          <p:cNvPr id="12" name="図 11"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12CF6E89-DF9D-FACE-AD99-09C7139A143C}"/>
              </a:ext>
            </a:extLst>
          </p:cNvPr>
          <p:cNvPicPr>
            <a:picLocks noChangeAspect="1"/>
          </p:cNvPicPr>
          <p:nvPr/>
        </p:nvPicPr>
        <p:blipFill>
          <a:blip r:embed="rId2"/>
          <a:stretch>
            <a:fillRect/>
          </a:stretch>
        </p:blipFill>
        <p:spPr>
          <a:xfrm>
            <a:off x="7051447" y="1360237"/>
            <a:ext cx="3600000" cy="2581305"/>
          </a:xfrm>
          <a:prstGeom prst="rect">
            <a:avLst/>
          </a:prstGeom>
          <a:ln w="12700">
            <a:solidFill>
              <a:schemeClr val="tx1"/>
            </a:solidFill>
          </a:ln>
        </p:spPr>
      </p:pic>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91976BF8-6D48-51BA-62D6-8966BF9581B8}"/>
              </a:ext>
            </a:extLst>
          </p:cNvPr>
          <p:cNvPicPr>
            <a:picLocks noChangeAspect="1"/>
          </p:cNvPicPr>
          <p:nvPr/>
        </p:nvPicPr>
        <p:blipFill>
          <a:blip r:embed="rId3"/>
          <a:stretch>
            <a:fillRect/>
          </a:stretch>
        </p:blipFill>
        <p:spPr>
          <a:xfrm>
            <a:off x="1540553" y="1528501"/>
            <a:ext cx="3601385" cy="2564553"/>
          </a:xfrm>
          <a:prstGeom prst="rect">
            <a:avLst/>
          </a:prstGeom>
          <a:ln>
            <a:solidFill>
              <a:schemeClr val="tx1"/>
            </a:solidFill>
          </a:ln>
        </p:spPr>
      </p:pic>
      <p:sp>
        <p:nvSpPr>
          <p:cNvPr id="2" name="タイトル 1">
            <a:extLst>
              <a:ext uri="{FF2B5EF4-FFF2-40B4-BE49-F238E27FC236}">
                <a16:creationId xmlns:a16="http://schemas.microsoft.com/office/drawing/2014/main" id="{DD3239E9-3100-6FEF-0721-B20C8C1A8F8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090FDA0-9B56-2AF0-7276-FCA2DFB59BF3}"/>
              </a:ext>
            </a:extLst>
          </p:cNvPr>
          <p:cNvSpPr>
            <a:spLocks noGrp="1"/>
          </p:cNvSpPr>
          <p:nvPr>
            <p:ph type="body" sz="quarter" idx="13"/>
          </p:nvPr>
        </p:nvSpPr>
        <p:spPr/>
        <p:txBody>
          <a:bodyPr/>
          <a:lstStyle/>
          <a:p>
            <a:r>
              <a:rPr lang="ja-JP" altLang="en-US"/>
              <a:t>⑤</a:t>
            </a:r>
            <a:r>
              <a:rPr kumimoji="1" lang="ja-JP" altLang="en-US"/>
              <a:t>　削除したい</a:t>
            </a:r>
            <a:r>
              <a:rPr kumimoji="1" lang="en-US" altLang="ja-JP"/>
              <a:t>URL</a:t>
            </a:r>
            <a:r>
              <a:rPr kumimoji="1" lang="ja-JP" altLang="en-US"/>
              <a:t>の「削除」のチェックボックスを選択し、</a:t>
            </a:r>
            <a:br>
              <a:rPr kumimoji="1" lang="en-US" altLang="ja-JP"/>
            </a:br>
            <a:r>
              <a:rPr kumimoji="1" lang="ja-JP" altLang="en-US"/>
              <a:t>　　「削除」をクリックします</a:t>
            </a:r>
          </a:p>
        </p:txBody>
      </p:sp>
      <p:sp>
        <p:nvSpPr>
          <p:cNvPr id="4" name="フッター プレースホルダー 3">
            <a:extLst>
              <a:ext uri="{FF2B5EF4-FFF2-40B4-BE49-F238E27FC236}">
                <a16:creationId xmlns:a16="http://schemas.microsoft.com/office/drawing/2014/main" id="{36E2A89C-1C71-5ABA-FBA3-AB8DDD29FB5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3277D77-4F04-929A-AED2-47D49E6036C9}"/>
              </a:ext>
            </a:extLst>
          </p:cNvPr>
          <p:cNvSpPr>
            <a:spLocks noGrp="1"/>
          </p:cNvSpPr>
          <p:nvPr>
            <p:ph type="body" sz="quarter" idx="17"/>
          </p:nvPr>
        </p:nvSpPr>
        <p:spPr/>
        <p:txBody>
          <a:bodyPr/>
          <a:lstStyle/>
          <a:p>
            <a:r>
              <a:rPr lang="ja-JP" altLang="en-US"/>
              <a:t>⑥</a:t>
            </a:r>
            <a:r>
              <a:rPr kumimoji="1" lang="ja-JP" altLang="en-US"/>
              <a:t>　「削除」をクリックして、削除は完了です</a:t>
            </a:r>
          </a:p>
        </p:txBody>
      </p:sp>
      <p:sp>
        <p:nvSpPr>
          <p:cNvPr id="15" name="正方形/長方形 14">
            <a:extLst>
              <a:ext uri="{FF2B5EF4-FFF2-40B4-BE49-F238E27FC236}">
                <a16:creationId xmlns:a16="http://schemas.microsoft.com/office/drawing/2014/main" id="{BE03E01B-BAEB-D0A5-8C27-090B5DE4B27F}"/>
              </a:ext>
            </a:extLst>
          </p:cNvPr>
          <p:cNvSpPr/>
          <p:nvPr/>
        </p:nvSpPr>
        <p:spPr>
          <a:xfrm>
            <a:off x="4137384" y="2734930"/>
            <a:ext cx="307615" cy="1193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065C8C4-A2D8-A6A6-813C-037EC75117CB}"/>
              </a:ext>
            </a:extLst>
          </p:cNvPr>
          <p:cNvSpPr/>
          <p:nvPr/>
        </p:nvSpPr>
        <p:spPr>
          <a:xfrm>
            <a:off x="3713299" y="2994421"/>
            <a:ext cx="245925" cy="31075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B430CAF-E436-31F3-46AF-E615E73C21FA}"/>
              </a:ext>
            </a:extLst>
          </p:cNvPr>
          <p:cNvSpPr/>
          <p:nvPr/>
        </p:nvSpPr>
        <p:spPr>
          <a:xfrm>
            <a:off x="9403985" y="2842727"/>
            <a:ext cx="550524" cy="11637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60AE988F-0855-EE87-A510-30366DED321E}"/>
              </a:ext>
            </a:extLst>
          </p:cNvPr>
          <p:cNvSpPr>
            <a:spLocks noGrp="1"/>
          </p:cNvSpPr>
          <p:nvPr>
            <p:ph type="sldNum" sz="quarter" idx="16"/>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72595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7DC4F-2E44-B4CB-7FFE-0DDFB060595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2A6AF0-7D97-13D3-D09C-62266DAE99F7}"/>
              </a:ext>
            </a:extLst>
          </p:cNvPr>
          <p:cNvSpPr>
            <a:spLocks noGrp="1"/>
          </p:cNvSpPr>
          <p:nvPr>
            <p:ph type="title"/>
          </p:nvPr>
        </p:nvSpPr>
        <p:spPr/>
        <p:txBody>
          <a:bodyPr/>
          <a:lstStyle/>
          <a:p>
            <a:r>
              <a:rPr lang="en-US" altLang="ja-JP"/>
              <a:t>8. URL</a:t>
            </a:r>
            <a:r>
              <a:rPr lang="ja-JP" altLang="en-US"/>
              <a:t>ホワイトリスト一括変更</a:t>
            </a:r>
            <a:endParaRPr kumimoji="1" lang="ja-JP" altLang="en-US"/>
          </a:p>
        </p:txBody>
      </p:sp>
      <p:sp>
        <p:nvSpPr>
          <p:cNvPr id="3" name="テキスト プレースホルダー 2">
            <a:extLst>
              <a:ext uri="{FF2B5EF4-FFF2-40B4-BE49-F238E27FC236}">
                <a16:creationId xmlns:a16="http://schemas.microsoft.com/office/drawing/2014/main" id="{60FA7F91-E991-B668-F4B4-7B07D41B79E9}"/>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A74A38AC-8245-1074-3D1D-57DCA099E0B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0DEB72-1BB5-59D5-6283-65B1209C5D9D}"/>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0E23D387-D3FA-C2F8-71ED-2E45C69C5B07}"/>
              </a:ext>
            </a:extLst>
          </p:cNvPr>
          <p:cNvSpPr>
            <a:spLocks noGrp="1"/>
          </p:cNvSpPr>
          <p:nvPr>
            <p:ph type="body" sz="quarter" idx="18"/>
          </p:nvPr>
        </p:nvSpPr>
        <p:spPr/>
        <p:txBody>
          <a:bodyPr/>
          <a:lstStyle/>
          <a:p>
            <a:r>
              <a:rPr lang="ja-JP" altLang="en-US"/>
              <a:t>ファイルアップロード機能を利用した複数</a:t>
            </a:r>
            <a:r>
              <a:rPr lang="en-US" altLang="ja-JP"/>
              <a:t>URL</a:t>
            </a:r>
            <a:r>
              <a:rPr lang="ja-JP" altLang="en-US"/>
              <a:t>を一括で変更する手順について説明します</a:t>
            </a:r>
          </a:p>
        </p:txBody>
      </p:sp>
      <p:sp>
        <p:nvSpPr>
          <p:cNvPr id="5" name="スライド番号プレースホルダー 4">
            <a:extLst>
              <a:ext uri="{FF2B5EF4-FFF2-40B4-BE49-F238E27FC236}">
                <a16:creationId xmlns:a16="http://schemas.microsoft.com/office/drawing/2014/main" id="{7870EBDB-07F6-7378-7C44-84A60AA50FB7}"/>
              </a:ext>
            </a:extLst>
          </p:cNvPr>
          <p:cNvSpPr>
            <a:spLocks noGrp="1"/>
          </p:cNvSpPr>
          <p:nvPr>
            <p:ph type="sldNum" sz="quarter" idx="16"/>
          </p:nvPr>
        </p:nvSpPr>
        <p:spPr/>
        <p:txBody>
          <a:bodyPr/>
          <a:lstStyle/>
          <a:p>
            <a:fld id="{D57F1E4F-1CFF-5643-939E-217C01CDF565}" type="slidenum">
              <a:rPr lang="en-US" smtClean="0"/>
              <a:pPr/>
              <a:t>29</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E825DE84-D1AE-2C45-ADDF-0DF26B255A98}"/>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419A3553-5916-91F0-7CCE-42295151130F}"/>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72E4F3C-E9F3-FF6B-349A-C5D16245B696}"/>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73FA3BCA-4763-02FA-9A79-CDB5B03E1AD4}"/>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D0A7304-F147-1E87-B39B-4BE6AECF10C5}"/>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600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lang="en-US" altLang="ja-JP"/>
              <a:t>1. URL</a:t>
            </a:r>
            <a:r>
              <a:rPr lang="ja-JP" altLang="en-US"/>
              <a:t>フィルタリング設定</a:t>
            </a:r>
            <a:endParaRPr kumimoji="1"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p:txBody>
          <a:bodyPr/>
          <a:lstStyle/>
          <a:p>
            <a:r>
              <a:rPr lang="en-US" altLang="ja-JP"/>
              <a:t>URL</a:t>
            </a:r>
            <a:r>
              <a:rPr lang="ja-JP" altLang="en-US"/>
              <a:t>フィルタリングの強度設定の手順について説明します</a:t>
            </a:r>
            <a:endParaRPr lang="en-US" altLang="ja-JP"/>
          </a:p>
        </p:txBody>
      </p:sp>
      <p:sp>
        <p:nvSpPr>
          <p:cNvPr id="5" name="スライド番号プレースホルダー 4">
            <a:extLst>
              <a:ext uri="{FF2B5EF4-FFF2-40B4-BE49-F238E27FC236}">
                <a16:creationId xmlns:a16="http://schemas.microsoft.com/office/drawing/2014/main" id="{85ABEF56-D536-7E2C-D80F-3395AF79DAB0}"/>
              </a:ext>
            </a:extLst>
          </p:cNvPr>
          <p:cNvSpPr>
            <a:spLocks noGrp="1"/>
          </p:cNvSpPr>
          <p:nvPr>
            <p:ph type="sldNum" sz="quarter" idx="16"/>
          </p:nvPr>
        </p:nvSpPr>
        <p:spPr/>
        <p:txBody>
          <a:bodyPr/>
          <a:lstStyle/>
          <a:p>
            <a:fld id="{D57F1E4F-1CFF-5643-939E-217C01CDF565}" type="slidenum">
              <a:rPr lang="en-US" smtClean="0"/>
              <a:pPr/>
              <a:t>3</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1012383F-B703-AD88-5851-C73F73563CC1}"/>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5BC5F1AD-EB17-8E86-3361-D2B34307910F}"/>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9E63855-CD62-80A3-B11D-DC94CEA29941}"/>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0BB6ACC-B888-10D6-8C9B-B67C44EC242D}"/>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09121E2-0C85-0738-BADA-8B8B33DA145C}"/>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04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14A14-92A9-0D64-7693-C41BC20AC362}"/>
            </a:ext>
          </a:extLst>
        </p:cNvPr>
        <p:cNvGrpSpPr/>
        <p:nvPr/>
      </p:nvGrpSpPr>
      <p:grpSpPr>
        <a:xfrm>
          <a:off x="0" y="0"/>
          <a:ext cx="0" cy="0"/>
          <a:chOff x="0" y="0"/>
          <a:chExt cx="0" cy="0"/>
        </a:xfrm>
      </p:grpSpPr>
      <p:sp>
        <p:nvSpPr>
          <p:cNvPr id="13" name="タイトル 12">
            <a:extLst>
              <a:ext uri="{FF2B5EF4-FFF2-40B4-BE49-F238E27FC236}">
                <a16:creationId xmlns:a16="http://schemas.microsoft.com/office/drawing/2014/main" id="{58D247E6-0C8A-4ECA-121A-041F73B53C5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D4C969A1-BDAC-3686-59C1-B08A929F7B87}"/>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1E99AF41-4B7C-284B-06FF-4F1B3328D06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C3E7C1B0-2B23-23BC-8A54-774AB899D04A}"/>
              </a:ext>
            </a:extLst>
          </p:cNvPr>
          <p:cNvSpPr>
            <a:spLocks noGrp="1"/>
          </p:cNvSpPr>
          <p:nvPr>
            <p:ph type="sldNum" sz="quarter" idx="16"/>
          </p:nvPr>
        </p:nvSpPr>
        <p:spPr/>
        <p:txBody>
          <a:bodyPr/>
          <a:lstStyle/>
          <a:p>
            <a:fld id="{D57F1E4F-1CFF-5643-939E-217C01CDF565}" type="slidenum">
              <a:rPr lang="en-US" smtClean="0"/>
              <a:pPr/>
              <a:t>30</a:t>
            </a:fld>
            <a:endParaRPr lang="en-US" dirty="0"/>
          </a:p>
        </p:txBody>
      </p:sp>
      <p:sp>
        <p:nvSpPr>
          <p:cNvPr id="6" name="テキスト プレースホルダー 5">
            <a:extLst>
              <a:ext uri="{FF2B5EF4-FFF2-40B4-BE49-F238E27FC236}">
                <a16:creationId xmlns:a16="http://schemas.microsoft.com/office/drawing/2014/main" id="{4B1506CB-604A-1C4D-F8C3-9F41582977BE}"/>
              </a:ext>
            </a:extLst>
          </p:cNvPr>
          <p:cNvSpPr>
            <a:spLocks noGrp="1"/>
          </p:cNvSpPr>
          <p:nvPr>
            <p:ph type="body" sz="quarter" idx="17"/>
          </p:nvPr>
        </p:nvSpPr>
        <p:spPr/>
        <p:txBody>
          <a:bodyPr/>
          <a:lstStyle/>
          <a:p>
            <a:r>
              <a:rPr lang="ja-JP" altLang="en-US"/>
              <a:t>④</a:t>
            </a:r>
            <a:r>
              <a:rPr kumimoji="1" lang="ja-JP" altLang="en-US"/>
              <a:t>　「</a:t>
            </a:r>
            <a:r>
              <a:rPr lang="ja-JP" altLang="en-US"/>
              <a:t>ホワイト</a:t>
            </a:r>
            <a:r>
              <a:rPr kumimoji="1" lang="ja-JP" altLang="en-US"/>
              <a:t>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A3663973-C826-4BAA-C852-891F07D54B78}"/>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F824840A-FA67-C45C-F0AD-547290F65BFC}"/>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8116074-9B90-0D34-1C50-B479312A210C}"/>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92DB19D-379A-D936-BB3E-6ED9112AD391}"/>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A7E88137-065C-DA89-9C84-88CBF33FEF55}"/>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7DADC7DD-AFB4-BA2B-AFB3-47657C8F9C22}"/>
              </a:ext>
            </a:extLst>
          </p:cNvPr>
          <p:cNvSpPr/>
          <p:nvPr/>
        </p:nvSpPr>
        <p:spPr>
          <a:xfrm>
            <a:off x="8571924" y="2569383"/>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7600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902C5-F571-7EBD-1BDC-01842279F4ED}"/>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5C9D4BC2-7D4F-E461-1320-AFDF062A7CD2}"/>
              </a:ext>
            </a:extLst>
          </p:cNvPr>
          <p:cNvPicPr>
            <a:picLocks noChangeAspect="1"/>
          </p:cNvPicPr>
          <p:nvPr/>
        </p:nvPicPr>
        <p:blipFill>
          <a:blip r:embed="rId2"/>
          <a:stretch>
            <a:fillRect/>
          </a:stretch>
        </p:blipFill>
        <p:spPr>
          <a:xfrm>
            <a:off x="7056053" y="1740241"/>
            <a:ext cx="3600000" cy="2698538"/>
          </a:xfrm>
          <a:prstGeom prst="rect">
            <a:avLst/>
          </a:prstGeom>
        </p:spPr>
      </p:pic>
      <p:sp>
        <p:nvSpPr>
          <p:cNvPr id="2" name="タイトル 1">
            <a:extLst>
              <a:ext uri="{FF2B5EF4-FFF2-40B4-BE49-F238E27FC236}">
                <a16:creationId xmlns:a16="http://schemas.microsoft.com/office/drawing/2014/main" id="{14CEA638-C960-B943-B139-FADD15662852}"/>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4429B7F-8041-DEA9-4721-D9821A4C7210}"/>
              </a:ext>
            </a:extLst>
          </p:cNvPr>
          <p:cNvSpPr>
            <a:spLocks noGrp="1"/>
          </p:cNvSpPr>
          <p:nvPr>
            <p:ph type="body" sz="quarter" idx="13"/>
          </p:nvPr>
        </p:nvSpPr>
        <p:spPr/>
        <p:txBody>
          <a:bodyPr/>
          <a:lstStyle/>
          <a:p>
            <a:r>
              <a:rPr lang="ja-JP" altLang="en-US"/>
              <a:t>⑤</a:t>
            </a:r>
            <a:r>
              <a:rPr kumimoji="1" lang="ja-JP" altLang="en-US"/>
              <a:t>　「ファイルの選択」をクリックします</a:t>
            </a:r>
          </a:p>
        </p:txBody>
      </p:sp>
      <p:sp>
        <p:nvSpPr>
          <p:cNvPr id="4" name="フッター プレースホルダー 3">
            <a:extLst>
              <a:ext uri="{FF2B5EF4-FFF2-40B4-BE49-F238E27FC236}">
                <a16:creationId xmlns:a16="http://schemas.microsoft.com/office/drawing/2014/main" id="{3E86F547-9F78-CC04-9C3A-68AE21E6956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05962F3-07C3-5F2A-0ACE-29F09E7CA5E7}"/>
              </a:ext>
            </a:extLst>
          </p:cNvPr>
          <p:cNvSpPr>
            <a:spLocks noGrp="1"/>
          </p:cNvSpPr>
          <p:nvPr>
            <p:ph type="body" sz="quarter" idx="17"/>
          </p:nvPr>
        </p:nvSpPr>
        <p:spPr/>
        <p:txBody>
          <a:bodyPr/>
          <a:lstStyle/>
          <a:p>
            <a:r>
              <a:rPr lang="ja-JP" altLang="en-US"/>
              <a:t>⑥</a:t>
            </a:r>
            <a:r>
              <a:rPr kumimoji="1" lang="ja-JP" altLang="en-US"/>
              <a:t>　ホワイトリスト設定ファイルを選択し、「開く」をクリック</a:t>
            </a:r>
            <a:br>
              <a:rPr kumimoji="1" lang="en-US" altLang="ja-JP"/>
            </a:br>
            <a:r>
              <a:rPr kumimoji="1" lang="ja-JP" altLang="en-US"/>
              <a:t>　　します</a:t>
            </a:r>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r>
              <a:rPr lang="en-US" altLang="ja-JP"/>
              <a:t>※</a:t>
            </a:r>
            <a:r>
              <a:rPr lang="ja-JP" altLang="en-US"/>
              <a:t>ホワイトリスト設定ファイルのサンプル</a:t>
            </a:r>
            <a:endParaRPr kumimoji="1" lang="ja-JP" altLang="en-US"/>
          </a:p>
        </p:txBody>
      </p:sp>
      <p:pic>
        <p:nvPicPr>
          <p:cNvPr id="12" name="図 11">
            <a:extLst>
              <a:ext uri="{FF2B5EF4-FFF2-40B4-BE49-F238E27FC236}">
                <a16:creationId xmlns:a16="http://schemas.microsoft.com/office/drawing/2014/main" id="{B9DD0BE1-FEAA-781B-C93E-44EB8BCF9DF9}"/>
              </a:ext>
            </a:extLst>
          </p:cNvPr>
          <p:cNvPicPr>
            <a:picLocks noChangeAspect="1"/>
          </p:cNvPicPr>
          <p:nvPr/>
        </p:nvPicPr>
        <p:blipFill>
          <a:blip r:embed="rId3"/>
          <a:stretch>
            <a:fillRect/>
          </a:stretch>
        </p:blipFill>
        <p:spPr>
          <a:xfrm>
            <a:off x="7416053" y="5273389"/>
            <a:ext cx="2880000" cy="985263"/>
          </a:xfrm>
          <a:prstGeom prst="rect">
            <a:avLst/>
          </a:prstGeom>
        </p:spPr>
      </p:pic>
      <p:sp>
        <p:nvSpPr>
          <p:cNvPr id="8" name="正方形/長方形 7">
            <a:extLst>
              <a:ext uri="{FF2B5EF4-FFF2-40B4-BE49-F238E27FC236}">
                <a16:creationId xmlns:a16="http://schemas.microsoft.com/office/drawing/2014/main" id="{2018A4AC-CE6F-23D1-38A6-A6EFA3ADCBF5}"/>
              </a:ext>
            </a:extLst>
          </p:cNvPr>
          <p:cNvSpPr/>
          <p:nvPr/>
        </p:nvSpPr>
        <p:spPr>
          <a:xfrm>
            <a:off x="9474928" y="4233357"/>
            <a:ext cx="540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C3CAA96-4FAC-0DE4-9443-D81873C81C24}"/>
              </a:ext>
            </a:extLst>
          </p:cNvPr>
          <p:cNvSpPr/>
          <p:nvPr/>
        </p:nvSpPr>
        <p:spPr>
          <a:xfrm>
            <a:off x="8023337" y="2625635"/>
            <a:ext cx="936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6832ECD-9017-5383-0D21-85F4F44D676E}"/>
              </a:ext>
            </a:extLst>
          </p:cNvPr>
          <p:cNvSpPr>
            <a:spLocks noGrp="1"/>
          </p:cNvSpPr>
          <p:nvPr>
            <p:ph type="sldNum" sz="quarter" idx="16"/>
          </p:nvPr>
        </p:nvSpPr>
        <p:spPr/>
        <p:txBody>
          <a:bodyPr/>
          <a:lstStyle/>
          <a:p>
            <a:fld id="{D57F1E4F-1CFF-5643-939E-217C01CDF565}" type="slidenum">
              <a:rPr lang="en-US" smtClean="0"/>
              <a:pPr/>
              <a:t>31</a:t>
            </a:fld>
            <a:endParaRPr lang="en-US" dirty="0"/>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4D4D47D-7FF7-B2B4-6992-857E93ED51B8}"/>
              </a:ext>
            </a:extLst>
          </p:cNvPr>
          <p:cNvPicPr>
            <a:picLocks noChangeAspect="1"/>
          </p:cNvPicPr>
          <p:nvPr/>
        </p:nvPicPr>
        <p:blipFill>
          <a:blip r:embed="rId4"/>
          <a:stretch>
            <a:fillRect/>
          </a:stretch>
        </p:blipFill>
        <p:spPr>
          <a:xfrm>
            <a:off x="1546545" y="1390331"/>
            <a:ext cx="3600000" cy="2603859"/>
          </a:xfrm>
          <a:prstGeom prst="rect">
            <a:avLst/>
          </a:prstGeom>
          <a:ln w="12700">
            <a:solidFill>
              <a:schemeClr val="tx1"/>
            </a:solidFill>
          </a:ln>
        </p:spPr>
      </p:pic>
      <p:sp>
        <p:nvSpPr>
          <p:cNvPr id="17" name="正方形/長方形 16">
            <a:extLst>
              <a:ext uri="{FF2B5EF4-FFF2-40B4-BE49-F238E27FC236}">
                <a16:creationId xmlns:a16="http://schemas.microsoft.com/office/drawing/2014/main" id="{95DABB3B-7A1E-02B8-54A1-6DB30DBB7A65}"/>
              </a:ext>
            </a:extLst>
          </p:cNvPr>
          <p:cNvSpPr/>
          <p:nvPr/>
        </p:nvSpPr>
        <p:spPr>
          <a:xfrm>
            <a:off x="1933898" y="2254464"/>
            <a:ext cx="447352" cy="1172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763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18E63-BA58-0523-1836-F85BB487BB75}"/>
            </a:ext>
          </a:extLst>
        </p:cNvPr>
        <p:cNvGrpSpPr/>
        <p:nvPr/>
      </p:nvGrpSpPr>
      <p:grpSpPr>
        <a:xfrm>
          <a:off x="0" y="0"/>
          <a:ext cx="0" cy="0"/>
          <a:chOff x="0" y="0"/>
          <a:chExt cx="0" cy="0"/>
        </a:xfrm>
      </p:grpSpPr>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5630DEBA-521D-3885-8A4B-588149F3FDE3}"/>
              </a:ext>
            </a:extLst>
          </p:cNvPr>
          <p:cNvPicPr>
            <a:picLocks noChangeAspect="1"/>
          </p:cNvPicPr>
          <p:nvPr/>
        </p:nvPicPr>
        <p:blipFill>
          <a:blip r:embed="rId2"/>
          <a:stretch>
            <a:fillRect/>
          </a:stretch>
        </p:blipFill>
        <p:spPr>
          <a:xfrm>
            <a:off x="7050755" y="1601437"/>
            <a:ext cx="3600000" cy="2574049"/>
          </a:xfrm>
          <a:prstGeom prst="rect">
            <a:avLst/>
          </a:prstGeom>
          <a:ln w="12700">
            <a:solidFill>
              <a:schemeClr val="tx1"/>
            </a:solidFill>
          </a:ln>
        </p:spPr>
      </p:pic>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763C087-6B14-2711-4CD7-951D40727FAC}"/>
              </a:ext>
            </a:extLst>
          </p:cNvPr>
          <p:cNvPicPr>
            <a:picLocks noChangeAspect="1"/>
          </p:cNvPicPr>
          <p:nvPr/>
        </p:nvPicPr>
        <p:blipFill>
          <a:blip r:embed="rId3"/>
          <a:stretch>
            <a:fillRect/>
          </a:stretch>
        </p:blipFill>
        <p:spPr>
          <a:xfrm>
            <a:off x="1541245" y="1834978"/>
            <a:ext cx="3600000" cy="2574714"/>
          </a:xfrm>
          <a:prstGeom prst="rect">
            <a:avLst/>
          </a:prstGeom>
          <a:ln w="12700">
            <a:solidFill>
              <a:schemeClr val="tx1"/>
            </a:solidFill>
          </a:ln>
        </p:spPr>
      </p:pic>
      <p:sp>
        <p:nvSpPr>
          <p:cNvPr id="2" name="タイトル 1">
            <a:extLst>
              <a:ext uri="{FF2B5EF4-FFF2-40B4-BE49-F238E27FC236}">
                <a16:creationId xmlns:a16="http://schemas.microsoft.com/office/drawing/2014/main" id="{7A82E3D7-76F0-E60F-5EF5-8B05F4AA345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83C5D1C-2682-DF41-686C-197A0D3139E4}"/>
              </a:ext>
            </a:extLst>
          </p:cNvPr>
          <p:cNvSpPr>
            <a:spLocks noGrp="1"/>
          </p:cNvSpPr>
          <p:nvPr>
            <p:ph type="body" sz="quarter" idx="13"/>
          </p:nvPr>
        </p:nvSpPr>
        <p:spPr/>
        <p:txBody>
          <a:bodyPr/>
          <a:lstStyle/>
          <a:p>
            <a:r>
              <a:rPr lang="ja-JP" altLang="en-US"/>
              <a:t>⑦</a:t>
            </a:r>
            <a:r>
              <a:rPr kumimoji="1" lang="ja-JP" altLang="en-US"/>
              <a:t>　</a:t>
            </a:r>
            <a:r>
              <a:rPr lang="ja-JP" altLang="en-US"/>
              <a:t>ホワイト</a:t>
            </a:r>
            <a:r>
              <a:rPr kumimoji="1" lang="ja-JP" altLang="en-US"/>
              <a:t>リストの内容を置き換える場合は「アップロード</a:t>
            </a:r>
            <a:br>
              <a:rPr kumimoji="1" lang="en-US" altLang="ja-JP"/>
            </a:br>
            <a:r>
              <a:rPr kumimoji="1" lang="ja-JP" altLang="en-US"/>
              <a:t>　　（置換）」、</a:t>
            </a:r>
            <a:r>
              <a:rPr lang="ja-JP" altLang="en-US"/>
              <a:t>ホワイト</a:t>
            </a:r>
            <a:r>
              <a:rPr kumimoji="1" lang="ja-JP" altLang="en-US"/>
              <a:t>リストに追加する場合は「アップロ</a:t>
            </a:r>
            <a:br>
              <a:rPr kumimoji="1" lang="en-US" altLang="ja-JP"/>
            </a:br>
            <a:r>
              <a:rPr kumimoji="1" lang="ja-JP" altLang="en-US"/>
              <a:t>　　ード（追加）」をクリックします</a:t>
            </a:r>
          </a:p>
        </p:txBody>
      </p:sp>
      <p:sp>
        <p:nvSpPr>
          <p:cNvPr id="4" name="フッター プレースホルダー 3">
            <a:extLst>
              <a:ext uri="{FF2B5EF4-FFF2-40B4-BE49-F238E27FC236}">
                <a16:creationId xmlns:a16="http://schemas.microsoft.com/office/drawing/2014/main" id="{9C56D974-9888-3276-2A32-63EA31B8E5B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0378147-CC3C-7E96-EB1A-46E270B580CB}"/>
              </a:ext>
            </a:extLst>
          </p:cNvPr>
          <p:cNvSpPr>
            <a:spLocks noGrp="1"/>
          </p:cNvSpPr>
          <p:nvPr>
            <p:ph type="body" sz="quarter" idx="17"/>
          </p:nvPr>
        </p:nvSpPr>
        <p:spPr/>
        <p:txBody>
          <a:bodyPr/>
          <a:lstStyle/>
          <a:p>
            <a:r>
              <a:rPr lang="ja-JP" altLang="en-US"/>
              <a:t>⑧</a:t>
            </a:r>
            <a:r>
              <a:rPr kumimoji="1" lang="ja-JP" altLang="en-US"/>
              <a:t>　下記のように</a:t>
            </a:r>
            <a:r>
              <a:rPr lang="ja-JP" altLang="en-US"/>
              <a:t>ホワイト</a:t>
            </a:r>
            <a:r>
              <a:rPr kumimoji="1" lang="ja-JP" altLang="en-US"/>
              <a:t>リストが変更されていれば設定</a:t>
            </a:r>
            <a:br>
              <a:rPr kumimoji="1" lang="en-US" altLang="ja-JP"/>
            </a:br>
            <a:r>
              <a:rPr kumimoji="1" lang="ja-JP" altLang="en-US"/>
              <a:t>　　完了です</a:t>
            </a:r>
          </a:p>
        </p:txBody>
      </p:sp>
      <p:sp>
        <p:nvSpPr>
          <p:cNvPr id="7" name="正方形/長方形 6">
            <a:extLst>
              <a:ext uri="{FF2B5EF4-FFF2-40B4-BE49-F238E27FC236}">
                <a16:creationId xmlns:a16="http://schemas.microsoft.com/office/drawing/2014/main" id="{D659E156-5062-437F-580A-8046F359EFE9}"/>
              </a:ext>
            </a:extLst>
          </p:cNvPr>
          <p:cNvSpPr/>
          <p:nvPr/>
        </p:nvSpPr>
        <p:spPr>
          <a:xfrm>
            <a:off x="3519444" y="2670360"/>
            <a:ext cx="126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47AE7B3-F253-725E-DDE3-758E105BCAA4}"/>
              </a:ext>
            </a:extLst>
          </p:cNvPr>
          <p:cNvSpPr/>
          <p:nvPr/>
        </p:nvSpPr>
        <p:spPr>
          <a:xfrm>
            <a:off x="7709358" y="3012281"/>
            <a:ext cx="2323642" cy="5500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90562BD-35AC-DF6E-AAAA-CE0A173DF01D}"/>
              </a:ext>
            </a:extLst>
          </p:cNvPr>
          <p:cNvSpPr>
            <a:spLocks noGrp="1"/>
          </p:cNvSpPr>
          <p:nvPr>
            <p:ph type="sldNum" sz="quarter" idx="16"/>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212950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8DDC84-75E7-D766-C9E0-4E03083006A1}"/>
              </a:ext>
            </a:extLst>
          </p:cNvPr>
          <p:cNvSpPr>
            <a:spLocks noGrp="1"/>
          </p:cNvSpPr>
          <p:nvPr>
            <p:ph type="title"/>
          </p:nvPr>
        </p:nvSpPr>
        <p:spPr/>
        <p:txBody>
          <a:bodyPr/>
          <a:lstStyle/>
          <a:p>
            <a:r>
              <a:rPr kumimoji="1" lang="en-US" altLang="ja-JP"/>
              <a:t>9. </a:t>
            </a:r>
            <a:r>
              <a:rPr lang="en-US" altLang="ja-JP"/>
              <a:t>URL</a:t>
            </a:r>
            <a:r>
              <a:rPr lang="ja-JP" altLang="en-US"/>
              <a:t>フィルタリングレベル別カテゴリリスト</a:t>
            </a:r>
            <a:endParaRPr kumimoji="1" lang="ja-JP" altLang="en-US"/>
          </a:p>
        </p:txBody>
      </p:sp>
      <p:sp>
        <p:nvSpPr>
          <p:cNvPr id="3" name="テキスト プレースホルダー 2">
            <a:extLst>
              <a:ext uri="{FF2B5EF4-FFF2-40B4-BE49-F238E27FC236}">
                <a16:creationId xmlns:a16="http://schemas.microsoft.com/office/drawing/2014/main" id="{5A4C1FB1-965A-1F18-0E1F-178C8875C9D1}"/>
              </a:ext>
            </a:extLst>
          </p:cNvPr>
          <p:cNvSpPr>
            <a:spLocks noGrp="1"/>
          </p:cNvSpPr>
          <p:nvPr>
            <p:ph type="body" sz="quarter" idx="13"/>
          </p:nvPr>
        </p:nvSpPr>
        <p:spPr>
          <a:xfrm>
            <a:off x="586490" y="916123"/>
            <a:ext cx="11029616" cy="362767"/>
          </a:xfrm>
        </p:spPr>
        <p:txBody>
          <a:bodyPr/>
          <a:lstStyle/>
          <a:p>
            <a:r>
              <a:rPr kumimoji="1" lang="ja-JP" altLang="en-US"/>
              <a:t>レベル：低　</a:t>
            </a:r>
            <a:r>
              <a:rPr kumimoji="1" lang="en-US" altLang="ja-JP">
                <a:solidFill>
                  <a:srgbClr val="FF0000"/>
                </a:solidFill>
              </a:rPr>
              <a:t>※</a:t>
            </a:r>
            <a:r>
              <a:rPr kumimoji="1" lang="ja-JP" altLang="en-US">
                <a:solidFill>
                  <a:srgbClr val="FF0000"/>
                </a:solidFill>
              </a:rPr>
              <a:t>赤字がブロック対象のカテゴリです</a:t>
            </a:r>
          </a:p>
        </p:txBody>
      </p:sp>
      <p:sp>
        <p:nvSpPr>
          <p:cNvPr id="4" name="フッター プレースホルダー 3">
            <a:extLst>
              <a:ext uri="{FF2B5EF4-FFF2-40B4-BE49-F238E27FC236}">
                <a16:creationId xmlns:a16="http://schemas.microsoft.com/office/drawing/2014/main" id="{89CD896A-438A-E2EF-ABE3-C264595BF8A1}"/>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FD60EB10-C56F-D199-DB5B-4A6690F58416}"/>
              </a:ext>
            </a:extLst>
          </p:cNvPr>
          <p:cNvSpPr>
            <a:spLocks noGrp="1"/>
          </p:cNvSpPr>
          <p:nvPr>
            <p:ph type="sldNum" sz="quarter" idx="16"/>
          </p:nvPr>
        </p:nvSpPr>
        <p:spPr/>
        <p:txBody>
          <a:bodyPr/>
          <a:lstStyle/>
          <a:p>
            <a:fld id="{D57F1E4F-1CFF-5643-939E-217C01CDF565}" type="slidenum">
              <a:rPr lang="en-US" smtClean="0"/>
              <a:pPr/>
              <a:t>33</a:t>
            </a:fld>
            <a:endParaRPr lang="en-US" dirty="0"/>
          </a:p>
        </p:txBody>
      </p:sp>
      <p:graphicFrame>
        <p:nvGraphicFramePr>
          <p:cNvPr id="7" name="表 6">
            <a:extLst>
              <a:ext uri="{FF2B5EF4-FFF2-40B4-BE49-F238E27FC236}">
                <a16:creationId xmlns:a16="http://schemas.microsoft.com/office/drawing/2014/main" id="{9EE655B4-B060-5C6B-1BD2-47E520748957}"/>
              </a:ext>
            </a:extLst>
          </p:cNvPr>
          <p:cNvGraphicFramePr>
            <a:graphicFrameLocks noGrp="1"/>
          </p:cNvGraphicFramePr>
          <p:nvPr>
            <p:extLst>
              <p:ext uri="{D42A27DB-BD31-4B8C-83A1-F6EECF244321}">
                <p14:modId xmlns:p14="http://schemas.microsoft.com/office/powerpoint/2010/main" val="3463837422"/>
              </p:ext>
            </p:extLst>
          </p:nvPr>
        </p:nvGraphicFramePr>
        <p:xfrm>
          <a:off x="586490" y="1278890"/>
          <a:ext cx="11019018" cy="5164748"/>
        </p:xfrm>
        <a:graphic>
          <a:graphicData uri="http://schemas.openxmlformats.org/drawingml/2006/table">
            <a:tbl>
              <a:tblPr firstRow="1" bandRow="1">
                <a:tableStyleId>{ED083AE6-46FA-4A59-8FB0-9F97EB10719F}</a:tableStyleId>
              </a:tblPr>
              <a:tblGrid>
                <a:gridCol w="1836503">
                  <a:extLst>
                    <a:ext uri="{9D8B030D-6E8A-4147-A177-3AD203B41FA5}">
                      <a16:colId xmlns:a16="http://schemas.microsoft.com/office/drawing/2014/main" val="3983664897"/>
                    </a:ext>
                  </a:extLst>
                </a:gridCol>
                <a:gridCol w="1836503">
                  <a:extLst>
                    <a:ext uri="{9D8B030D-6E8A-4147-A177-3AD203B41FA5}">
                      <a16:colId xmlns:a16="http://schemas.microsoft.com/office/drawing/2014/main" val="3125240148"/>
                    </a:ext>
                  </a:extLst>
                </a:gridCol>
                <a:gridCol w="1836503">
                  <a:extLst>
                    <a:ext uri="{9D8B030D-6E8A-4147-A177-3AD203B41FA5}">
                      <a16:colId xmlns:a16="http://schemas.microsoft.com/office/drawing/2014/main" val="1835255215"/>
                    </a:ext>
                  </a:extLst>
                </a:gridCol>
                <a:gridCol w="1836503">
                  <a:extLst>
                    <a:ext uri="{9D8B030D-6E8A-4147-A177-3AD203B41FA5}">
                      <a16:colId xmlns:a16="http://schemas.microsoft.com/office/drawing/2014/main" val="1644574696"/>
                    </a:ext>
                  </a:extLst>
                </a:gridCol>
                <a:gridCol w="1836503">
                  <a:extLst>
                    <a:ext uri="{9D8B030D-6E8A-4147-A177-3AD203B41FA5}">
                      <a16:colId xmlns:a16="http://schemas.microsoft.com/office/drawing/2014/main" val="1569354081"/>
                    </a:ext>
                  </a:extLst>
                </a:gridCol>
                <a:gridCol w="1836503">
                  <a:extLst>
                    <a:ext uri="{9D8B030D-6E8A-4147-A177-3AD203B41FA5}">
                      <a16:colId xmlns:a16="http://schemas.microsoft.com/office/drawing/2014/main" val="2504874003"/>
                    </a:ext>
                  </a:extLst>
                </a:gridCol>
              </a:tblGrid>
              <a:tr h="255196">
                <a:tc>
                  <a:txBody>
                    <a:bodyPr/>
                    <a:lstStyle/>
                    <a:p>
                      <a:r>
                        <a:rPr kumimoji="1" lang="en-US" altLang="ja-JP" sz="1050" b="0" dirty="0">
                          <a:solidFill>
                            <a:schemeClr val="tx1"/>
                          </a:solidFill>
                          <a:latin typeface="+mn-ea"/>
                          <a:ea typeface="+mn-ea"/>
                        </a:rPr>
                        <a:t>1.</a:t>
                      </a:r>
                      <a:r>
                        <a:rPr kumimoji="1" lang="ja-JP" altLang="en-US" sz="1050" b="0" dirty="0">
                          <a:solidFill>
                            <a:schemeClr val="tx1"/>
                          </a:solidFill>
                          <a:latin typeface="+mn-ea"/>
                          <a:ea typeface="+mn-ea"/>
                        </a:rPr>
                        <a:t>不動産</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chemeClr val="tx1"/>
                          </a:solidFill>
                          <a:latin typeface="+mn-ea"/>
                          <a:ea typeface="+mn-ea"/>
                        </a:rPr>
                        <a:t>16.</a:t>
                      </a:r>
                      <a:r>
                        <a:rPr kumimoji="1" lang="ja-JP" altLang="en-US" sz="1050" b="0" dirty="0">
                          <a:solidFill>
                            <a:schemeClr val="tx1"/>
                          </a:solidFill>
                          <a:latin typeface="+mn-ea"/>
                          <a:ea typeface="+mn-ea"/>
                        </a:rPr>
                        <a:t>株式</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投資</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chemeClr val="tx1"/>
                          </a:solidFill>
                          <a:latin typeface="+mn-ea"/>
                          <a:ea typeface="+mn-ea"/>
                        </a:rPr>
                        <a:t>31.P2P</a:t>
                      </a:r>
                      <a:endParaRPr kumimoji="1" lang="ja-JP" altLang="en-US" sz="1050" b="0" dirty="0">
                        <a:solidFill>
                          <a:schemeClr val="tx1"/>
                        </a:solidFill>
                        <a:latin typeface="+mn-ea"/>
                        <a:ea typeface="+mn-ea"/>
                      </a:endParaRP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solidFill>
                            <a:schemeClr val="tx1"/>
                          </a:solidFill>
                          <a:latin typeface="+mn-ea"/>
                          <a:ea typeface="+mn-ea"/>
                        </a:rPr>
                        <a:t>46.</a:t>
                      </a:r>
                      <a:r>
                        <a:rPr kumimoji="1" lang="ja-JP" altLang="en-US" sz="1050" b="0">
                          <a:solidFill>
                            <a:schemeClr val="tx1"/>
                          </a:solidFill>
                          <a:latin typeface="+mn-ea"/>
                          <a:ea typeface="+mn-ea"/>
                        </a:rPr>
                        <a:t>憎悪</a:t>
                      </a:r>
                      <a:r>
                        <a:rPr kumimoji="1" lang="en-US" altLang="ja-JP" sz="1050" b="0">
                          <a:solidFill>
                            <a:schemeClr val="tx1"/>
                          </a:solidFill>
                          <a:latin typeface="+mn-ea"/>
                          <a:ea typeface="+mn-ea"/>
                        </a:rPr>
                        <a:t>/</a:t>
                      </a:r>
                      <a:r>
                        <a:rPr kumimoji="1" lang="ja-JP" altLang="en-US" sz="1050" b="0">
                          <a:solidFill>
                            <a:schemeClr val="tx1"/>
                          </a:solidFill>
                          <a:latin typeface="+mn-ea"/>
                          <a:ea typeface="+mn-ea"/>
                        </a:rPr>
                        <a:t>人種</a:t>
                      </a:r>
                      <a:r>
                        <a:rPr kumimoji="1" lang="ja-JP" altLang="en-US" sz="1050" b="0" dirty="0">
                          <a:solidFill>
                            <a:schemeClr val="tx1"/>
                          </a:solidFill>
                          <a:latin typeface="+mn-ea"/>
                          <a:ea typeface="+mn-ea"/>
                        </a:rPr>
                        <a:t>差別</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chemeClr val="tx1"/>
                          </a:solidFill>
                          <a:latin typeface="+mn-ea"/>
                          <a:ea typeface="+mn-ea"/>
                        </a:rPr>
                        <a:t>61.</a:t>
                      </a:r>
                      <a:r>
                        <a:rPr kumimoji="1" lang="ja-JP" altLang="en-US" sz="1050" b="0" dirty="0">
                          <a:solidFill>
                            <a:schemeClr val="tx1"/>
                          </a:solidFill>
                          <a:latin typeface="+mn-ea"/>
                          <a:ea typeface="+mn-ea"/>
                        </a:rPr>
                        <a:t>政府</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solidFill>
                            <a:schemeClr val="tx1"/>
                          </a:solidFill>
                          <a:latin typeface="+mn-ea"/>
                          <a:ea typeface="+mn-ea"/>
                        </a:rPr>
                        <a:t>76.</a:t>
                      </a:r>
                      <a:r>
                        <a:rPr kumimoji="1" lang="ja-JP" altLang="en-US" sz="1050" b="0">
                          <a:solidFill>
                            <a:schemeClr val="tx1"/>
                          </a:solidFill>
                          <a:latin typeface="+mn-ea"/>
                          <a:ea typeface="+mn-ea"/>
                        </a:rPr>
                        <a:t>レクリエーション</a:t>
                      </a:r>
                      <a:r>
                        <a:rPr kumimoji="1" lang="en-US" altLang="ja-JP" sz="1050" b="0">
                          <a:solidFill>
                            <a:schemeClr val="tx1"/>
                          </a:solidFill>
                          <a:latin typeface="+mn-ea"/>
                          <a:ea typeface="+mn-ea"/>
                        </a:rPr>
                        <a:t>/</a:t>
                      </a:r>
                      <a:r>
                        <a:rPr kumimoji="1" lang="ja-JP" altLang="en-US" sz="1050" b="0">
                          <a:solidFill>
                            <a:schemeClr val="tx1"/>
                          </a:solidFill>
                          <a:latin typeface="+mn-ea"/>
                          <a:ea typeface="+mn-ea"/>
                        </a:rPr>
                        <a:t>趣味</a:t>
                      </a:r>
                      <a:endParaRPr kumimoji="1" lang="ja-JP" altLang="en-US" sz="1050" b="0" dirty="0">
                        <a:solidFill>
                          <a:schemeClr val="tx1"/>
                        </a:solidFill>
                        <a:latin typeface="+mn-ea"/>
                        <a:ea typeface="+mn-ea"/>
                      </a:endParaRP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223542581"/>
                  </a:ext>
                </a:extLst>
              </a:tr>
              <a:tr h="414695">
                <a:tc>
                  <a:txBody>
                    <a:bodyPr/>
                    <a:lstStyle/>
                    <a:p>
                      <a:r>
                        <a:rPr kumimoji="1" lang="en-US" altLang="ja-JP" sz="1050" b="0" dirty="0">
                          <a:solidFill>
                            <a:schemeClr val="tx1"/>
                          </a:solidFill>
                          <a:latin typeface="+mn-ea"/>
                          <a:ea typeface="+mn-ea"/>
                        </a:rPr>
                        <a:t>2</a:t>
                      </a:r>
                      <a:r>
                        <a:rPr kumimoji="1" lang="en-US" altLang="ja-JP" sz="1050" b="0">
                          <a:solidFill>
                            <a:schemeClr val="tx1"/>
                          </a:solidFill>
                          <a:latin typeface="+mn-ea"/>
                          <a:ea typeface="+mn-ea"/>
                        </a:rPr>
                        <a:t>.</a:t>
                      </a:r>
                      <a:r>
                        <a:rPr kumimoji="1" lang="ja-JP" altLang="en-US" sz="1050" b="0">
                          <a:solidFill>
                            <a:schemeClr val="tx1"/>
                          </a:solidFill>
                          <a:latin typeface="+mn-ea"/>
                          <a:ea typeface="+mn-ea"/>
                        </a:rPr>
                        <a:t>インターネットセキュリティ情報</a:t>
                      </a:r>
                      <a:endParaRPr kumimoji="1" lang="ja-JP" altLang="en-US" sz="1050" b="0" dirty="0">
                        <a:solidFill>
                          <a:schemeClr val="tx1"/>
                        </a:solidFill>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chemeClr val="tx1"/>
                          </a:solidFill>
                          <a:latin typeface="+mn-ea"/>
                          <a:ea typeface="+mn-ea"/>
                        </a:rPr>
                        <a:t>17.</a:t>
                      </a:r>
                      <a:r>
                        <a:rPr kumimoji="1" lang="ja-JP" altLang="en-US" sz="1050" b="0">
                          <a:solidFill>
                            <a:schemeClr val="tx1"/>
                          </a:solidFill>
                          <a:latin typeface="+mn-ea"/>
                          <a:ea typeface="+mn-ea"/>
                        </a:rPr>
                        <a:t>教育</a:t>
                      </a:r>
                      <a:r>
                        <a:rPr kumimoji="1" lang="en-US" altLang="ja-JP" sz="1050" b="0">
                          <a:solidFill>
                            <a:schemeClr val="tx1"/>
                          </a:solidFill>
                          <a:latin typeface="+mn-ea"/>
                          <a:ea typeface="+mn-ea"/>
                        </a:rPr>
                        <a:t>/</a:t>
                      </a:r>
                      <a:r>
                        <a:rPr kumimoji="1" lang="ja-JP" altLang="en-US" sz="1050" b="0">
                          <a:solidFill>
                            <a:schemeClr val="tx1"/>
                          </a:solidFill>
                          <a:latin typeface="+mn-ea"/>
                          <a:ea typeface="+mn-ea"/>
                        </a:rPr>
                        <a:t>訓練</a:t>
                      </a:r>
                      <a:endParaRPr kumimoji="1" lang="ja-JP" altLang="en-US" sz="1050" b="0" dirty="0">
                        <a:solidFill>
                          <a:schemeClr val="tx1"/>
                        </a:solidFill>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chemeClr val="tx1"/>
                          </a:solidFill>
                          <a:latin typeface="+mn-ea"/>
                          <a:ea typeface="+mn-ea"/>
                        </a:rPr>
                        <a:t>32.</a:t>
                      </a:r>
                      <a:r>
                        <a:rPr kumimoji="1" lang="ja-JP" altLang="en-US" sz="1050" b="0" dirty="0">
                          <a:solidFill>
                            <a:schemeClr val="tx1"/>
                          </a:solidFill>
                          <a:latin typeface="+mn-ea"/>
                          <a:ea typeface="+mn-ea"/>
                        </a:rPr>
                        <a:t>マリファナ</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chemeClr val="tx1"/>
                          </a:solidFill>
                          <a:latin typeface="+mn-ea"/>
                          <a:ea typeface="+mn-ea"/>
                        </a:rPr>
                        <a:t>47.</a:t>
                      </a:r>
                      <a:r>
                        <a:rPr kumimoji="1" lang="ja-JP" altLang="en-US" sz="1050" b="0" dirty="0">
                          <a:solidFill>
                            <a:schemeClr val="tx1"/>
                          </a:solidFill>
                          <a:latin typeface="+mn-ea"/>
                          <a:ea typeface="+mn-ea"/>
                        </a:rPr>
                        <a:t>オンラインストレージ</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chemeClr val="tx1"/>
                          </a:solidFill>
                          <a:latin typeface="+mn-ea"/>
                          <a:ea typeface="+mn-ea"/>
                        </a:rPr>
                        <a:t>62.</a:t>
                      </a:r>
                      <a:r>
                        <a:rPr kumimoji="1" lang="ja-JP" altLang="en-US" sz="1050" b="0" dirty="0">
                          <a:solidFill>
                            <a:schemeClr val="tx1"/>
                          </a:solidFill>
                          <a:latin typeface="+mn-ea"/>
                          <a:ea typeface="+mn-ea"/>
                        </a:rPr>
                        <a:t>ヌード</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a:solidFill>
                            <a:schemeClr val="tx1"/>
                          </a:solidFill>
                          <a:latin typeface="+mn-ea"/>
                          <a:ea typeface="+mn-ea"/>
                        </a:rPr>
                        <a:t>77.</a:t>
                      </a:r>
                      <a:r>
                        <a:rPr kumimoji="1" lang="ja-JP" altLang="en-US" sz="1050" b="0">
                          <a:solidFill>
                            <a:schemeClr val="tx1"/>
                          </a:solidFill>
                          <a:latin typeface="+mn-ea"/>
                          <a:ea typeface="+mn-ea"/>
                        </a:rPr>
                        <a:t>自動車</a:t>
                      </a:r>
                      <a:r>
                        <a:rPr kumimoji="1" lang="en-US" altLang="ja-JP" sz="1050" b="0">
                          <a:solidFill>
                            <a:schemeClr val="tx1"/>
                          </a:solidFill>
                          <a:latin typeface="+mn-ea"/>
                          <a:ea typeface="+mn-ea"/>
                        </a:rPr>
                        <a:t>/</a:t>
                      </a:r>
                      <a:r>
                        <a:rPr kumimoji="1" lang="ja-JP" altLang="en-US" sz="1050" b="0">
                          <a:solidFill>
                            <a:schemeClr val="tx1"/>
                          </a:solidFill>
                          <a:latin typeface="+mn-ea"/>
                          <a:ea typeface="+mn-ea"/>
                        </a:rPr>
                        <a:t>バイク</a:t>
                      </a:r>
                      <a:endParaRPr kumimoji="1" lang="ja-JP" altLang="en-US" sz="1050" b="0" dirty="0">
                        <a:solidFill>
                          <a:schemeClr val="tx1"/>
                        </a:solidFill>
                        <a:latin typeface="+mn-ea"/>
                        <a:ea typeface="+mn-ea"/>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3342906066"/>
                  </a:ext>
                </a:extLst>
              </a:tr>
              <a:tr h="255196">
                <a:tc>
                  <a:txBody>
                    <a:bodyPr/>
                    <a:lstStyle/>
                    <a:p>
                      <a:r>
                        <a:rPr kumimoji="1" lang="en-US" altLang="ja-JP" sz="1050" b="0" dirty="0">
                          <a:solidFill>
                            <a:schemeClr val="tx1"/>
                          </a:solidFill>
                          <a:latin typeface="+mn-ea"/>
                          <a:ea typeface="+mn-ea"/>
                        </a:rPr>
                        <a:t>3.</a:t>
                      </a:r>
                      <a:r>
                        <a:rPr kumimoji="1" lang="ja-JP" altLang="en-US" sz="1050" b="0" dirty="0">
                          <a:solidFill>
                            <a:schemeClr val="tx1"/>
                          </a:solidFill>
                          <a:latin typeface="+mn-ea"/>
                          <a:ea typeface="+mn-ea"/>
                        </a:rPr>
                        <a:t>金融</a:t>
                      </a:r>
                    </a:p>
                  </a:txBody>
                  <a:tcPr/>
                </a:tc>
                <a:tc>
                  <a:txBody>
                    <a:bodyPr/>
                    <a:lstStyle/>
                    <a:p>
                      <a:r>
                        <a:rPr kumimoji="1" lang="en-US" altLang="ja-JP" sz="1050" b="0" dirty="0">
                          <a:solidFill>
                            <a:schemeClr val="tx1"/>
                          </a:solidFill>
                          <a:latin typeface="+mn-ea"/>
                          <a:ea typeface="+mn-ea"/>
                        </a:rPr>
                        <a:t>18.</a:t>
                      </a:r>
                      <a:r>
                        <a:rPr kumimoji="1" lang="ja-JP" altLang="en-US" sz="1050" b="0" dirty="0">
                          <a:solidFill>
                            <a:schemeClr val="tx1"/>
                          </a:solidFill>
                          <a:latin typeface="+mn-ea"/>
                          <a:ea typeface="+mn-ea"/>
                        </a:rPr>
                        <a:t>出会い系</a:t>
                      </a:r>
                    </a:p>
                  </a:txBody>
                  <a:tcPr/>
                </a:tc>
                <a:tc>
                  <a:txBody>
                    <a:bodyPr/>
                    <a:lstStyle/>
                    <a:p>
                      <a:r>
                        <a:rPr kumimoji="1" lang="en-US" altLang="ja-JP" sz="1050" b="0" dirty="0">
                          <a:solidFill>
                            <a:schemeClr val="tx1"/>
                          </a:solidFill>
                          <a:latin typeface="+mn-ea"/>
                          <a:ea typeface="+mn-ea"/>
                        </a:rPr>
                        <a:t>33.</a:t>
                      </a:r>
                      <a:r>
                        <a:rPr kumimoji="1" lang="ja-JP" altLang="en-US" sz="1050" b="0" dirty="0">
                          <a:solidFill>
                            <a:schemeClr val="tx1"/>
                          </a:solidFill>
                          <a:latin typeface="+mn-ea"/>
                          <a:ea typeface="+mn-ea"/>
                        </a:rPr>
                        <a:t>ハッキング</a:t>
                      </a:r>
                    </a:p>
                  </a:txBody>
                  <a:tcPr/>
                </a:tc>
                <a:tc>
                  <a:txBody>
                    <a:bodyPr/>
                    <a:lstStyle/>
                    <a:p>
                      <a:r>
                        <a:rPr kumimoji="1" lang="en-US" altLang="ja-JP" sz="1050" b="0" dirty="0">
                          <a:solidFill>
                            <a:schemeClr val="tx1"/>
                          </a:solidFill>
                          <a:latin typeface="+mn-ea"/>
                          <a:ea typeface="+mn-ea"/>
                        </a:rPr>
                        <a:t>48</a:t>
                      </a:r>
                      <a:r>
                        <a:rPr kumimoji="1" lang="en-US" altLang="ja-JP" sz="1050" b="0">
                          <a:solidFill>
                            <a:schemeClr val="tx1"/>
                          </a:solidFill>
                          <a:latin typeface="+mn-ea"/>
                          <a:ea typeface="+mn-ea"/>
                        </a:rPr>
                        <a:t>.</a:t>
                      </a:r>
                      <a:r>
                        <a:rPr kumimoji="1" lang="ja-JP" altLang="en-US" sz="1050" b="0">
                          <a:solidFill>
                            <a:schemeClr val="tx1"/>
                          </a:solidFill>
                          <a:latin typeface="+mn-ea"/>
                          <a:ea typeface="+mn-ea"/>
                        </a:rPr>
                        <a:t>暴力</a:t>
                      </a:r>
                      <a:r>
                        <a:rPr kumimoji="1" lang="en-US" altLang="ja-JP" sz="1050" b="0">
                          <a:solidFill>
                            <a:schemeClr val="tx1"/>
                          </a:solidFill>
                          <a:latin typeface="+mn-ea"/>
                          <a:ea typeface="+mn-ea"/>
                        </a:rPr>
                        <a:t>/</a:t>
                      </a:r>
                      <a:r>
                        <a:rPr kumimoji="1" lang="ja-JP" altLang="en-US" sz="1050" b="0">
                          <a:solidFill>
                            <a:schemeClr val="tx1"/>
                          </a:solidFill>
                          <a:latin typeface="+mn-ea"/>
                          <a:ea typeface="+mn-ea"/>
                        </a:rPr>
                        <a:t>乱暴</a:t>
                      </a:r>
                      <a:endParaRPr kumimoji="1" lang="ja-JP" altLang="en-US" sz="1050" b="0" dirty="0">
                        <a:solidFill>
                          <a:schemeClr val="tx1"/>
                        </a:solidFill>
                        <a:latin typeface="+mn-ea"/>
                        <a:ea typeface="+mn-ea"/>
                      </a:endParaRPr>
                    </a:p>
                  </a:txBody>
                  <a:tcPr/>
                </a:tc>
                <a:tc>
                  <a:txBody>
                    <a:bodyPr/>
                    <a:lstStyle/>
                    <a:p>
                      <a:r>
                        <a:rPr kumimoji="1" lang="en-US" altLang="ja-JP" sz="1050" b="0" dirty="0">
                          <a:solidFill>
                            <a:schemeClr val="tx1"/>
                          </a:solidFill>
                          <a:latin typeface="+mn-ea"/>
                          <a:ea typeface="+mn-ea"/>
                        </a:rPr>
                        <a:t>63.</a:t>
                      </a:r>
                      <a:r>
                        <a:rPr kumimoji="1" lang="ja-JP" altLang="en-US" sz="1050" b="0" dirty="0">
                          <a:solidFill>
                            <a:schemeClr val="tx1"/>
                          </a:solidFill>
                          <a:latin typeface="+mn-ea"/>
                          <a:ea typeface="+mn-ea"/>
                        </a:rPr>
                        <a:t>ニュースメディア</a:t>
                      </a:r>
                    </a:p>
                  </a:txBody>
                  <a:tcPr/>
                </a:tc>
                <a:tc>
                  <a:txBody>
                    <a:bodyPr/>
                    <a:lstStyle/>
                    <a:p>
                      <a:r>
                        <a:rPr kumimoji="1" lang="en-US" altLang="ja-JP" sz="1050" b="0">
                          <a:solidFill>
                            <a:schemeClr val="tx1"/>
                          </a:solidFill>
                          <a:latin typeface="+mn-ea"/>
                          <a:ea typeface="+mn-ea"/>
                        </a:rPr>
                        <a:t>78.Web</a:t>
                      </a:r>
                      <a:r>
                        <a:rPr kumimoji="1" lang="ja-JP" altLang="en-US" sz="1050" b="0">
                          <a:solidFill>
                            <a:schemeClr val="tx1"/>
                          </a:solidFill>
                          <a:latin typeface="+mn-ea"/>
                          <a:ea typeface="+mn-ea"/>
                        </a:rPr>
                        <a:t>ホスティング</a:t>
                      </a:r>
                      <a:endParaRPr kumimoji="1" lang="ja-JP" altLang="en-US" sz="1050" b="0" dirty="0">
                        <a:solidFill>
                          <a:schemeClr val="tx1"/>
                        </a:solidFill>
                        <a:latin typeface="+mn-ea"/>
                        <a:ea typeface="+mn-ea"/>
                      </a:endParaRPr>
                    </a:p>
                  </a:txBody>
                  <a:tcPr/>
                </a:tc>
                <a:extLst>
                  <a:ext uri="{0D108BD9-81ED-4DB2-BD59-A6C34878D82A}">
                    <a16:rowId xmlns:a16="http://schemas.microsoft.com/office/drawing/2014/main" val="3510518855"/>
                  </a:ext>
                </a:extLst>
              </a:tr>
              <a:tr h="414695">
                <a:tc>
                  <a:txBody>
                    <a:bodyPr/>
                    <a:lstStyle/>
                    <a:p>
                      <a:r>
                        <a:rPr kumimoji="1" lang="en-US" altLang="ja-JP" sz="1050" b="0" dirty="0">
                          <a:solidFill>
                            <a:schemeClr val="tx1"/>
                          </a:solidFill>
                          <a:latin typeface="+mn-ea"/>
                          <a:ea typeface="+mn-ea"/>
                        </a:rPr>
                        <a:t>4.</a:t>
                      </a:r>
                      <a:r>
                        <a:rPr kumimoji="1" lang="ja-JP" altLang="en-US" sz="1050" b="0" dirty="0">
                          <a:solidFill>
                            <a:schemeClr val="tx1"/>
                          </a:solidFill>
                          <a:latin typeface="+mn-ea"/>
                          <a:ea typeface="+mn-ea"/>
                        </a:rPr>
                        <a:t>ビジネス</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経済</a:t>
                      </a:r>
                    </a:p>
                  </a:txBody>
                  <a:tcPr/>
                </a:tc>
                <a:tc>
                  <a:txBody>
                    <a:bodyPr/>
                    <a:lstStyle/>
                    <a:p>
                      <a:r>
                        <a:rPr kumimoji="1" lang="en-US" altLang="ja-JP" sz="1050" b="0" dirty="0">
                          <a:solidFill>
                            <a:schemeClr val="tx1"/>
                          </a:solidFill>
                          <a:latin typeface="+mn-ea"/>
                          <a:ea typeface="+mn-ea"/>
                        </a:rPr>
                        <a:t>19.</a:t>
                      </a:r>
                      <a:r>
                        <a:rPr kumimoji="1" lang="ja-JP" altLang="en-US" sz="1050" b="0" dirty="0">
                          <a:solidFill>
                            <a:schemeClr val="tx1"/>
                          </a:solidFill>
                          <a:latin typeface="+mn-ea"/>
                          <a:ea typeface="+mn-ea"/>
                        </a:rPr>
                        <a:t>性教育</a:t>
                      </a:r>
                    </a:p>
                  </a:txBody>
                  <a:tcPr/>
                </a:tc>
                <a:tc>
                  <a:txBody>
                    <a:bodyPr/>
                    <a:lstStyle/>
                    <a:p>
                      <a:r>
                        <a:rPr kumimoji="1" lang="en-US" altLang="ja-JP" sz="1050" b="0" dirty="0">
                          <a:solidFill>
                            <a:schemeClr val="tx1"/>
                          </a:solidFill>
                          <a:latin typeface="+mn-ea"/>
                          <a:ea typeface="+mn-ea"/>
                        </a:rPr>
                        <a:t>34.</a:t>
                      </a:r>
                      <a:r>
                        <a:rPr kumimoji="1" lang="ja-JP" altLang="en-US" sz="1050" b="0" dirty="0">
                          <a:solidFill>
                            <a:schemeClr val="tx1"/>
                          </a:solidFill>
                          <a:latin typeface="+mn-ea"/>
                          <a:ea typeface="+mn-ea"/>
                        </a:rPr>
                        <a:t>ゲーム</a:t>
                      </a:r>
                    </a:p>
                  </a:txBody>
                  <a:tcPr/>
                </a:tc>
                <a:tc>
                  <a:txBody>
                    <a:bodyPr/>
                    <a:lstStyle/>
                    <a:p>
                      <a:r>
                        <a:rPr kumimoji="1" lang="en-US" altLang="ja-JP" sz="1050" b="0" dirty="0">
                          <a:solidFill>
                            <a:schemeClr val="tx1"/>
                          </a:solidFill>
                          <a:latin typeface="+mn-ea"/>
                          <a:ea typeface="+mn-ea"/>
                        </a:rPr>
                        <a:t>49.</a:t>
                      </a:r>
                      <a:r>
                        <a:rPr kumimoji="1" lang="ja-JP" altLang="en-US" sz="1050" b="0" dirty="0">
                          <a:solidFill>
                            <a:schemeClr val="tx1"/>
                          </a:solidFill>
                          <a:latin typeface="+mn-ea"/>
                          <a:ea typeface="+mn-ea"/>
                        </a:rPr>
                        <a:t>キーロガー</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モニターツール</a:t>
                      </a:r>
                    </a:p>
                  </a:txBody>
                  <a:tcPr/>
                </a:tc>
                <a:tc>
                  <a:txBody>
                    <a:bodyPr/>
                    <a:lstStyle/>
                    <a:p>
                      <a:r>
                        <a:rPr kumimoji="1" lang="en-US" altLang="ja-JP" sz="1050" b="0" dirty="0">
                          <a:solidFill>
                            <a:schemeClr val="tx1"/>
                          </a:solidFill>
                          <a:latin typeface="+mn-ea"/>
                          <a:ea typeface="+mn-ea"/>
                        </a:rPr>
                        <a:t>64.</a:t>
                      </a:r>
                      <a:r>
                        <a:rPr kumimoji="1" lang="ja-JP" altLang="en-US" sz="1050" b="0" dirty="0">
                          <a:solidFill>
                            <a:schemeClr val="tx1"/>
                          </a:solidFill>
                          <a:latin typeface="+mn-ea"/>
                          <a:ea typeface="+mn-ea"/>
                        </a:rPr>
                        <a:t>非合法</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違法</a:t>
                      </a:r>
                    </a:p>
                  </a:txBody>
                  <a:tcPr/>
                </a:tc>
                <a:tc>
                  <a:txBody>
                    <a:bodyPr/>
                    <a:lstStyle/>
                    <a:p>
                      <a:r>
                        <a:rPr kumimoji="1" lang="en-US" altLang="ja-JP" sz="1050" b="0">
                          <a:solidFill>
                            <a:schemeClr val="tx1"/>
                          </a:solidFill>
                          <a:latin typeface="+mn-ea"/>
                          <a:ea typeface="+mn-ea"/>
                        </a:rPr>
                        <a:t>79.</a:t>
                      </a:r>
                      <a:r>
                        <a:rPr kumimoji="1" lang="ja-JP" altLang="en-US" sz="1050" b="0">
                          <a:solidFill>
                            <a:schemeClr val="tx1"/>
                          </a:solidFill>
                          <a:latin typeface="+mn-ea"/>
                          <a:ea typeface="+mn-ea"/>
                        </a:rPr>
                        <a:t>自傷</a:t>
                      </a:r>
                      <a:endParaRPr kumimoji="1" lang="ja-JP" altLang="en-US" sz="1050" b="0" dirty="0">
                        <a:solidFill>
                          <a:schemeClr val="tx1"/>
                        </a:solidFill>
                        <a:latin typeface="+mn-ea"/>
                        <a:ea typeface="+mn-ea"/>
                      </a:endParaRPr>
                    </a:p>
                  </a:txBody>
                  <a:tcPr/>
                </a:tc>
                <a:extLst>
                  <a:ext uri="{0D108BD9-81ED-4DB2-BD59-A6C34878D82A}">
                    <a16:rowId xmlns:a16="http://schemas.microsoft.com/office/drawing/2014/main" val="3781687830"/>
                  </a:ext>
                </a:extLst>
              </a:tr>
              <a:tr h="414695">
                <a:tc>
                  <a:txBody>
                    <a:bodyPr/>
                    <a:lstStyle/>
                    <a:p>
                      <a:r>
                        <a:rPr kumimoji="1" lang="en-US" altLang="ja-JP" sz="1050" b="0" dirty="0">
                          <a:solidFill>
                            <a:schemeClr val="tx1"/>
                          </a:solidFill>
                          <a:latin typeface="+mn-ea"/>
                          <a:ea typeface="+mn-ea"/>
                        </a:rPr>
                        <a:t>5.</a:t>
                      </a:r>
                      <a:r>
                        <a:rPr kumimoji="1" lang="ja-JP" altLang="en-US" sz="1050" b="0" dirty="0">
                          <a:solidFill>
                            <a:schemeClr val="tx1"/>
                          </a:solidFill>
                          <a:latin typeface="+mn-ea"/>
                          <a:ea typeface="+mn-ea"/>
                        </a:rPr>
                        <a:t>コンピュータ</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一般技術情報</a:t>
                      </a:r>
                    </a:p>
                  </a:txBody>
                  <a:tcPr/>
                </a:tc>
                <a:tc>
                  <a:txBody>
                    <a:bodyPr/>
                    <a:lstStyle/>
                    <a:p>
                      <a:r>
                        <a:rPr kumimoji="1" lang="en-US" altLang="ja-JP" sz="1050" b="0" dirty="0">
                          <a:solidFill>
                            <a:schemeClr val="tx1"/>
                          </a:solidFill>
                          <a:latin typeface="+mn-ea"/>
                          <a:ea typeface="+mn-ea"/>
                        </a:rPr>
                        <a:t>20.</a:t>
                      </a:r>
                      <a:r>
                        <a:rPr kumimoji="1" lang="ja-JP" altLang="en-US" sz="1050" b="0" dirty="0">
                          <a:solidFill>
                            <a:schemeClr val="tx1"/>
                          </a:solidFill>
                          <a:latin typeface="+mn-ea"/>
                          <a:ea typeface="+mn-ea"/>
                        </a:rPr>
                        <a:t>宗教</a:t>
                      </a:r>
                    </a:p>
                  </a:txBody>
                  <a:tcPr/>
                </a:tc>
                <a:tc>
                  <a:txBody>
                    <a:bodyPr/>
                    <a:lstStyle/>
                    <a:p>
                      <a:r>
                        <a:rPr kumimoji="1" lang="en-US" altLang="ja-JP" sz="1050" b="0" dirty="0">
                          <a:solidFill>
                            <a:schemeClr val="tx1"/>
                          </a:solidFill>
                          <a:latin typeface="+mn-ea"/>
                          <a:ea typeface="+mn-ea"/>
                        </a:rPr>
                        <a:t>35.</a:t>
                      </a:r>
                      <a:r>
                        <a:rPr kumimoji="1" lang="ja-JP" altLang="en-US" sz="1050" b="0" dirty="0">
                          <a:solidFill>
                            <a:schemeClr val="tx1"/>
                          </a:solidFill>
                          <a:latin typeface="+mn-ea"/>
                          <a:ea typeface="+mn-ea"/>
                        </a:rPr>
                        <a:t>哲学</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政治的支援</a:t>
                      </a:r>
                    </a:p>
                  </a:txBody>
                  <a:tcPr/>
                </a:tc>
                <a:tc>
                  <a:txBody>
                    <a:bodyPr/>
                    <a:lstStyle/>
                    <a:p>
                      <a:r>
                        <a:rPr kumimoji="1" lang="en-US" altLang="ja-JP" sz="1050" b="0" dirty="0">
                          <a:latin typeface="+mn-ea"/>
                          <a:ea typeface="+mn-ea"/>
                        </a:rPr>
                        <a:t>50.</a:t>
                      </a:r>
                      <a:r>
                        <a:rPr kumimoji="1" lang="ja-JP" altLang="en-US" sz="1050" b="0" dirty="0">
                          <a:latin typeface="+mn-ea"/>
                          <a:ea typeface="+mn-ea"/>
                        </a:rPr>
                        <a:t>検索エンジン</a:t>
                      </a:r>
                    </a:p>
                  </a:txBody>
                  <a:tcPr/>
                </a:tc>
                <a:tc>
                  <a:txBody>
                    <a:bodyPr/>
                    <a:lstStyle/>
                    <a:p>
                      <a:r>
                        <a:rPr kumimoji="1" lang="en-US" altLang="ja-JP" sz="1050" b="0" dirty="0">
                          <a:latin typeface="+mn-ea"/>
                          <a:ea typeface="+mn-ea"/>
                        </a:rPr>
                        <a:t>65.</a:t>
                      </a:r>
                      <a:r>
                        <a:rPr kumimoji="1" lang="ja-JP" altLang="en-US" sz="1050" b="0" dirty="0">
                          <a:latin typeface="+mn-ea"/>
                          <a:ea typeface="+mn-ea"/>
                        </a:rPr>
                        <a:t>コンテンツ配信</a:t>
                      </a:r>
                    </a:p>
                  </a:txBody>
                  <a:tcPr/>
                </a:tc>
                <a:tc>
                  <a:txBody>
                    <a:bodyPr/>
                    <a:lstStyle/>
                    <a:p>
                      <a:r>
                        <a:rPr kumimoji="1" lang="en-US" altLang="ja-JP" sz="1050" b="0">
                          <a:latin typeface="+mn-ea"/>
                          <a:ea typeface="+mn-ea"/>
                        </a:rPr>
                        <a:t>80.DNS</a:t>
                      </a:r>
                      <a:r>
                        <a:rPr kumimoji="1" lang="ja-JP" altLang="en-US" sz="1050" b="0">
                          <a:latin typeface="+mn-ea"/>
                          <a:ea typeface="+mn-ea"/>
                        </a:rPr>
                        <a:t> </a:t>
                      </a:r>
                      <a:r>
                        <a:rPr kumimoji="1" lang="en-US" altLang="ja-JP" sz="1050" b="0">
                          <a:latin typeface="+mn-ea"/>
                          <a:ea typeface="+mn-ea"/>
                        </a:rPr>
                        <a:t>over</a:t>
                      </a:r>
                      <a:r>
                        <a:rPr kumimoji="1" lang="ja-JP" altLang="en-US" sz="1050" b="0">
                          <a:latin typeface="+mn-ea"/>
                          <a:ea typeface="+mn-ea"/>
                        </a:rPr>
                        <a:t> </a:t>
                      </a:r>
                      <a:r>
                        <a:rPr kumimoji="1" lang="en-US" altLang="ja-JP" sz="1050" b="0">
                          <a:latin typeface="+mn-ea"/>
                          <a:ea typeface="+mn-ea"/>
                        </a:rPr>
                        <a:t>HTTPS</a:t>
                      </a:r>
                      <a:endParaRPr kumimoji="1" lang="ja-JP" altLang="en-US" sz="1050" b="0" dirty="0">
                        <a:latin typeface="+mn-ea"/>
                        <a:ea typeface="+mn-ea"/>
                      </a:endParaRPr>
                    </a:p>
                  </a:txBody>
                  <a:tcPr/>
                </a:tc>
                <a:extLst>
                  <a:ext uri="{0D108BD9-81ED-4DB2-BD59-A6C34878D82A}">
                    <a16:rowId xmlns:a16="http://schemas.microsoft.com/office/drawing/2014/main" val="280303621"/>
                  </a:ext>
                </a:extLst>
              </a:tr>
              <a:tr h="395585">
                <a:tc>
                  <a:txBody>
                    <a:bodyPr/>
                    <a:lstStyle/>
                    <a:p>
                      <a:r>
                        <a:rPr kumimoji="1" lang="en-US" altLang="ja-JP" sz="1050" b="0" dirty="0">
                          <a:solidFill>
                            <a:schemeClr val="tx1"/>
                          </a:solidFill>
                          <a:latin typeface="+mn-ea"/>
                          <a:ea typeface="+mn-ea"/>
                        </a:rPr>
                        <a:t>6.</a:t>
                      </a:r>
                      <a:r>
                        <a:rPr kumimoji="1" lang="ja-JP" altLang="en-US" sz="1050" b="0" dirty="0">
                          <a:solidFill>
                            <a:schemeClr val="tx1"/>
                          </a:solidFill>
                          <a:latin typeface="+mn-ea"/>
                          <a:ea typeface="+mn-ea"/>
                        </a:rPr>
                        <a:t>オークション</a:t>
                      </a:r>
                    </a:p>
                  </a:txBody>
                  <a:tcPr/>
                </a:tc>
                <a:tc>
                  <a:txBody>
                    <a:bodyPr/>
                    <a:lstStyle/>
                    <a:p>
                      <a:r>
                        <a:rPr kumimoji="1" lang="en-US" altLang="ja-JP" sz="1050" b="0" dirty="0">
                          <a:solidFill>
                            <a:schemeClr val="tx1"/>
                          </a:solidFill>
                          <a:latin typeface="+mn-ea"/>
                          <a:ea typeface="+mn-ea"/>
                        </a:rPr>
                        <a:t>21.</a:t>
                      </a:r>
                      <a:r>
                        <a:rPr kumimoji="1" lang="ja-JP" altLang="en-US" sz="1050" b="0" dirty="0">
                          <a:solidFill>
                            <a:schemeClr val="tx1"/>
                          </a:solidFill>
                          <a:latin typeface="+mn-ea"/>
                          <a:ea typeface="+mn-ea"/>
                        </a:rPr>
                        <a:t>娯楽</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芸術</a:t>
                      </a:r>
                    </a:p>
                  </a:txBody>
                  <a:tcPr/>
                </a:tc>
                <a:tc>
                  <a:txBody>
                    <a:bodyPr/>
                    <a:lstStyle/>
                    <a:p>
                      <a:r>
                        <a:rPr kumimoji="1" lang="en-US" altLang="ja-JP" sz="1050" b="0" dirty="0">
                          <a:solidFill>
                            <a:schemeClr val="tx1"/>
                          </a:solidFill>
                          <a:latin typeface="+mn-ea"/>
                          <a:ea typeface="+mn-ea"/>
                        </a:rPr>
                        <a:t>36.</a:t>
                      </a:r>
                      <a:r>
                        <a:rPr kumimoji="1" lang="ja-JP" altLang="en-US" sz="1050" b="0" dirty="0">
                          <a:solidFill>
                            <a:schemeClr val="tx1"/>
                          </a:solidFill>
                          <a:latin typeface="+mn-ea"/>
                          <a:ea typeface="+mn-ea"/>
                        </a:rPr>
                        <a:t>武器</a:t>
                      </a:r>
                    </a:p>
                  </a:txBody>
                  <a:tcPr/>
                </a:tc>
                <a:tc>
                  <a:txBody>
                    <a:bodyPr/>
                    <a:lstStyle/>
                    <a:p>
                      <a:r>
                        <a:rPr kumimoji="1" lang="en-US" altLang="ja-JP" sz="1050" b="0" dirty="0">
                          <a:latin typeface="+mn-ea"/>
                          <a:ea typeface="+mn-ea"/>
                        </a:rPr>
                        <a:t>51.</a:t>
                      </a:r>
                      <a:r>
                        <a:rPr kumimoji="1" lang="ja-JP" altLang="en-US" sz="1050" b="0" dirty="0">
                          <a:latin typeface="+mn-ea"/>
                          <a:ea typeface="+mn-ea"/>
                        </a:rPr>
                        <a:t>インターネットポータル</a:t>
                      </a:r>
                    </a:p>
                  </a:txBody>
                  <a:tcPr/>
                </a:tc>
                <a:tc>
                  <a:txBody>
                    <a:bodyPr/>
                    <a:lstStyle/>
                    <a:p>
                      <a:r>
                        <a:rPr kumimoji="1" lang="en-US" altLang="ja-JP" sz="1050" b="0">
                          <a:latin typeface="+mn-ea"/>
                          <a:ea typeface="+mn-ea"/>
                        </a:rPr>
                        <a:t>66.</a:t>
                      </a:r>
                      <a:r>
                        <a:rPr kumimoji="1" lang="ja-JP" altLang="en-US" sz="1050" b="0">
                          <a:latin typeface="+mn-ea"/>
                          <a:ea typeface="+mn-ea"/>
                        </a:rPr>
                        <a:t>インターネット配信</a:t>
                      </a:r>
                      <a:endParaRPr kumimoji="1" lang="ja-JP" altLang="en-US" sz="1050" b="0" dirty="0">
                        <a:latin typeface="+mn-ea"/>
                        <a:ea typeface="+mn-ea"/>
                      </a:endParaRPr>
                    </a:p>
                  </a:txBody>
                  <a:tcPr/>
                </a:tc>
                <a:tc>
                  <a:txBody>
                    <a:bodyPr/>
                    <a:lstStyle/>
                    <a:p>
                      <a:r>
                        <a:rPr kumimoji="1" lang="en-US" altLang="ja-JP" sz="1050" b="0">
                          <a:latin typeface="+mn-ea"/>
                          <a:ea typeface="+mn-ea"/>
                        </a:rPr>
                        <a:t>81.</a:t>
                      </a:r>
                      <a:r>
                        <a:rPr kumimoji="1" lang="ja-JP" altLang="en-US" sz="1050" b="0">
                          <a:latin typeface="+mn-ea"/>
                          <a:ea typeface="+mn-ea"/>
                        </a:rPr>
                        <a:t>低</a:t>
                      </a:r>
                      <a:r>
                        <a:rPr kumimoji="1" lang="en-US" altLang="ja-JP" sz="1050" b="0">
                          <a:latin typeface="+mn-ea"/>
                          <a:ea typeface="+mn-ea"/>
                        </a:rPr>
                        <a:t>THC</a:t>
                      </a:r>
                      <a:r>
                        <a:rPr kumimoji="1" lang="ja-JP" altLang="en-US" sz="1050" b="0">
                          <a:latin typeface="+mn-ea"/>
                          <a:ea typeface="+mn-ea"/>
                        </a:rPr>
                        <a:t>大麻製品</a:t>
                      </a:r>
                      <a:endParaRPr kumimoji="1" lang="ja-JP" altLang="en-US" sz="1050" b="0" dirty="0">
                        <a:latin typeface="+mn-ea"/>
                        <a:ea typeface="+mn-ea"/>
                      </a:endParaRPr>
                    </a:p>
                  </a:txBody>
                  <a:tcPr/>
                </a:tc>
                <a:extLst>
                  <a:ext uri="{0D108BD9-81ED-4DB2-BD59-A6C34878D82A}">
                    <a16:rowId xmlns:a16="http://schemas.microsoft.com/office/drawing/2014/main" val="217056881"/>
                  </a:ext>
                </a:extLst>
              </a:tr>
              <a:tr h="255196">
                <a:tc>
                  <a:txBody>
                    <a:bodyPr/>
                    <a:lstStyle/>
                    <a:p>
                      <a:r>
                        <a:rPr kumimoji="1" lang="en-US" altLang="ja-JP" sz="1050" b="0" dirty="0">
                          <a:solidFill>
                            <a:schemeClr val="tx1"/>
                          </a:solidFill>
                          <a:latin typeface="+mn-ea"/>
                          <a:ea typeface="+mn-ea"/>
                        </a:rPr>
                        <a:t>7.</a:t>
                      </a:r>
                      <a:r>
                        <a:rPr kumimoji="1" lang="ja-JP" altLang="en-US" sz="1050" b="0" dirty="0">
                          <a:solidFill>
                            <a:schemeClr val="tx1"/>
                          </a:solidFill>
                          <a:latin typeface="+mn-ea"/>
                          <a:ea typeface="+mn-ea"/>
                        </a:rPr>
                        <a:t>ショッピング</a:t>
                      </a:r>
                    </a:p>
                  </a:txBody>
                  <a:tcPr/>
                </a:tc>
                <a:tc>
                  <a:txBody>
                    <a:bodyPr/>
                    <a:lstStyle/>
                    <a:p>
                      <a:r>
                        <a:rPr kumimoji="1" lang="en-US" altLang="ja-JP" sz="1050" b="0" dirty="0">
                          <a:solidFill>
                            <a:schemeClr val="tx1"/>
                          </a:solidFill>
                          <a:latin typeface="+mn-ea"/>
                          <a:ea typeface="+mn-ea"/>
                        </a:rPr>
                        <a:t>22.</a:t>
                      </a:r>
                      <a:r>
                        <a:rPr kumimoji="1" lang="ja-JP" altLang="en-US" sz="1050" b="0" dirty="0">
                          <a:solidFill>
                            <a:schemeClr val="tx1"/>
                          </a:solidFill>
                          <a:latin typeface="+mn-ea"/>
                          <a:ea typeface="+mn-ea"/>
                        </a:rPr>
                        <a:t>個人サイト</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ブログ</a:t>
                      </a:r>
                    </a:p>
                  </a:txBody>
                  <a:tcPr/>
                </a:tc>
                <a:tc>
                  <a:txBody>
                    <a:bodyPr/>
                    <a:lstStyle/>
                    <a:p>
                      <a:r>
                        <a:rPr kumimoji="1" lang="en-US" altLang="ja-JP" sz="1050" b="0" dirty="0">
                          <a:solidFill>
                            <a:schemeClr val="tx1"/>
                          </a:solidFill>
                          <a:latin typeface="+mn-ea"/>
                          <a:ea typeface="+mn-ea"/>
                        </a:rPr>
                        <a:t>37.</a:t>
                      </a:r>
                      <a:r>
                        <a:rPr kumimoji="1" lang="ja-JP" altLang="en-US" sz="1050" b="0" dirty="0">
                          <a:solidFill>
                            <a:schemeClr val="tx1"/>
                          </a:solidFill>
                          <a:latin typeface="+mn-ea"/>
                          <a:ea typeface="+mn-ea"/>
                        </a:rPr>
                        <a:t>有料サイト</a:t>
                      </a:r>
                    </a:p>
                  </a:txBody>
                  <a:tcPr/>
                </a:tc>
                <a:tc>
                  <a:txBody>
                    <a:bodyPr/>
                    <a:lstStyle/>
                    <a:p>
                      <a:r>
                        <a:rPr kumimoji="1" lang="en-US" altLang="ja-JP" sz="1050" b="0" dirty="0">
                          <a:latin typeface="+mn-ea"/>
                          <a:ea typeface="+mn-ea"/>
                        </a:rPr>
                        <a:t>52.Web</a:t>
                      </a:r>
                      <a:r>
                        <a:rPr kumimoji="1" lang="ja-JP" altLang="en-US" sz="1050" b="0" dirty="0">
                          <a:latin typeface="+mn-ea"/>
                          <a:ea typeface="+mn-ea"/>
                        </a:rPr>
                        <a:t>広告</a:t>
                      </a:r>
                    </a:p>
                  </a:txBody>
                  <a:tcPr/>
                </a:tc>
                <a:tc>
                  <a:txBody>
                    <a:bodyPr/>
                    <a:lstStyle/>
                    <a:p>
                      <a:r>
                        <a:rPr kumimoji="1" lang="en-US" altLang="ja-JP" sz="1050" b="0" dirty="0">
                          <a:solidFill>
                            <a:srgbClr val="FF0000"/>
                          </a:solidFill>
                          <a:latin typeface="+mn-ea"/>
                          <a:ea typeface="+mn-ea"/>
                        </a:rPr>
                        <a:t>67.</a:t>
                      </a:r>
                      <a:r>
                        <a:rPr kumimoji="1" lang="ja-JP" altLang="en-US" sz="1050" b="0" dirty="0">
                          <a:solidFill>
                            <a:srgbClr val="FF0000"/>
                          </a:solidFill>
                          <a:latin typeface="+mn-ea"/>
                          <a:ea typeface="+mn-ea"/>
                        </a:rPr>
                        <a:t>ボットネット</a:t>
                      </a:r>
                    </a:p>
                  </a:txBody>
                  <a:tcPr/>
                </a:tc>
                <a:tc>
                  <a:txBody>
                    <a:bodyPr/>
                    <a:lstStyle/>
                    <a:p>
                      <a:r>
                        <a:rPr kumimoji="1" lang="en-US" altLang="ja-JP" sz="1050" b="0">
                          <a:latin typeface="+mn-ea"/>
                          <a:ea typeface="+mn-ea"/>
                        </a:rPr>
                        <a:t>82.</a:t>
                      </a:r>
                      <a:r>
                        <a:rPr kumimoji="1" lang="ja-JP" altLang="en-US" sz="1050" b="0">
                          <a:latin typeface="+mn-ea"/>
                          <a:ea typeface="+mn-ea"/>
                        </a:rPr>
                        <a:t>生成</a:t>
                      </a:r>
                      <a:r>
                        <a:rPr kumimoji="1" lang="en-US" altLang="ja-JP" sz="1050" b="0">
                          <a:latin typeface="+mn-ea"/>
                          <a:ea typeface="+mn-ea"/>
                        </a:rPr>
                        <a:t>AI</a:t>
                      </a:r>
                      <a:endParaRPr kumimoji="1" lang="ja-JP" altLang="en-US" sz="1050" b="0" dirty="0">
                        <a:latin typeface="+mn-ea"/>
                        <a:ea typeface="+mn-ea"/>
                      </a:endParaRPr>
                    </a:p>
                  </a:txBody>
                  <a:tcPr/>
                </a:tc>
                <a:extLst>
                  <a:ext uri="{0D108BD9-81ED-4DB2-BD59-A6C34878D82A}">
                    <a16:rowId xmlns:a16="http://schemas.microsoft.com/office/drawing/2014/main" val="1785524058"/>
                  </a:ext>
                </a:extLst>
              </a:tr>
              <a:tr h="395585">
                <a:tc>
                  <a:txBody>
                    <a:bodyPr/>
                    <a:lstStyle/>
                    <a:p>
                      <a:r>
                        <a:rPr kumimoji="1" lang="en-US" altLang="ja-JP" sz="1050" b="0" dirty="0">
                          <a:solidFill>
                            <a:schemeClr val="tx1"/>
                          </a:solidFill>
                          <a:latin typeface="+mn-ea"/>
                          <a:ea typeface="+mn-ea"/>
                        </a:rPr>
                        <a:t>8.</a:t>
                      </a:r>
                      <a:r>
                        <a:rPr kumimoji="1" lang="ja-JP" altLang="en-US" sz="1050" b="0" dirty="0">
                          <a:solidFill>
                            <a:schemeClr val="tx1"/>
                          </a:solidFill>
                          <a:latin typeface="+mn-ea"/>
                          <a:ea typeface="+mn-ea"/>
                        </a:rPr>
                        <a:t>カルト</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オカルト</a:t>
                      </a:r>
                    </a:p>
                  </a:txBody>
                  <a:tcPr/>
                </a:tc>
                <a:tc>
                  <a:txBody>
                    <a:bodyPr/>
                    <a:lstStyle/>
                    <a:p>
                      <a:r>
                        <a:rPr kumimoji="1" lang="en-US" altLang="ja-JP" sz="1050" b="0" dirty="0">
                          <a:solidFill>
                            <a:schemeClr val="tx1"/>
                          </a:solidFill>
                          <a:latin typeface="+mn-ea"/>
                          <a:ea typeface="+mn-ea"/>
                        </a:rPr>
                        <a:t>23.</a:t>
                      </a:r>
                      <a:r>
                        <a:rPr kumimoji="1" lang="ja-JP" altLang="en-US" sz="1050" b="0" dirty="0">
                          <a:solidFill>
                            <a:schemeClr val="tx1"/>
                          </a:solidFill>
                          <a:latin typeface="+mn-ea"/>
                          <a:ea typeface="+mn-ea"/>
                        </a:rPr>
                        <a:t>法律</a:t>
                      </a:r>
                    </a:p>
                  </a:txBody>
                  <a:tcPr/>
                </a:tc>
                <a:tc>
                  <a:txBody>
                    <a:bodyPr/>
                    <a:lstStyle/>
                    <a:p>
                      <a:r>
                        <a:rPr kumimoji="1" lang="en-US" altLang="ja-JP" sz="1050" b="0" dirty="0">
                          <a:solidFill>
                            <a:schemeClr val="tx1"/>
                          </a:solidFill>
                          <a:latin typeface="+mn-ea"/>
                          <a:ea typeface="+mn-ea"/>
                        </a:rPr>
                        <a:t>38.</a:t>
                      </a:r>
                      <a:r>
                        <a:rPr kumimoji="1" lang="ja-JP" altLang="en-US" sz="1050" b="0" dirty="0">
                          <a:solidFill>
                            <a:schemeClr val="tx1"/>
                          </a:solidFill>
                          <a:latin typeface="+mn-ea"/>
                          <a:ea typeface="+mn-ea"/>
                        </a:rPr>
                        <a:t>狩り</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釣り</a:t>
                      </a:r>
                    </a:p>
                  </a:txBody>
                  <a:tcPr/>
                </a:tc>
                <a:tc>
                  <a:txBody>
                    <a:bodyPr/>
                    <a:lstStyle/>
                    <a:p>
                      <a:r>
                        <a:rPr kumimoji="1" lang="en-US" altLang="ja-JP" sz="1050" b="0" dirty="0">
                          <a:latin typeface="+mn-ea"/>
                          <a:ea typeface="+mn-ea"/>
                        </a:rPr>
                        <a:t>53.</a:t>
                      </a:r>
                      <a:r>
                        <a:rPr kumimoji="1" lang="ja-JP" altLang="en-US" sz="1050" b="0">
                          <a:latin typeface="+mn-ea"/>
                          <a:ea typeface="+mn-ea"/>
                        </a:rPr>
                        <a:t>不正行為</a:t>
                      </a:r>
                      <a:endParaRPr kumimoji="1" lang="ja-JP" altLang="en-US" sz="1050" b="0" dirty="0">
                        <a:latin typeface="+mn-ea"/>
                        <a:ea typeface="+mn-ea"/>
                      </a:endParaRPr>
                    </a:p>
                  </a:txBody>
                  <a:tcPr/>
                </a:tc>
                <a:tc>
                  <a:txBody>
                    <a:bodyPr/>
                    <a:lstStyle/>
                    <a:p>
                      <a:r>
                        <a:rPr kumimoji="1" lang="en-US" altLang="ja-JP" sz="1050" b="0" dirty="0">
                          <a:solidFill>
                            <a:schemeClr val="tx1"/>
                          </a:solidFill>
                          <a:latin typeface="+mn-ea"/>
                          <a:ea typeface="+mn-ea"/>
                        </a:rPr>
                        <a:t>68.</a:t>
                      </a:r>
                      <a:r>
                        <a:rPr kumimoji="1" lang="ja-JP" altLang="en-US" sz="1050" b="0" dirty="0">
                          <a:solidFill>
                            <a:schemeClr val="tx1"/>
                          </a:solidFill>
                          <a:latin typeface="+mn-ea"/>
                          <a:ea typeface="+mn-ea"/>
                        </a:rPr>
                        <a:t>妊娠中絶</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2771667141"/>
                  </a:ext>
                </a:extLst>
              </a:tr>
              <a:tr h="255196">
                <a:tc>
                  <a:txBody>
                    <a:bodyPr/>
                    <a:lstStyle/>
                    <a:p>
                      <a:r>
                        <a:rPr kumimoji="1" lang="en-US" altLang="ja-JP" sz="1050" b="0" dirty="0">
                          <a:solidFill>
                            <a:schemeClr val="tx1"/>
                          </a:solidFill>
                          <a:latin typeface="+mn-ea"/>
                          <a:ea typeface="+mn-ea"/>
                        </a:rPr>
                        <a:t>9.</a:t>
                      </a:r>
                      <a:r>
                        <a:rPr kumimoji="1" lang="ja-JP" altLang="en-US" sz="1050" b="0" dirty="0">
                          <a:solidFill>
                            <a:schemeClr val="tx1"/>
                          </a:solidFill>
                          <a:latin typeface="+mn-ea"/>
                          <a:ea typeface="+mn-ea"/>
                        </a:rPr>
                        <a:t>旅行</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観光</a:t>
                      </a:r>
                    </a:p>
                  </a:txBody>
                  <a:tcPr/>
                </a:tc>
                <a:tc>
                  <a:txBody>
                    <a:bodyPr/>
                    <a:lstStyle/>
                    <a:p>
                      <a:r>
                        <a:rPr kumimoji="1" lang="en-US" altLang="ja-JP" sz="1050" b="0">
                          <a:solidFill>
                            <a:schemeClr val="tx1"/>
                          </a:solidFill>
                          <a:latin typeface="+mn-ea"/>
                          <a:ea typeface="+mn-ea"/>
                        </a:rPr>
                        <a:t>24.</a:t>
                      </a:r>
                      <a:r>
                        <a:rPr kumimoji="1" lang="ja-JP" altLang="en-US" sz="1050" b="0">
                          <a:solidFill>
                            <a:schemeClr val="tx1"/>
                          </a:solidFill>
                          <a:latin typeface="+mn-ea"/>
                          <a:ea typeface="+mn-ea"/>
                        </a:rPr>
                        <a:t>地域情報</a:t>
                      </a:r>
                      <a:endParaRPr kumimoji="1" lang="ja-JP" altLang="en-US" sz="1050" b="0" dirty="0">
                        <a:solidFill>
                          <a:schemeClr val="tx1"/>
                        </a:solidFill>
                        <a:latin typeface="+mn-ea"/>
                        <a:ea typeface="+mn-ea"/>
                      </a:endParaRPr>
                    </a:p>
                  </a:txBody>
                  <a:tcPr/>
                </a:tc>
                <a:tc>
                  <a:txBody>
                    <a:bodyPr/>
                    <a:lstStyle/>
                    <a:p>
                      <a:r>
                        <a:rPr kumimoji="1" lang="en-US" altLang="ja-JP" sz="1050" b="0">
                          <a:solidFill>
                            <a:schemeClr val="tx1"/>
                          </a:solidFill>
                          <a:latin typeface="+mn-ea"/>
                          <a:ea typeface="+mn-ea"/>
                        </a:rPr>
                        <a:t>39.</a:t>
                      </a:r>
                      <a:r>
                        <a:rPr kumimoji="1" lang="ja-JP" altLang="en-US" sz="1050" b="0">
                          <a:solidFill>
                            <a:schemeClr val="tx1"/>
                          </a:solidFill>
                          <a:latin typeface="+mn-ea"/>
                          <a:ea typeface="+mn-ea"/>
                        </a:rPr>
                        <a:t>社会</a:t>
                      </a:r>
                      <a:endParaRPr kumimoji="1" lang="ja-JP" altLang="en-US" sz="1050" b="0" dirty="0">
                        <a:solidFill>
                          <a:schemeClr val="tx1"/>
                        </a:solidFill>
                        <a:latin typeface="+mn-ea"/>
                        <a:ea typeface="+mn-ea"/>
                      </a:endParaRPr>
                    </a:p>
                  </a:txBody>
                  <a:tcPr/>
                </a:tc>
                <a:tc>
                  <a:txBody>
                    <a:bodyPr/>
                    <a:lstStyle/>
                    <a:p>
                      <a:r>
                        <a:rPr kumimoji="1" lang="en-US" altLang="ja-JP" sz="1050" b="0" dirty="0">
                          <a:solidFill>
                            <a:schemeClr val="tx1"/>
                          </a:solidFill>
                          <a:latin typeface="+mn-ea"/>
                          <a:ea typeface="+mn-ea"/>
                        </a:rPr>
                        <a:t>54.</a:t>
                      </a:r>
                      <a:r>
                        <a:rPr kumimoji="1" lang="ja-JP" altLang="en-US" sz="1050" b="0" dirty="0">
                          <a:solidFill>
                            <a:schemeClr val="tx1"/>
                          </a:solidFill>
                          <a:latin typeface="+mn-ea"/>
                          <a:ea typeface="+mn-ea"/>
                        </a:rPr>
                        <a:t>グロテスク</a:t>
                      </a:r>
                    </a:p>
                  </a:txBody>
                  <a:tcPr/>
                </a:tc>
                <a:tc>
                  <a:txBody>
                    <a:bodyPr/>
                    <a:lstStyle/>
                    <a:p>
                      <a:r>
                        <a:rPr kumimoji="1" lang="en-US" altLang="ja-JP" sz="1050" b="0" dirty="0">
                          <a:latin typeface="+mn-ea"/>
                          <a:ea typeface="+mn-ea"/>
                        </a:rPr>
                        <a:t>69.</a:t>
                      </a:r>
                      <a:r>
                        <a:rPr kumimoji="1" lang="ja-JP" altLang="en-US" sz="1050" b="0" dirty="0">
                          <a:latin typeface="+mn-ea"/>
                          <a:ea typeface="+mn-ea"/>
                        </a:rPr>
                        <a:t>健康と医療</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589105413"/>
                  </a:ext>
                </a:extLst>
              </a:tr>
              <a:tr h="255196">
                <a:tc>
                  <a:txBody>
                    <a:bodyPr/>
                    <a:lstStyle/>
                    <a:p>
                      <a:r>
                        <a:rPr kumimoji="1" lang="en-US" altLang="ja-JP" sz="1050" b="0">
                          <a:solidFill>
                            <a:schemeClr val="tx1"/>
                          </a:solidFill>
                          <a:latin typeface="+mn-ea"/>
                          <a:ea typeface="+mn-ea"/>
                        </a:rPr>
                        <a:t>10.</a:t>
                      </a:r>
                      <a:r>
                        <a:rPr kumimoji="1" lang="ja-JP" altLang="en-US" sz="1050" b="0">
                          <a:solidFill>
                            <a:schemeClr val="tx1"/>
                          </a:solidFill>
                          <a:latin typeface="+mn-ea"/>
                          <a:ea typeface="+mn-ea"/>
                        </a:rPr>
                        <a:t>危険ドラッグ</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麻薬</a:t>
                      </a:r>
                    </a:p>
                  </a:txBody>
                  <a:tcPr/>
                </a:tc>
                <a:tc>
                  <a:txBody>
                    <a:bodyPr/>
                    <a:lstStyle/>
                    <a:p>
                      <a:r>
                        <a:rPr kumimoji="1" lang="en-US" altLang="ja-JP" sz="1050" b="0" dirty="0">
                          <a:solidFill>
                            <a:schemeClr val="tx1"/>
                          </a:solidFill>
                          <a:latin typeface="+mn-ea"/>
                          <a:ea typeface="+mn-ea"/>
                        </a:rPr>
                        <a:t>25.</a:t>
                      </a:r>
                      <a:r>
                        <a:rPr kumimoji="1" lang="ja-JP" altLang="en-US" sz="1050" b="0" dirty="0">
                          <a:solidFill>
                            <a:schemeClr val="tx1"/>
                          </a:solidFill>
                          <a:latin typeface="+mn-ea"/>
                          <a:ea typeface="+mn-ea"/>
                        </a:rPr>
                        <a:t>ストリーミング</a:t>
                      </a:r>
                    </a:p>
                  </a:txBody>
                  <a:tcPr/>
                </a:tc>
                <a:tc>
                  <a:txBody>
                    <a:bodyPr/>
                    <a:lstStyle/>
                    <a:p>
                      <a:r>
                        <a:rPr kumimoji="1" lang="en-US" altLang="ja-JP" sz="1050" b="0" dirty="0">
                          <a:solidFill>
                            <a:schemeClr val="tx1"/>
                          </a:solidFill>
                          <a:latin typeface="+mn-ea"/>
                          <a:ea typeface="+mn-ea"/>
                        </a:rPr>
                        <a:t>40.</a:t>
                      </a:r>
                      <a:r>
                        <a:rPr kumimoji="1" lang="ja-JP" altLang="en-US" sz="1050" b="0" dirty="0">
                          <a:solidFill>
                            <a:schemeClr val="tx1"/>
                          </a:solidFill>
                          <a:latin typeface="+mn-ea"/>
                          <a:ea typeface="+mn-ea"/>
                        </a:rPr>
                        <a:t>教育</a:t>
                      </a:r>
                    </a:p>
                  </a:txBody>
                  <a:tcPr/>
                </a:tc>
                <a:tc>
                  <a:txBody>
                    <a:bodyPr/>
                    <a:lstStyle/>
                    <a:p>
                      <a:r>
                        <a:rPr kumimoji="1" lang="en-US" altLang="ja-JP" sz="1050" b="0" dirty="0">
                          <a:latin typeface="+mn-ea"/>
                          <a:ea typeface="+mn-ea"/>
                        </a:rPr>
                        <a:t>55.Web</a:t>
                      </a:r>
                      <a:r>
                        <a:rPr kumimoji="1" lang="ja-JP" altLang="en-US" sz="1050" b="0" dirty="0">
                          <a:latin typeface="+mn-ea"/>
                          <a:ea typeface="+mn-ea"/>
                        </a:rPr>
                        <a:t>メール</a:t>
                      </a:r>
                    </a:p>
                  </a:txBody>
                  <a:tcPr/>
                </a:tc>
                <a:tc>
                  <a:txBody>
                    <a:bodyPr/>
                    <a:lstStyle/>
                    <a:p>
                      <a:r>
                        <a:rPr kumimoji="1" lang="en-US" altLang="ja-JP" sz="1050" b="0">
                          <a:solidFill>
                            <a:srgbClr val="FF0000"/>
                          </a:solidFill>
                          <a:latin typeface="+mn-ea"/>
                          <a:ea typeface="+mn-ea"/>
                        </a:rPr>
                        <a:t>70.</a:t>
                      </a:r>
                      <a:r>
                        <a:rPr kumimoji="1" lang="ja-JP" altLang="en-US" sz="1050" b="0">
                          <a:solidFill>
                            <a:srgbClr val="FF0000"/>
                          </a:solidFill>
                          <a:latin typeface="+mn-ea"/>
                          <a:ea typeface="+mn-ea"/>
                        </a:rPr>
                        <a:t>スパム</a:t>
                      </a:r>
                      <a:r>
                        <a:rPr kumimoji="1" lang="en-US" altLang="ja-JP" sz="1050" b="0">
                          <a:solidFill>
                            <a:srgbClr val="FF0000"/>
                          </a:solidFill>
                          <a:latin typeface="+mn-ea"/>
                          <a:ea typeface="+mn-ea"/>
                        </a:rPr>
                        <a:t>URL</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124603079"/>
                  </a:ext>
                </a:extLst>
              </a:tr>
              <a:tr h="395585">
                <a:tc>
                  <a:txBody>
                    <a:bodyPr/>
                    <a:lstStyle/>
                    <a:p>
                      <a:r>
                        <a:rPr kumimoji="1" lang="en-US" altLang="ja-JP" sz="1050" b="0" dirty="0">
                          <a:solidFill>
                            <a:schemeClr val="tx1"/>
                          </a:solidFill>
                          <a:latin typeface="+mn-ea"/>
                          <a:ea typeface="+mn-ea"/>
                        </a:rPr>
                        <a:t>11.</a:t>
                      </a:r>
                      <a:r>
                        <a:rPr kumimoji="1" lang="ja-JP" altLang="en-US" sz="1050" b="0" dirty="0">
                          <a:solidFill>
                            <a:schemeClr val="tx1"/>
                          </a:solidFill>
                          <a:latin typeface="+mn-ea"/>
                          <a:ea typeface="+mn-ea"/>
                        </a:rPr>
                        <a:t>アダルト</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ポルノ</a:t>
                      </a:r>
                    </a:p>
                  </a:txBody>
                  <a:tcPr/>
                </a:tc>
                <a:tc>
                  <a:txBody>
                    <a:bodyPr/>
                    <a:lstStyle/>
                    <a:p>
                      <a:r>
                        <a:rPr kumimoji="1" lang="en-US" altLang="ja-JP" sz="1050" b="0" dirty="0">
                          <a:solidFill>
                            <a:schemeClr val="tx1"/>
                          </a:solidFill>
                          <a:latin typeface="+mn-ea"/>
                          <a:ea typeface="+mn-ea"/>
                        </a:rPr>
                        <a:t>26</a:t>
                      </a:r>
                      <a:r>
                        <a:rPr kumimoji="1" lang="en-US" altLang="ja-JP" sz="1050" b="0">
                          <a:solidFill>
                            <a:schemeClr val="tx1"/>
                          </a:solidFill>
                          <a:latin typeface="+mn-ea"/>
                          <a:ea typeface="+mn-ea"/>
                        </a:rPr>
                        <a:t>.</a:t>
                      </a:r>
                      <a:r>
                        <a:rPr kumimoji="1" lang="ja-JP" altLang="en-US" sz="1050" b="0">
                          <a:solidFill>
                            <a:schemeClr val="tx1"/>
                          </a:solidFill>
                          <a:latin typeface="+mn-ea"/>
                          <a:ea typeface="+mn-ea"/>
                        </a:rPr>
                        <a:t>仕事探し</a:t>
                      </a:r>
                      <a:endParaRPr kumimoji="1" lang="ja-JP" altLang="en-US" sz="1050" b="0" dirty="0">
                        <a:solidFill>
                          <a:schemeClr val="tx1"/>
                        </a:solidFill>
                        <a:latin typeface="+mn-ea"/>
                        <a:ea typeface="+mn-ea"/>
                      </a:endParaRPr>
                    </a:p>
                  </a:txBody>
                  <a:tcPr/>
                </a:tc>
                <a:tc>
                  <a:txBody>
                    <a:bodyPr/>
                    <a:lstStyle/>
                    <a:p>
                      <a:r>
                        <a:rPr kumimoji="1" lang="en-US" altLang="ja-JP" sz="1050" b="0" dirty="0">
                          <a:solidFill>
                            <a:schemeClr val="tx1"/>
                          </a:solidFill>
                          <a:latin typeface="+mn-ea"/>
                          <a:ea typeface="+mn-ea"/>
                        </a:rPr>
                        <a:t>41.</a:t>
                      </a:r>
                      <a:r>
                        <a:rPr kumimoji="1" lang="ja-JP" altLang="en-US" sz="1050" b="0" dirty="0">
                          <a:solidFill>
                            <a:schemeClr val="tx1"/>
                          </a:solidFill>
                          <a:latin typeface="+mn-ea"/>
                          <a:ea typeface="+mn-ea"/>
                        </a:rPr>
                        <a:t>グリーティングカード</a:t>
                      </a:r>
                    </a:p>
                  </a:txBody>
                  <a:tcPr/>
                </a:tc>
                <a:tc>
                  <a:txBody>
                    <a:bodyPr/>
                    <a:lstStyle/>
                    <a:p>
                      <a:r>
                        <a:rPr kumimoji="1" lang="en-US" altLang="ja-JP" sz="1050" b="0" dirty="0">
                          <a:solidFill>
                            <a:srgbClr val="FF0000"/>
                          </a:solidFill>
                          <a:latin typeface="+mn-ea"/>
                          <a:ea typeface="+mn-ea"/>
                        </a:rPr>
                        <a:t>56.</a:t>
                      </a:r>
                      <a:r>
                        <a:rPr kumimoji="1" lang="ja-JP" altLang="en-US" sz="1050" b="0" dirty="0">
                          <a:solidFill>
                            <a:srgbClr val="FF0000"/>
                          </a:solidFill>
                          <a:latin typeface="+mn-ea"/>
                          <a:ea typeface="+mn-ea"/>
                        </a:rPr>
                        <a:t>マルウェアサイト</a:t>
                      </a:r>
                    </a:p>
                  </a:txBody>
                  <a:tcPr/>
                </a:tc>
                <a:tc>
                  <a:txBody>
                    <a:bodyPr/>
                    <a:lstStyle/>
                    <a:p>
                      <a:r>
                        <a:rPr kumimoji="1" lang="en-US" altLang="ja-JP" sz="1050" b="0">
                          <a:solidFill>
                            <a:schemeClr val="tx1"/>
                          </a:solidFill>
                          <a:latin typeface="+mn-ea"/>
                          <a:ea typeface="+mn-ea"/>
                        </a:rPr>
                        <a:t>71.</a:t>
                      </a:r>
                      <a:r>
                        <a:rPr kumimoji="1" lang="ja-JP" altLang="en-US" sz="1050" b="0">
                          <a:solidFill>
                            <a:schemeClr val="tx1"/>
                          </a:solidFill>
                          <a:latin typeface="+mn-ea"/>
                          <a:ea typeface="+mn-ea"/>
                        </a:rPr>
                        <a:t>動的コンテンツ</a:t>
                      </a:r>
                      <a:endParaRPr kumimoji="1" lang="ja-JP" altLang="en-US" sz="1050" b="0" dirty="0">
                        <a:solidFill>
                          <a:schemeClr val="tx1"/>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023156177"/>
                  </a:ext>
                </a:extLst>
              </a:tr>
              <a:tr h="357447">
                <a:tc>
                  <a:txBody>
                    <a:bodyPr/>
                    <a:lstStyle/>
                    <a:p>
                      <a:r>
                        <a:rPr kumimoji="1" lang="en-US" altLang="ja-JP" sz="1050" b="0" dirty="0">
                          <a:solidFill>
                            <a:schemeClr val="tx1"/>
                          </a:solidFill>
                          <a:latin typeface="+mn-ea"/>
                          <a:ea typeface="+mn-ea"/>
                        </a:rPr>
                        <a:t>12.</a:t>
                      </a:r>
                      <a:r>
                        <a:rPr kumimoji="1" lang="ja-JP" altLang="en-US" sz="1050" b="0" dirty="0">
                          <a:solidFill>
                            <a:schemeClr val="tx1"/>
                          </a:solidFill>
                          <a:latin typeface="+mn-ea"/>
                          <a:ea typeface="+mn-ea"/>
                        </a:rPr>
                        <a:t>日用雑貨</a:t>
                      </a:r>
                    </a:p>
                  </a:txBody>
                  <a:tcPr/>
                </a:tc>
                <a:tc>
                  <a:txBody>
                    <a:bodyPr/>
                    <a:lstStyle/>
                    <a:p>
                      <a:r>
                        <a:rPr kumimoji="1" lang="en-US" altLang="ja-JP" sz="1050" b="0" dirty="0">
                          <a:solidFill>
                            <a:schemeClr val="tx1"/>
                          </a:solidFill>
                          <a:latin typeface="+mn-ea"/>
                          <a:ea typeface="+mn-ea"/>
                        </a:rPr>
                        <a:t>27.</a:t>
                      </a:r>
                      <a:r>
                        <a:rPr kumimoji="1" lang="ja-JP" altLang="en-US" sz="1050" b="0" dirty="0">
                          <a:solidFill>
                            <a:schemeClr val="tx1"/>
                          </a:solidFill>
                          <a:latin typeface="+mn-ea"/>
                          <a:ea typeface="+mn-ea"/>
                        </a:rPr>
                        <a:t>ギャンブル</a:t>
                      </a:r>
                    </a:p>
                  </a:txBody>
                  <a:tcPr/>
                </a:tc>
                <a:tc>
                  <a:txBody>
                    <a:bodyPr/>
                    <a:lstStyle/>
                    <a:p>
                      <a:r>
                        <a:rPr kumimoji="1" lang="en-US" altLang="ja-JP" sz="1050" b="0" dirty="0">
                          <a:solidFill>
                            <a:schemeClr val="tx1"/>
                          </a:solidFill>
                          <a:latin typeface="+mn-ea"/>
                          <a:ea typeface="+mn-ea"/>
                        </a:rPr>
                        <a:t>42.</a:t>
                      </a:r>
                      <a:r>
                        <a:rPr kumimoji="1" lang="ja-JP" altLang="en-US" sz="1050" b="0" dirty="0">
                          <a:solidFill>
                            <a:schemeClr val="tx1"/>
                          </a:solidFill>
                          <a:latin typeface="+mn-ea"/>
                          <a:ea typeface="+mn-ea"/>
                        </a:rPr>
                        <a:t>スポーツ</a:t>
                      </a:r>
                    </a:p>
                  </a:txBody>
                  <a:tcPr/>
                </a:tc>
                <a:tc>
                  <a:txBody>
                    <a:bodyPr/>
                    <a:lstStyle/>
                    <a:p>
                      <a:r>
                        <a:rPr kumimoji="1" lang="en-US" altLang="ja-JP" sz="1050" b="0" dirty="0">
                          <a:solidFill>
                            <a:srgbClr val="FF0000"/>
                          </a:solidFill>
                          <a:latin typeface="+mn-ea"/>
                          <a:ea typeface="+mn-ea"/>
                        </a:rPr>
                        <a:t>57.</a:t>
                      </a:r>
                      <a:r>
                        <a:rPr kumimoji="1" lang="ja-JP" altLang="en-US" sz="1050" b="0" dirty="0">
                          <a:solidFill>
                            <a:srgbClr val="FF0000"/>
                          </a:solidFill>
                          <a:latin typeface="+mn-ea"/>
                          <a:ea typeface="+mn-ea"/>
                        </a:rPr>
                        <a:t>フィッシングサイト</a:t>
                      </a:r>
                    </a:p>
                  </a:txBody>
                  <a:tcPr/>
                </a:tc>
                <a:tc>
                  <a:txBody>
                    <a:bodyPr/>
                    <a:lstStyle/>
                    <a:p>
                      <a:r>
                        <a:rPr kumimoji="1" lang="en-US" altLang="ja-JP" sz="1050" b="0">
                          <a:latin typeface="+mn-ea"/>
                          <a:ea typeface="+mn-ea"/>
                        </a:rPr>
                        <a:t>72.</a:t>
                      </a:r>
                      <a:r>
                        <a:rPr kumimoji="1" lang="ja-JP" altLang="en-US" sz="1050" b="0">
                          <a:latin typeface="+mn-ea"/>
                          <a:ea typeface="+mn-ea"/>
                        </a:rPr>
                        <a:t>パークドメイン</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801628478"/>
                  </a:ext>
                </a:extLst>
              </a:tr>
              <a:tr h="255196">
                <a:tc>
                  <a:txBody>
                    <a:bodyPr/>
                    <a:lstStyle/>
                    <a:p>
                      <a:r>
                        <a:rPr kumimoji="1" lang="en-US" altLang="ja-JP" sz="1050" b="0" dirty="0">
                          <a:solidFill>
                            <a:schemeClr val="tx1"/>
                          </a:solidFill>
                          <a:latin typeface="+mn-ea"/>
                          <a:ea typeface="+mn-ea"/>
                        </a:rPr>
                        <a:t>13.</a:t>
                      </a:r>
                      <a:r>
                        <a:rPr kumimoji="1" lang="ja-JP" altLang="en-US" sz="1050" b="0" dirty="0">
                          <a:solidFill>
                            <a:schemeClr val="tx1"/>
                          </a:solidFill>
                          <a:latin typeface="+mn-ea"/>
                          <a:ea typeface="+mn-ea"/>
                        </a:rPr>
                        <a:t>軍事</a:t>
                      </a:r>
                    </a:p>
                  </a:txBody>
                  <a:tcPr/>
                </a:tc>
                <a:tc>
                  <a:txBody>
                    <a:bodyPr/>
                    <a:lstStyle/>
                    <a:p>
                      <a:r>
                        <a:rPr kumimoji="1" lang="en-US" altLang="ja-JP" sz="1050" b="0" dirty="0">
                          <a:solidFill>
                            <a:schemeClr val="tx1"/>
                          </a:solidFill>
                          <a:latin typeface="+mn-ea"/>
                          <a:ea typeface="+mn-ea"/>
                        </a:rPr>
                        <a:t>28.</a:t>
                      </a:r>
                      <a:r>
                        <a:rPr kumimoji="1" lang="ja-JP" altLang="en-US" sz="1050" b="0" dirty="0">
                          <a:solidFill>
                            <a:schemeClr val="tx1"/>
                          </a:solidFill>
                          <a:latin typeface="+mn-ea"/>
                          <a:ea typeface="+mn-ea"/>
                        </a:rPr>
                        <a:t>翻訳</a:t>
                      </a:r>
                    </a:p>
                  </a:txBody>
                  <a:tcPr/>
                </a:tc>
                <a:tc>
                  <a:txBody>
                    <a:bodyPr/>
                    <a:lstStyle/>
                    <a:p>
                      <a:r>
                        <a:rPr kumimoji="1" lang="en-US" altLang="ja-JP" sz="1050" b="0">
                          <a:solidFill>
                            <a:schemeClr val="tx1"/>
                          </a:solidFill>
                          <a:latin typeface="+mn-ea"/>
                          <a:ea typeface="+mn-ea"/>
                        </a:rPr>
                        <a:t>43.</a:t>
                      </a:r>
                      <a:r>
                        <a:rPr kumimoji="1" lang="ja-JP" altLang="en-US" sz="1050" b="0">
                          <a:solidFill>
                            <a:schemeClr val="tx1"/>
                          </a:solidFill>
                          <a:latin typeface="+mn-ea"/>
                          <a:ea typeface="+mn-ea"/>
                        </a:rPr>
                        <a:t>下着</a:t>
                      </a:r>
                      <a:r>
                        <a:rPr kumimoji="1" lang="en-US" altLang="ja-JP" sz="1050" b="0">
                          <a:solidFill>
                            <a:schemeClr val="tx1"/>
                          </a:solidFill>
                          <a:latin typeface="+mn-ea"/>
                          <a:ea typeface="+mn-ea"/>
                        </a:rPr>
                        <a:t>/</a:t>
                      </a:r>
                      <a:r>
                        <a:rPr kumimoji="1" lang="ja-JP" altLang="en-US" sz="1050" b="0">
                          <a:solidFill>
                            <a:schemeClr val="tx1"/>
                          </a:solidFill>
                          <a:latin typeface="+mn-ea"/>
                          <a:ea typeface="+mn-ea"/>
                        </a:rPr>
                        <a:t>水着</a:t>
                      </a:r>
                      <a:endParaRPr kumimoji="1" lang="ja-JP" altLang="en-US" sz="1050" b="0" dirty="0">
                        <a:solidFill>
                          <a:schemeClr val="tx1"/>
                        </a:solidFill>
                        <a:latin typeface="+mn-ea"/>
                        <a:ea typeface="+mn-ea"/>
                      </a:endParaRPr>
                    </a:p>
                  </a:txBody>
                  <a:tcPr/>
                </a:tc>
                <a:tc>
                  <a:txBody>
                    <a:bodyPr/>
                    <a:lstStyle/>
                    <a:p>
                      <a:r>
                        <a:rPr kumimoji="1" lang="en-US" altLang="ja-JP" sz="1050" b="0" dirty="0">
                          <a:solidFill>
                            <a:srgbClr val="FF0000"/>
                          </a:solidFill>
                          <a:latin typeface="+mn-ea"/>
                          <a:ea typeface="+mn-ea"/>
                        </a:rPr>
                        <a:t>58</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プロキシ</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匿名プロキシ</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73.</a:t>
                      </a:r>
                      <a:r>
                        <a:rPr kumimoji="1" lang="ja-JP" altLang="en-US" sz="1050" b="0">
                          <a:latin typeface="+mn-ea"/>
                          <a:ea typeface="+mn-ea"/>
                        </a:rPr>
                        <a:t>酒とたばこ</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364754315"/>
                  </a:ext>
                </a:extLst>
              </a:tr>
              <a:tr h="414695">
                <a:tc>
                  <a:txBody>
                    <a:bodyPr/>
                    <a:lstStyle/>
                    <a:p>
                      <a:r>
                        <a:rPr kumimoji="1" lang="en-US" altLang="ja-JP" sz="1050" b="0" dirty="0">
                          <a:solidFill>
                            <a:schemeClr val="tx1"/>
                          </a:solidFill>
                          <a:latin typeface="+mn-ea"/>
                          <a:ea typeface="+mn-ea"/>
                        </a:rPr>
                        <a:t>14.SNS</a:t>
                      </a:r>
                      <a:endParaRPr kumimoji="1" lang="ja-JP" altLang="en-US" sz="1050" b="0" dirty="0">
                        <a:solidFill>
                          <a:schemeClr val="tx1"/>
                        </a:solidFill>
                        <a:latin typeface="+mn-ea"/>
                        <a:ea typeface="+mn-ea"/>
                      </a:endParaRPr>
                    </a:p>
                  </a:txBody>
                  <a:tcPr/>
                </a:tc>
                <a:tc>
                  <a:txBody>
                    <a:bodyPr/>
                    <a:lstStyle/>
                    <a:p>
                      <a:r>
                        <a:rPr kumimoji="1" lang="en-US" altLang="ja-JP" sz="1050" b="0" dirty="0">
                          <a:solidFill>
                            <a:schemeClr val="tx1"/>
                          </a:solidFill>
                          <a:latin typeface="+mn-ea"/>
                          <a:ea typeface="+mn-ea"/>
                        </a:rPr>
                        <a:t>29.</a:t>
                      </a:r>
                      <a:r>
                        <a:rPr kumimoji="1" lang="ja-JP" altLang="en-US" sz="1050" b="0" dirty="0">
                          <a:solidFill>
                            <a:schemeClr val="tx1"/>
                          </a:solidFill>
                          <a:latin typeface="+mn-ea"/>
                          <a:ea typeface="+mn-ea"/>
                        </a:rPr>
                        <a:t>参考文献</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学術調査</a:t>
                      </a:r>
                    </a:p>
                  </a:txBody>
                  <a:tcPr/>
                </a:tc>
                <a:tc>
                  <a:txBody>
                    <a:bodyPr/>
                    <a:lstStyle/>
                    <a:p>
                      <a:r>
                        <a:rPr kumimoji="1" lang="en-US" altLang="ja-JP" sz="1050" b="0" dirty="0">
                          <a:solidFill>
                            <a:schemeClr val="tx1"/>
                          </a:solidFill>
                          <a:latin typeface="+mn-ea"/>
                          <a:ea typeface="+mn-ea"/>
                        </a:rPr>
                        <a:t>44.</a:t>
                      </a:r>
                      <a:r>
                        <a:rPr kumimoji="1" lang="ja-JP" altLang="en-US" sz="1050" b="0" dirty="0">
                          <a:solidFill>
                            <a:schemeClr val="tx1"/>
                          </a:solidFill>
                          <a:latin typeface="+mn-ea"/>
                          <a:ea typeface="+mn-ea"/>
                        </a:rPr>
                        <a:t>不審なサイト</a:t>
                      </a:r>
                    </a:p>
                  </a:txBody>
                  <a:tcPr/>
                </a:tc>
                <a:tc>
                  <a:txBody>
                    <a:bodyPr/>
                    <a:lstStyle/>
                    <a:p>
                      <a:r>
                        <a:rPr kumimoji="1" lang="en-US" altLang="ja-JP" sz="1050" b="0" dirty="0">
                          <a:solidFill>
                            <a:srgbClr val="FF0000"/>
                          </a:solidFill>
                          <a:latin typeface="+mn-ea"/>
                          <a:ea typeface="+mn-ea"/>
                        </a:rPr>
                        <a:t>59</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スパイウェア</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アドウェア</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74.</a:t>
                      </a:r>
                      <a:r>
                        <a:rPr kumimoji="1" lang="ja-JP" altLang="en-US" sz="1050" b="0">
                          <a:latin typeface="+mn-ea"/>
                          <a:ea typeface="+mn-ea"/>
                        </a:rPr>
                        <a:t>画像</a:t>
                      </a:r>
                      <a:r>
                        <a:rPr kumimoji="1" lang="en-US" altLang="ja-JP" sz="1050" b="0">
                          <a:latin typeface="+mn-ea"/>
                          <a:ea typeface="+mn-ea"/>
                        </a:rPr>
                        <a:t>/</a:t>
                      </a:r>
                      <a:r>
                        <a:rPr kumimoji="1" lang="ja-JP" altLang="en-US" sz="1050" b="0">
                          <a:latin typeface="+mn-ea"/>
                          <a:ea typeface="+mn-ea"/>
                        </a:rPr>
                        <a:t>動画検索</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970401580"/>
                  </a:ext>
                </a:extLst>
              </a:tr>
              <a:tr h="414695">
                <a:tc>
                  <a:txBody>
                    <a:bodyPr/>
                    <a:lstStyle/>
                    <a:p>
                      <a:r>
                        <a:rPr kumimoji="1" lang="en-US" altLang="ja-JP" sz="1050" b="0" dirty="0">
                          <a:solidFill>
                            <a:schemeClr val="tx1"/>
                          </a:solidFill>
                          <a:latin typeface="+mn-ea"/>
                          <a:ea typeface="+mn-ea"/>
                        </a:rPr>
                        <a:t>15.</a:t>
                      </a:r>
                      <a:r>
                        <a:rPr kumimoji="1" lang="ja-JP" altLang="en-US" sz="1050" b="0" dirty="0">
                          <a:solidFill>
                            <a:schemeClr val="tx1"/>
                          </a:solidFill>
                          <a:latin typeface="+mn-ea"/>
                          <a:ea typeface="+mn-ea"/>
                        </a:rPr>
                        <a:t>デッドサイト</a:t>
                      </a:r>
                    </a:p>
                  </a:txBody>
                  <a:tcPr/>
                </a:tc>
                <a:tc>
                  <a:txBody>
                    <a:bodyPr/>
                    <a:lstStyle/>
                    <a:p>
                      <a:r>
                        <a:rPr kumimoji="1" lang="en-US" altLang="ja-JP" sz="1050" b="0" dirty="0">
                          <a:solidFill>
                            <a:schemeClr val="tx1"/>
                          </a:solidFill>
                          <a:latin typeface="+mn-ea"/>
                          <a:ea typeface="+mn-ea"/>
                        </a:rPr>
                        <a:t>30.</a:t>
                      </a:r>
                      <a:r>
                        <a:rPr kumimoji="1" lang="ja-JP" altLang="en-US" sz="1050" b="0" dirty="0">
                          <a:solidFill>
                            <a:schemeClr val="tx1"/>
                          </a:solidFill>
                          <a:latin typeface="+mn-ea"/>
                          <a:ea typeface="+mn-ea"/>
                        </a:rPr>
                        <a:t>シェアウェア</a:t>
                      </a:r>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フリーウェア</a:t>
                      </a:r>
                    </a:p>
                  </a:txBody>
                  <a:tcPr/>
                </a:tc>
                <a:tc>
                  <a:txBody>
                    <a:bodyPr/>
                    <a:lstStyle/>
                    <a:p>
                      <a:r>
                        <a:rPr kumimoji="1" lang="en-US" altLang="ja-JP" sz="1050" b="0" dirty="0">
                          <a:solidFill>
                            <a:schemeClr val="tx1"/>
                          </a:solidFill>
                          <a:latin typeface="+mn-ea"/>
                          <a:ea typeface="+mn-ea"/>
                        </a:rPr>
                        <a:t>45.</a:t>
                      </a:r>
                      <a:r>
                        <a:rPr kumimoji="1" lang="ja-JP" altLang="en-US" sz="1050" b="0" dirty="0">
                          <a:solidFill>
                            <a:schemeClr val="tx1"/>
                          </a:solidFill>
                          <a:latin typeface="+mn-ea"/>
                          <a:ea typeface="+mn-ea"/>
                        </a:rPr>
                        <a:t>子供向け</a:t>
                      </a:r>
                    </a:p>
                  </a:txBody>
                  <a:tcPr/>
                </a:tc>
                <a:tc>
                  <a:txBody>
                    <a:bodyPr/>
                    <a:lstStyle/>
                    <a:p>
                      <a:r>
                        <a:rPr kumimoji="1" lang="en-US" altLang="ja-JP" sz="1050" b="0" dirty="0">
                          <a:latin typeface="+mn-ea"/>
                          <a:ea typeface="+mn-ea"/>
                        </a:rPr>
                        <a:t>60.</a:t>
                      </a:r>
                      <a:r>
                        <a:rPr kumimoji="1" lang="ja-JP" altLang="en-US" sz="1050" b="0" dirty="0">
                          <a:latin typeface="+mn-ea"/>
                          <a:ea typeface="+mn-ea"/>
                        </a:rPr>
                        <a:t>音楽</a:t>
                      </a:r>
                    </a:p>
                  </a:txBody>
                  <a:tcPr/>
                </a:tc>
                <a:tc>
                  <a:txBody>
                    <a:bodyPr/>
                    <a:lstStyle/>
                    <a:p>
                      <a:r>
                        <a:rPr kumimoji="1" lang="en-US" altLang="ja-JP" sz="1050" b="0">
                          <a:latin typeface="+mn-ea"/>
                          <a:ea typeface="+mn-ea"/>
                        </a:rPr>
                        <a:t>75.</a:t>
                      </a:r>
                      <a:r>
                        <a:rPr kumimoji="1" lang="ja-JP" altLang="en-US" sz="1050" b="0">
                          <a:latin typeface="+mn-ea"/>
                          <a:ea typeface="+mn-ea"/>
                        </a:rPr>
                        <a:t>ファッションと美容</a:t>
                      </a:r>
                      <a:endParaRPr kumimoji="1" lang="ja-JP" altLang="en-US" sz="1050" b="0" dirty="0">
                        <a:latin typeface="+mn-ea"/>
                        <a:ea typeface="+mn-ea"/>
                      </a:endParaRPr>
                    </a:p>
                  </a:txBody>
                  <a:tcPr/>
                </a:tc>
                <a:tc>
                  <a:txBody>
                    <a:bodyPr/>
                    <a:lstStyle/>
                    <a:p>
                      <a:r>
                        <a:rPr kumimoji="1" lang="en-US" altLang="ja-JP" sz="1050" b="0">
                          <a:latin typeface="+mn-ea"/>
                          <a:ea typeface="+mn-ea"/>
                        </a:rPr>
                        <a:t>6</a:t>
                      </a:r>
                      <a:r>
                        <a:rPr kumimoji="1" lang="ja-JP" altLang="en-US" sz="1050" b="0">
                          <a:latin typeface="+mn-ea"/>
                          <a:ea typeface="+mn-ea"/>
                        </a:rPr>
                        <a:t>カテゴリブロック</a:t>
                      </a:r>
                      <a:endParaRPr kumimoji="1" lang="ja-JP" altLang="en-US" sz="1050" b="0" dirty="0">
                        <a:latin typeface="+mn-ea"/>
                        <a:ea typeface="+mn-ea"/>
                      </a:endParaRPr>
                    </a:p>
                  </a:txBody>
                  <a:tcPr/>
                </a:tc>
                <a:extLst>
                  <a:ext uri="{0D108BD9-81ED-4DB2-BD59-A6C34878D82A}">
                    <a16:rowId xmlns:a16="http://schemas.microsoft.com/office/drawing/2014/main" val="4165132046"/>
                  </a:ext>
                </a:extLst>
              </a:tr>
            </a:tbl>
          </a:graphicData>
        </a:graphic>
      </p:graphicFrame>
    </p:spTree>
    <p:extLst>
      <p:ext uri="{BB962C8B-B14F-4D97-AF65-F5344CB8AC3E}">
        <p14:creationId xmlns:p14="http://schemas.microsoft.com/office/powerpoint/2010/main" val="3834134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6F8932-9232-18D5-4DCB-F482FC93C8A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0D7A2EA-E8A4-C29D-85FA-CEE05EAA5BBE}"/>
              </a:ext>
            </a:extLst>
          </p:cNvPr>
          <p:cNvSpPr>
            <a:spLocks noGrp="1"/>
          </p:cNvSpPr>
          <p:nvPr>
            <p:ph type="body" sz="quarter" idx="13"/>
          </p:nvPr>
        </p:nvSpPr>
        <p:spPr>
          <a:xfrm>
            <a:off x="586490" y="916123"/>
            <a:ext cx="11029616" cy="362767"/>
          </a:xfrm>
        </p:spPr>
        <p:txBody>
          <a:bodyPr>
            <a:normAutofit/>
          </a:bodyPr>
          <a:lstStyle/>
          <a:p>
            <a:r>
              <a:rPr kumimoji="1" lang="ja-JP" altLang="en-US"/>
              <a:t>レベル：中</a:t>
            </a:r>
          </a:p>
        </p:txBody>
      </p:sp>
      <p:sp>
        <p:nvSpPr>
          <p:cNvPr id="4" name="フッター プレースホルダー 3">
            <a:extLst>
              <a:ext uri="{FF2B5EF4-FFF2-40B4-BE49-F238E27FC236}">
                <a16:creationId xmlns:a16="http://schemas.microsoft.com/office/drawing/2014/main" id="{A70B2A11-7717-0652-8520-E6355317374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F31E47EA-60D3-60AA-949D-0413B9C20A3A}"/>
              </a:ext>
            </a:extLst>
          </p:cNvPr>
          <p:cNvSpPr>
            <a:spLocks noGrp="1"/>
          </p:cNvSpPr>
          <p:nvPr>
            <p:ph type="sldNum" sz="quarter" idx="16"/>
          </p:nvPr>
        </p:nvSpPr>
        <p:spPr/>
        <p:txBody>
          <a:bodyPr/>
          <a:lstStyle/>
          <a:p>
            <a:fld id="{D57F1E4F-1CFF-5643-939E-217C01CDF565}" type="slidenum">
              <a:rPr lang="en-US" smtClean="0"/>
              <a:pPr/>
              <a:t>34</a:t>
            </a:fld>
            <a:endParaRPr lang="en-US" dirty="0"/>
          </a:p>
        </p:txBody>
      </p:sp>
      <p:graphicFrame>
        <p:nvGraphicFramePr>
          <p:cNvPr id="6" name="表 5">
            <a:extLst>
              <a:ext uri="{FF2B5EF4-FFF2-40B4-BE49-F238E27FC236}">
                <a16:creationId xmlns:a16="http://schemas.microsoft.com/office/drawing/2014/main" id="{577032E3-B7F4-71A3-32F4-4D5E3BC902CD}"/>
              </a:ext>
            </a:extLst>
          </p:cNvPr>
          <p:cNvGraphicFramePr>
            <a:graphicFrameLocks noGrp="1"/>
          </p:cNvGraphicFramePr>
          <p:nvPr>
            <p:extLst>
              <p:ext uri="{D42A27DB-BD31-4B8C-83A1-F6EECF244321}">
                <p14:modId xmlns:p14="http://schemas.microsoft.com/office/powerpoint/2010/main" val="2641269561"/>
              </p:ext>
            </p:extLst>
          </p:nvPr>
        </p:nvGraphicFramePr>
        <p:xfrm>
          <a:off x="586490" y="1278890"/>
          <a:ext cx="11019018" cy="5164748"/>
        </p:xfrm>
        <a:graphic>
          <a:graphicData uri="http://schemas.openxmlformats.org/drawingml/2006/table">
            <a:tbl>
              <a:tblPr firstRow="1" bandRow="1">
                <a:tableStyleId>{ED083AE6-46FA-4A59-8FB0-9F97EB10719F}</a:tableStyleId>
              </a:tblPr>
              <a:tblGrid>
                <a:gridCol w="1836503">
                  <a:extLst>
                    <a:ext uri="{9D8B030D-6E8A-4147-A177-3AD203B41FA5}">
                      <a16:colId xmlns:a16="http://schemas.microsoft.com/office/drawing/2014/main" val="3983664897"/>
                    </a:ext>
                  </a:extLst>
                </a:gridCol>
                <a:gridCol w="1836503">
                  <a:extLst>
                    <a:ext uri="{9D8B030D-6E8A-4147-A177-3AD203B41FA5}">
                      <a16:colId xmlns:a16="http://schemas.microsoft.com/office/drawing/2014/main" val="3125240148"/>
                    </a:ext>
                  </a:extLst>
                </a:gridCol>
                <a:gridCol w="1836503">
                  <a:extLst>
                    <a:ext uri="{9D8B030D-6E8A-4147-A177-3AD203B41FA5}">
                      <a16:colId xmlns:a16="http://schemas.microsoft.com/office/drawing/2014/main" val="1835255215"/>
                    </a:ext>
                  </a:extLst>
                </a:gridCol>
                <a:gridCol w="1836503">
                  <a:extLst>
                    <a:ext uri="{9D8B030D-6E8A-4147-A177-3AD203B41FA5}">
                      <a16:colId xmlns:a16="http://schemas.microsoft.com/office/drawing/2014/main" val="1644574696"/>
                    </a:ext>
                  </a:extLst>
                </a:gridCol>
                <a:gridCol w="1836503">
                  <a:extLst>
                    <a:ext uri="{9D8B030D-6E8A-4147-A177-3AD203B41FA5}">
                      <a16:colId xmlns:a16="http://schemas.microsoft.com/office/drawing/2014/main" val="1569354081"/>
                    </a:ext>
                  </a:extLst>
                </a:gridCol>
                <a:gridCol w="1836503">
                  <a:extLst>
                    <a:ext uri="{9D8B030D-6E8A-4147-A177-3AD203B41FA5}">
                      <a16:colId xmlns:a16="http://schemas.microsoft.com/office/drawing/2014/main" val="2504874003"/>
                    </a:ext>
                  </a:extLst>
                </a:gridCol>
              </a:tblGrid>
              <a:tr h="255196">
                <a:tc>
                  <a:txBody>
                    <a:bodyPr/>
                    <a:lstStyle/>
                    <a:p>
                      <a:r>
                        <a:rPr kumimoji="1" lang="en-US" altLang="ja-JP" sz="1050" b="0" dirty="0">
                          <a:latin typeface="+mn-ea"/>
                          <a:ea typeface="+mn-ea"/>
                        </a:rPr>
                        <a:t>1.</a:t>
                      </a:r>
                      <a:r>
                        <a:rPr kumimoji="1" lang="ja-JP" altLang="en-US" sz="1050" b="0" dirty="0">
                          <a:latin typeface="+mn-ea"/>
                          <a:ea typeface="+mn-ea"/>
                        </a:rPr>
                        <a:t>不動産</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latin typeface="+mn-ea"/>
                          <a:ea typeface="+mn-ea"/>
                        </a:rPr>
                        <a:t>16.</a:t>
                      </a:r>
                      <a:r>
                        <a:rPr kumimoji="1" lang="ja-JP" altLang="en-US" sz="1050" b="0" dirty="0">
                          <a:latin typeface="+mn-ea"/>
                          <a:ea typeface="+mn-ea"/>
                        </a:rPr>
                        <a:t>株式</a:t>
                      </a:r>
                      <a:r>
                        <a:rPr kumimoji="1" lang="en-US" altLang="ja-JP" sz="1050" b="0" dirty="0">
                          <a:latin typeface="+mn-ea"/>
                          <a:ea typeface="+mn-ea"/>
                        </a:rPr>
                        <a:t>/</a:t>
                      </a:r>
                      <a:r>
                        <a:rPr kumimoji="1" lang="ja-JP" altLang="en-US" sz="1050" b="0" dirty="0">
                          <a:latin typeface="+mn-ea"/>
                          <a:ea typeface="+mn-ea"/>
                        </a:rPr>
                        <a:t>投資</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rgbClr val="FF0000"/>
                          </a:solidFill>
                          <a:latin typeface="+mn-ea"/>
                          <a:ea typeface="+mn-ea"/>
                        </a:rPr>
                        <a:t>31.P2P</a:t>
                      </a:r>
                      <a:endParaRPr kumimoji="1" lang="ja-JP" altLang="en-US" sz="1050" b="0" dirty="0">
                        <a:solidFill>
                          <a:srgbClr val="FF0000"/>
                        </a:solidFill>
                        <a:latin typeface="+mn-ea"/>
                        <a:ea typeface="+mn-ea"/>
                      </a:endParaRP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latin typeface="+mn-ea"/>
                          <a:ea typeface="+mn-ea"/>
                        </a:rPr>
                        <a:t>46.</a:t>
                      </a:r>
                      <a:r>
                        <a:rPr kumimoji="1" lang="ja-JP" altLang="en-US" sz="1050" b="0">
                          <a:latin typeface="+mn-ea"/>
                          <a:ea typeface="+mn-ea"/>
                        </a:rPr>
                        <a:t>憎悪</a:t>
                      </a:r>
                      <a:r>
                        <a:rPr kumimoji="1" lang="en-US" altLang="ja-JP" sz="1050" b="0">
                          <a:latin typeface="+mn-ea"/>
                          <a:ea typeface="+mn-ea"/>
                        </a:rPr>
                        <a:t>/</a:t>
                      </a:r>
                      <a:r>
                        <a:rPr kumimoji="1" lang="ja-JP" altLang="en-US" sz="1050" b="0">
                          <a:latin typeface="+mn-ea"/>
                          <a:ea typeface="+mn-ea"/>
                        </a:rPr>
                        <a:t>人種</a:t>
                      </a:r>
                      <a:r>
                        <a:rPr kumimoji="1" lang="ja-JP" altLang="en-US" sz="1050" b="0" dirty="0">
                          <a:latin typeface="+mn-ea"/>
                          <a:ea typeface="+mn-ea"/>
                        </a:rPr>
                        <a:t>差別</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latin typeface="+mn-ea"/>
                          <a:ea typeface="+mn-ea"/>
                        </a:rPr>
                        <a:t>61.</a:t>
                      </a:r>
                      <a:r>
                        <a:rPr kumimoji="1" lang="ja-JP" altLang="en-US" sz="1050" b="0" dirty="0">
                          <a:latin typeface="+mn-ea"/>
                          <a:ea typeface="+mn-ea"/>
                        </a:rPr>
                        <a:t>政府</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latin typeface="+mn-ea"/>
                          <a:ea typeface="+mn-ea"/>
                        </a:rPr>
                        <a:t>76.</a:t>
                      </a:r>
                      <a:r>
                        <a:rPr kumimoji="1" lang="ja-JP" altLang="en-US" sz="1050" b="0">
                          <a:latin typeface="+mn-ea"/>
                          <a:ea typeface="+mn-ea"/>
                        </a:rPr>
                        <a:t>レクリエーション</a:t>
                      </a:r>
                      <a:r>
                        <a:rPr kumimoji="1" lang="en-US" altLang="ja-JP" sz="1050" b="0">
                          <a:latin typeface="+mn-ea"/>
                          <a:ea typeface="+mn-ea"/>
                        </a:rPr>
                        <a:t>/</a:t>
                      </a:r>
                      <a:r>
                        <a:rPr kumimoji="1" lang="ja-JP" altLang="en-US" sz="1050" b="0">
                          <a:latin typeface="+mn-ea"/>
                          <a:ea typeface="+mn-ea"/>
                        </a:rPr>
                        <a:t>趣味</a:t>
                      </a:r>
                      <a:endParaRPr kumimoji="1" lang="ja-JP" altLang="en-US" sz="1050" b="0" dirty="0">
                        <a:latin typeface="+mn-ea"/>
                        <a:ea typeface="+mn-ea"/>
                      </a:endParaRP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223542581"/>
                  </a:ext>
                </a:extLst>
              </a:tr>
              <a:tr h="414695">
                <a:tc>
                  <a:txBody>
                    <a:bodyPr/>
                    <a:lstStyle/>
                    <a:p>
                      <a:r>
                        <a:rPr kumimoji="1" lang="en-US" altLang="ja-JP" sz="1050" b="0" dirty="0">
                          <a:latin typeface="+mn-ea"/>
                          <a:ea typeface="+mn-ea"/>
                        </a:rPr>
                        <a:t>2</a:t>
                      </a:r>
                      <a:r>
                        <a:rPr kumimoji="1" lang="en-US" altLang="ja-JP" sz="1050" b="0">
                          <a:latin typeface="+mn-ea"/>
                          <a:ea typeface="+mn-ea"/>
                        </a:rPr>
                        <a:t>.</a:t>
                      </a:r>
                      <a:r>
                        <a:rPr kumimoji="1" lang="ja-JP" altLang="en-US" sz="1050" b="0">
                          <a:latin typeface="+mn-ea"/>
                          <a:ea typeface="+mn-ea"/>
                        </a:rPr>
                        <a:t>インターネットセキュリティ情報</a:t>
                      </a:r>
                      <a:endParaRPr kumimoji="1" lang="ja-JP" altLang="en-US" sz="1050" b="0" dirty="0">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latin typeface="+mn-ea"/>
                          <a:ea typeface="+mn-ea"/>
                        </a:rPr>
                        <a:t>17.</a:t>
                      </a:r>
                      <a:r>
                        <a:rPr kumimoji="1" lang="ja-JP" altLang="en-US" sz="1050" b="0">
                          <a:latin typeface="+mn-ea"/>
                          <a:ea typeface="+mn-ea"/>
                        </a:rPr>
                        <a:t>教育</a:t>
                      </a:r>
                      <a:r>
                        <a:rPr kumimoji="1" lang="en-US" altLang="ja-JP" sz="1050" b="0">
                          <a:latin typeface="+mn-ea"/>
                          <a:ea typeface="+mn-ea"/>
                        </a:rPr>
                        <a:t>/</a:t>
                      </a:r>
                      <a:r>
                        <a:rPr kumimoji="1" lang="ja-JP" altLang="en-US" sz="1050" b="0">
                          <a:latin typeface="+mn-ea"/>
                          <a:ea typeface="+mn-ea"/>
                        </a:rPr>
                        <a:t>訓練</a:t>
                      </a:r>
                      <a:endParaRPr kumimoji="1" lang="ja-JP" altLang="en-US" sz="1050" b="0" dirty="0">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rgbClr val="FF0000"/>
                          </a:solidFill>
                          <a:latin typeface="+mn-ea"/>
                          <a:ea typeface="+mn-ea"/>
                        </a:rPr>
                        <a:t>32.</a:t>
                      </a:r>
                      <a:r>
                        <a:rPr kumimoji="1" lang="ja-JP" altLang="en-US" sz="1050" b="0" dirty="0">
                          <a:solidFill>
                            <a:srgbClr val="FF0000"/>
                          </a:solidFill>
                          <a:latin typeface="+mn-ea"/>
                          <a:ea typeface="+mn-ea"/>
                        </a:rPr>
                        <a:t>マリファナ</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latin typeface="+mn-ea"/>
                          <a:ea typeface="+mn-ea"/>
                        </a:rPr>
                        <a:t>47.</a:t>
                      </a:r>
                      <a:r>
                        <a:rPr kumimoji="1" lang="ja-JP" altLang="en-US" sz="1050" b="0" dirty="0">
                          <a:latin typeface="+mn-ea"/>
                          <a:ea typeface="+mn-ea"/>
                        </a:rPr>
                        <a:t>オンラインストレージ</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rgbClr val="FF0000"/>
                          </a:solidFill>
                          <a:latin typeface="+mn-ea"/>
                          <a:ea typeface="+mn-ea"/>
                        </a:rPr>
                        <a:t>62.</a:t>
                      </a:r>
                      <a:r>
                        <a:rPr kumimoji="1" lang="ja-JP" altLang="en-US" sz="1050" b="0" dirty="0">
                          <a:solidFill>
                            <a:srgbClr val="FF0000"/>
                          </a:solidFill>
                          <a:latin typeface="+mn-ea"/>
                          <a:ea typeface="+mn-ea"/>
                        </a:rPr>
                        <a:t>ヌード</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a:latin typeface="+mn-ea"/>
                          <a:ea typeface="+mn-ea"/>
                        </a:rPr>
                        <a:t>77.</a:t>
                      </a:r>
                      <a:r>
                        <a:rPr kumimoji="1" lang="ja-JP" altLang="en-US" sz="1050" b="0">
                          <a:latin typeface="+mn-ea"/>
                          <a:ea typeface="+mn-ea"/>
                        </a:rPr>
                        <a:t>自動車</a:t>
                      </a:r>
                      <a:r>
                        <a:rPr kumimoji="1" lang="en-US" altLang="ja-JP" sz="1050" b="0">
                          <a:latin typeface="+mn-ea"/>
                          <a:ea typeface="+mn-ea"/>
                        </a:rPr>
                        <a:t>/</a:t>
                      </a:r>
                      <a:r>
                        <a:rPr kumimoji="1" lang="ja-JP" altLang="en-US" sz="1050" b="0">
                          <a:latin typeface="+mn-ea"/>
                          <a:ea typeface="+mn-ea"/>
                        </a:rPr>
                        <a:t>バイク</a:t>
                      </a:r>
                      <a:endParaRPr kumimoji="1" lang="ja-JP" altLang="en-US" sz="1050" b="0" dirty="0">
                        <a:latin typeface="+mn-ea"/>
                        <a:ea typeface="+mn-ea"/>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3342906066"/>
                  </a:ext>
                </a:extLst>
              </a:tr>
              <a:tr h="255196">
                <a:tc>
                  <a:txBody>
                    <a:bodyPr/>
                    <a:lstStyle/>
                    <a:p>
                      <a:r>
                        <a:rPr kumimoji="1" lang="en-US" altLang="ja-JP" sz="1050" b="0" dirty="0">
                          <a:latin typeface="+mn-ea"/>
                          <a:ea typeface="+mn-ea"/>
                        </a:rPr>
                        <a:t>3.</a:t>
                      </a:r>
                      <a:r>
                        <a:rPr kumimoji="1" lang="ja-JP" altLang="en-US" sz="1050" b="0" dirty="0">
                          <a:latin typeface="+mn-ea"/>
                          <a:ea typeface="+mn-ea"/>
                        </a:rPr>
                        <a:t>金融</a:t>
                      </a:r>
                    </a:p>
                  </a:txBody>
                  <a:tcPr/>
                </a:tc>
                <a:tc>
                  <a:txBody>
                    <a:bodyPr/>
                    <a:lstStyle/>
                    <a:p>
                      <a:r>
                        <a:rPr kumimoji="1" lang="en-US" altLang="ja-JP" sz="1050" b="0" dirty="0">
                          <a:solidFill>
                            <a:srgbClr val="FF0000"/>
                          </a:solidFill>
                          <a:latin typeface="+mn-ea"/>
                          <a:ea typeface="+mn-ea"/>
                        </a:rPr>
                        <a:t>18.</a:t>
                      </a:r>
                      <a:r>
                        <a:rPr kumimoji="1" lang="ja-JP" altLang="en-US" sz="1050" b="0" dirty="0">
                          <a:solidFill>
                            <a:srgbClr val="FF0000"/>
                          </a:solidFill>
                          <a:latin typeface="+mn-ea"/>
                          <a:ea typeface="+mn-ea"/>
                        </a:rPr>
                        <a:t>出会い系</a:t>
                      </a:r>
                    </a:p>
                  </a:txBody>
                  <a:tcPr/>
                </a:tc>
                <a:tc>
                  <a:txBody>
                    <a:bodyPr/>
                    <a:lstStyle/>
                    <a:p>
                      <a:r>
                        <a:rPr kumimoji="1" lang="en-US" altLang="ja-JP" sz="1050" b="0" dirty="0">
                          <a:solidFill>
                            <a:srgbClr val="FF0000"/>
                          </a:solidFill>
                          <a:latin typeface="+mn-ea"/>
                          <a:ea typeface="+mn-ea"/>
                        </a:rPr>
                        <a:t>33.</a:t>
                      </a:r>
                      <a:r>
                        <a:rPr kumimoji="1" lang="ja-JP" altLang="en-US" sz="1050" b="0" dirty="0">
                          <a:solidFill>
                            <a:srgbClr val="FF0000"/>
                          </a:solidFill>
                          <a:latin typeface="+mn-ea"/>
                          <a:ea typeface="+mn-ea"/>
                        </a:rPr>
                        <a:t>ハッキング</a:t>
                      </a:r>
                    </a:p>
                  </a:txBody>
                  <a:tcPr/>
                </a:tc>
                <a:tc>
                  <a:txBody>
                    <a:bodyPr/>
                    <a:lstStyle/>
                    <a:p>
                      <a:r>
                        <a:rPr kumimoji="1" lang="en-US" altLang="ja-JP" sz="1050" b="0" dirty="0">
                          <a:solidFill>
                            <a:srgbClr val="FF0000"/>
                          </a:solidFill>
                          <a:latin typeface="+mn-ea"/>
                          <a:ea typeface="+mn-ea"/>
                        </a:rPr>
                        <a:t>48</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暴力</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乱暴</a:t>
                      </a:r>
                      <a:endParaRPr kumimoji="1" lang="ja-JP" altLang="en-US" sz="1050" b="0" dirty="0">
                        <a:solidFill>
                          <a:srgbClr val="FF0000"/>
                        </a:solidFill>
                        <a:latin typeface="+mn-ea"/>
                        <a:ea typeface="+mn-ea"/>
                      </a:endParaRPr>
                    </a:p>
                  </a:txBody>
                  <a:tcPr/>
                </a:tc>
                <a:tc>
                  <a:txBody>
                    <a:bodyPr/>
                    <a:lstStyle/>
                    <a:p>
                      <a:r>
                        <a:rPr kumimoji="1" lang="en-US" altLang="ja-JP" sz="1050" b="0" dirty="0">
                          <a:latin typeface="+mn-ea"/>
                          <a:ea typeface="+mn-ea"/>
                        </a:rPr>
                        <a:t>63.</a:t>
                      </a:r>
                      <a:r>
                        <a:rPr kumimoji="1" lang="ja-JP" altLang="en-US" sz="1050" b="0" dirty="0">
                          <a:latin typeface="+mn-ea"/>
                          <a:ea typeface="+mn-ea"/>
                        </a:rPr>
                        <a:t>ニュースメディア</a:t>
                      </a:r>
                    </a:p>
                  </a:txBody>
                  <a:tcPr/>
                </a:tc>
                <a:tc>
                  <a:txBody>
                    <a:bodyPr/>
                    <a:lstStyle/>
                    <a:p>
                      <a:r>
                        <a:rPr kumimoji="1" lang="en-US" altLang="ja-JP" sz="1050" b="0">
                          <a:latin typeface="+mn-ea"/>
                          <a:ea typeface="+mn-ea"/>
                        </a:rPr>
                        <a:t>78.Web</a:t>
                      </a:r>
                      <a:r>
                        <a:rPr kumimoji="1" lang="ja-JP" altLang="en-US" sz="1050" b="0">
                          <a:latin typeface="+mn-ea"/>
                          <a:ea typeface="+mn-ea"/>
                        </a:rPr>
                        <a:t>ホスティング</a:t>
                      </a:r>
                      <a:endParaRPr kumimoji="1" lang="ja-JP" altLang="en-US" sz="1050" b="0" dirty="0">
                        <a:latin typeface="+mn-ea"/>
                        <a:ea typeface="+mn-ea"/>
                      </a:endParaRPr>
                    </a:p>
                  </a:txBody>
                  <a:tcPr/>
                </a:tc>
                <a:extLst>
                  <a:ext uri="{0D108BD9-81ED-4DB2-BD59-A6C34878D82A}">
                    <a16:rowId xmlns:a16="http://schemas.microsoft.com/office/drawing/2014/main" val="3510518855"/>
                  </a:ext>
                </a:extLst>
              </a:tr>
              <a:tr h="414695">
                <a:tc>
                  <a:txBody>
                    <a:bodyPr/>
                    <a:lstStyle/>
                    <a:p>
                      <a:r>
                        <a:rPr kumimoji="1" lang="en-US" altLang="ja-JP" sz="1050" b="0" dirty="0">
                          <a:latin typeface="+mn-ea"/>
                          <a:ea typeface="+mn-ea"/>
                        </a:rPr>
                        <a:t>4.</a:t>
                      </a:r>
                      <a:r>
                        <a:rPr kumimoji="1" lang="ja-JP" altLang="en-US" sz="1050" b="0" dirty="0">
                          <a:latin typeface="+mn-ea"/>
                          <a:ea typeface="+mn-ea"/>
                        </a:rPr>
                        <a:t>ビジネス</a:t>
                      </a:r>
                      <a:r>
                        <a:rPr kumimoji="1" lang="en-US" altLang="ja-JP" sz="1050" b="0" dirty="0">
                          <a:latin typeface="+mn-ea"/>
                          <a:ea typeface="+mn-ea"/>
                        </a:rPr>
                        <a:t>/</a:t>
                      </a:r>
                      <a:r>
                        <a:rPr kumimoji="1" lang="ja-JP" altLang="en-US" sz="1050" b="0" dirty="0">
                          <a:latin typeface="+mn-ea"/>
                          <a:ea typeface="+mn-ea"/>
                        </a:rPr>
                        <a:t>経済</a:t>
                      </a:r>
                    </a:p>
                  </a:txBody>
                  <a:tcPr/>
                </a:tc>
                <a:tc>
                  <a:txBody>
                    <a:bodyPr/>
                    <a:lstStyle/>
                    <a:p>
                      <a:r>
                        <a:rPr kumimoji="1" lang="en-US" altLang="ja-JP" sz="1050" b="0" dirty="0">
                          <a:latin typeface="+mn-ea"/>
                          <a:ea typeface="+mn-ea"/>
                        </a:rPr>
                        <a:t>19.</a:t>
                      </a:r>
                      <a:r>
                        <a:rPr kumimoji="1" lang="ja-JP" altLang="en-US" sz="1050" b="0" dirty="0">
                          <a:latin typeface="+mn-ea"/>
                          <a:ea typeface="+mn-ea"/>
                        </a:rPr>
                        <a:t>性教育</a:t>
                      </a:r>
                    </a:p>
                  </a:txBody>
                  <a:tcPr/>
                </a:tc>
                <a:tc>
                  <a:txBody>
                    <a:bodyPr/>
                    <a:lstStyle/>
                    <a:p>
                      <a:r>
                        <a:rPr kumimoji="1" lang="en-US" altLang="ja-JP" sz="1050" b="0" dirty="0">
                          <a:solidFill>
                            <a:srgbClr val="FF0000"/>
                          </a:solidFill>
                          <a:latin typeface="+mn-ea"/>
                          <a:ea typeface="+mn-ea"/>
                        </a:rPr>
                        <a:t>34.</a:t>
                      </a:r>
                      <a:r>
                        <a:rPr kumimoji="1" lang="ja-JP" altLang="en-US" sz="1050" b="0" dirty="0">
                          <a:solidFill>
                            <a:srgbClr val="FF0000"/>
                          </a:solidFill>
                          <a:latin typeface="+mn-ea"/>
                          <a:ea typeface="+mn-ea"/>
                        </a:rPr>
                        <a:t>ゲーム</a:t>
                      </a:r>
                    </a:p>
                  </a:txBody>
                  <a:tcPr/>
                </a:tc>
                <a:tc>
                  <a:txBody>
                    <a:bodyPr/>
                    <a:lstStyle/>
                    <a:p>
                      <a:r>
                        <a:rPr kumimoji="1" lang="en-US" altLang="ja-JP" sz="1050" b="0" dirty="0">
                          <a:solidFill>
                            <a:srgbClr val="FF0000"/>
                          </a:solidFill>
                          <a:latin typeface="+mn-ea"/>
                          <a:ea typeface="+mn-ea"/>
                        </a:rPr>
                        <a:t>49.</a:t>
                      </a:r>
                      <a:r>
                        <a:rPr kumimoji="1" lang="ja-JP" altLang="en-US" sz="1050" b="0" dirty="0">
                          <a:solidFill>
                            <a:srgbClr val="FF0000"/>
                          </a:solidFill>
                          <a:latin typeface="+mn-ea"/>
                          <a:ea typeface="+mn-ea"/>
                        </a:rPr>
                        <a:t>キーロガー</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モニターツール</a:t>
                      </a:r>
                    </a:p>
                  </a:txBody>
                  <a:tcPr/>
                </a:tc>
                <a:tc>
                  <a:txBody>
                    <a:bodyPr/>
                    <a:lstStyle/>
                    <a:p>
                      <a:r>
                        <a:rPr kumimoji="1" lang="en-US" altLang="ja-JP" sz="1050" b="0" dirty="0">
                          <a:latin typeface="+mn-ea"/>
                          <a:ea typeface="+mn-ea"/>
                        </a:rPr>
                        <a:t>64.</a:t>
                      </a:r>
                      <a:r>
                        <a:rPr kumimoji="1" lang="ja-JP" altLang="en-US" sz="1050" b="0" dirty="0">
                          <a:latin typeface="+mn-ea"/>
                          <a:ea typeface="+mn-ea"/>
                        </a:rPr>
                        <a:t>非合法</a:t>
                      </a:r>
                      <a:r>
                        <a:rPr kumimoji="1" lang="en-US" altLang="ja-JP" sz="1050" b="0" dirty="0">
                          <a:latin typeface="+mn-ea"/>
                          <a:ea typeface="+mn-ea"/>
                        </a:rPr>
                        <a:t>/</a:t>
                      </a:r>
                      <a:r>
                        <a:rPr kumimoji="1" lang="ja-JP" altLang="en-US" sz="1050" b="0" dirty="0">
                          <a:latin typeface="+mn-ea"/>
                          <a:ea typeface="+mn-ea"/>
                        </a:rPr>
                        <a:t>違法</a:t>
                      </a:r>
                    </a:p>
                  </a:txBody>
                  <a:tcPr/>
                </a:tc>
                <a:tc>
                  <a:txBody>
                    <a:bodyPr/>
                    <a:lstStyle/>
                    <a:p>
                      <a:r>
                        <a:rPr kumimoji="1" lang="en-US" altLang="ja-JP" sz="1050" b="0">
                          <a:solidFill>
                            <a:srgbClr val="FF0000"/>
                          </a:solidFill>
                          <a:latin typeface="+mn-ea"/>
                          <a:ea typeface="+mn-ea"/>
                        </a:rPr>
                        <a:t>79.</a:t>
                      </a:r>
                      <a:r>
                        <a:rPr kumimoji="1" lang="ja-JP" altLang="en-US" sz="1050" b="0">
                          <a:solidFill>
                            <a:srgbClr val="FF0000"/>
                          </a:solidFill>
                          <a:latin typeface="+mn-ea"/>
                          <a:ea typeface="+mn-ea"/>
                        </a:rPr>
                        <a:t>自傷</a:t>
                      </a:r>
                      <a:endParaRPr kumimoji="1" lang="ja-JP" altLang="en-US" sz="1050" b="0" dirty="0">
                        <a:solidFill>
                          <a:srgbClr val="FF0000"/>
                        </a:solidFill>
                        <a:latin typeface="+mn-ea"/>
                        <a:ea typeface="+mn-ea"/>
                      </a:endParaRPr>
                    </a:p>
                  </a:txBody>
                  <a:tcPr/>
                </a:tc>
                <a:extLst>
                  <a:ext uri="{0D108BD9-81ED-4DB2-BD59-A6C34878D82A}">
                    <a16:rowId xmlns:a16="http://schemas.microsoft.com/office/drawing/2014/main" val="3781687830"/>
                  </a:ext>
                </a:extLst>
              </a:tr>
              <a:tr h="414695">
                <a:tc>
                  <a:txBody>
                    <a:bodyPr/>
                    <a:lstStyle/>
                    <a:p>
                      <a:r>
                        <a:rPr kumimoji="1" lang="en-US" altLang="ja-JP" sz="1050" b="0" dirty="0">
                          <a:latin typeface="+mn-ea"/>
                          <a:ea typeface="+mn-ea"/>
                        </a:rPr>
                        <a:t>5.</a:t>
                      </a:r>
                      <a:r>
                        <a:rPr kumimoji="1" lang="ja-JP" altLang="en-US" sz="1050" b="0" dirty="0">
                          <a:latin typeface="+mn-ea"/>
                          <a:ea typeface="+mn-ea"/>
                        </a:rPr>
                        <a:t>コンピュータ</a:t>
                      </a:r>
                      <a:r>
                        <a:rPr kumimoji="1" lang="en-US" altLang="ja-JP" sz="1050" b="0" dirty="0">
                          <a:latin typeface="+mn-ea"/>
                          <a:ea typeface="+mn-ea"/>
                        </a:rPr>
                        <a:t>/</a:t>
                      </a:r>
                      <a:r>
                        <a:rPr kumimoji="1" lang="ja-JP" altLang="en-US" sz="1050" b="0" dirty="0">
                          <a:latin typeface="+mn-ea"/>
                          <a:ea typeface="+mn-ea"/>
                        </a:rPr>
                        <a:t>一般技術情報</a:t>
                      </a:r>
                    </a:p>
                  </a:txBody>
                  <a:tcPr/>
                </a:tc>
                <a:tc>
                  <a:txBody>
                    <a:bodyPr/>
                    <a:lstStyle/>
                    <a:p>
                      <a:r>
                        <a:rPr kumimoji="1" lang="en-US" altLang="ja-JP" sz="1050" b="0" dirty="0">
                          <a:latin typeface="+mn-ea"/>
                          <a:ea typeface="+mn-ea"/>
                        </a:rPr>
                        <a:t>20.</a:t>
                      </a:r>
                      <a:r>
                        <a:rPr kumimoji="1" lang="ja-JP" altLang="en-US" sz="1050" b="0" dirty="0">
                          <a:latin typeface="+mn-ea"/>
                          <a:ea typeface="+mn-ea"/>
                        </a:rPr>
                        <a:t>宗教</a:t>
                      </a:r>
                    </a:p>
                  </a:txBody>
                  <a:tcPr/>
                </a:tc>
                <a:tc>
                  <a:txBody>
                    <a:bodyPr/>
                    <a:lstStyle/>
                    <a:p>
                      <a:r>
                        <a:rPr kumimoji="1" lang="en-US" altLang="ja-JP" sz="1050" b="0" dirty="0">
                          <a:latin typeface="+mn-ea"/>
                          <a:ea typeface="+mn-ea"/>
                        </a:rPr>
                        <a:t>35.</a:t>
                      </a:r>
                      <a:r>
                        <a:rPr kumimoji="1" lang="ja-JP" altLang="en-US" sz="1050" b="0" dirty="0">
                          <a:latin typeface="+mn-ea"/>
                          <a:ea typeface="+mn-ea"/>
                        </a:rPr>
                        <a:t>哲学</a:t>
                      </a:r>
                      <a:r>
                        <a:rPr kumimoji="1" lang="en-US" altLang="ja-JP" sz="1050" b="0" dirty="0">
                          <a:latin typeface="+mn-ea"/>
                          <a:ea typeface="+mn-ea"/>
                        </a:rPr>
                        <a:t>/</a:t>
                      </a:r>
                      <a:r>
                        <a:rPr kumimoji="1" lang="ja-JP" altLang="en-US" sz="1050" b="0" dirty="0">
                          <a:latin typeface="+mn-ea"/>
                          <a:ea typeface="+mn-ea"/>
                        </a:rPr>
                        <a:t>政治的支援</a:t>
                      </a:r>
                    </a:p>
                  </a:txBody>
                  <a:tcPr/>
                </a:tc>
                <a:tc>
                  <a:txBody>
                    <a:bodyPr/>
                    <a:lstStyle/>
                    <a:p>
                      <a:r>
                        <a:rPr kumimoji="1" lang="en-US" altLang="ja-JP" sz="1050" b="0" dirty="0">
                          <a:latin typeface="+mn-ea"/>
                          <a:ea typeface="+mn-ea"/>
                        </a:rPr>
                        <a:t>50.</a:t>
                      </a:r>
                      <a:r>
                        <a:rPr kumimoji="1" lang="ja-JP" altLang="en-US" sz="1050" b="0" dirty="0">
                          <a:latin typeface="+mn-ea"/>
                          <a:ea typeface="+mn-ea"/>
                        </a:rPr>
                        <a:t>検索エンジン</a:t>
                      </a:r>
                    </a:p>
                  </a:txBody>
                  <a:tcPr/>
                </a:tc>
                <a:tc>
                  <a:txBody>
                    <a:bodyPr/>
                    <a:lstStyle/>
                    <a:p>
                      <a:r>
                        <a:rPr kumimoji="1" lang="en-US" altLang="ja-JP" sz="1050" b="0" dirty="0">
                          <a:latin typeface="+mn-ea"/>
                          <a:ea typeface="+mn-ea"/>
                        </a:rPr>
                        <a:t>65.</a:t>
                      </a:r>
                      <a:r>
                        <a:rPr kumimoji="1" lang="ja-JP" altLang="en-US" sz="1050" b="0" dirty="0">
                          <a:latin typeface="+mn-ea"/>
                          <a:ea typeface="+mn-ea"/>
                        </a:rPr>
                        <a:t>コンテンツ配信</a:t>
                      </a:r>
                    </a:p>
                  </a:txBody>
                  <a:tcPr/>
                </a:tc>
                <a:tc>
                  <a:txBody>
                    <a:bodyPr/>
                    <a:lstStyle/>
                    <a:p>
                      <a:r>
                        <a:rPr kumimoji="1" lang="en-US" altLang="ja-JP" sz="1050" b="0">
                          <a:latin typeface="+mn-ea"/>
                          <a:ea typeface="+mn-ea"/>
                        </a:rPr>
                        <a:t>80.DNS</a:t>
                      </a:r>
                      <a:r>
                        <a:rPr kumimoji="1" lang="ja-JP" altLang="en-US" sz="1050" b="0">
                          <a:latin typeface="+mn-ea"/>
                          <a:ea typeface="+mn-ea"/>
                        </a:rPr>
                        <a:t> </a:t>
                      </a:r>
                      <a:r>
                        <a:rPr kumimoji="1" lang="en-US" altLang="ja-JP" sz="1050" b="0">
                          <a:latin typeface="+mn-ea"/>
                          <a:ea typeface="+mn-ea"/>
                        </a:rPr>
                        <a:t>over</a:t>
                      </a:r>
                      <a:r>
                        <a:rPr kumimoji="1" lang="ja-JP" altLang="en-US" sz="1050" b="0">
                          <a:latin typeface="+mn-ea"/>
                          <a:ea typeface="+mn-ea"/>
                        </a:rPr>
                        <a:t> </a:t>
                      </a:r>
                      <a:r>
                        <a:rPr kumimoji="1" lang="en-US" altLang="ja-JP" sz="1050" b="0">
                          <a:latin typeface="+mn-ea"/>
                          <a:ea typeface="+mn-ea"/>
                        </a:rPr>
                        <a:t>HTTPS</a:t>
                      </a:r>
                      <a:endParaRPr kumimoji="1" lang="ja-JP" altLang="en-US" sz="1050" b="0" dirty="0">
                        <a:latin typeface="+mn-ea"/>
                        <a:ea typeface="+mn-ea"/>
                      </a:endParaRPr>
                    </a:p>
                  </a:txBody>
                  <a:tcPr/>
                </a:tc>
                <a:extLst>
                  <a:ext uri="{0D108BD9-81ED-4DB2-BD59-A6C34878D82A}">
                    <a16:rowId xmlns:a16="http://schemas.microsoft.com/office/drawing/2014/main" val="280303621"/>
                  </a:ext>
                </a:extLst>
              </a:tr>
              <a:tr h="395585">
                <a:tc>
                  <a:txBody>
                    <a:bodyPr/>
                    <a:lstStyle/>
                    <a:p>
                      <a:r>
                        <a:rPr kumimoji="1" lang="en-US" altLang="ja-JP" sz="1050" b="0" dirty="0">
                          <a:solidFill>
                            <a:srgbClr val="FF0000"/>
                          </a:solidFill>
                          <a:latin typeface="+mn-ea"/>
                          <a:ea typeface="+mn-ea"/>
                        </a:rPr>
                        <a:t>6.</a:t>
                      </a:r>
                      <a:r>
                        <a:rPr kumimoji="1" lang="ja-JP" altLang="en-US" sz="1050" b="0" dirty="0">
                          <a:solidFill>
                            <a:srgbClr val="FF0000"/>
                          </a:solidFill>
                          <a:latin typeface="+mn-ea"/>
                          <a:ea typeface="+mn-ea"/>
                        </a:rPr>
                        <a:t>オークション</a:t>
                      </a:r>
                    </a:p>
                  </a:txBody>
                  <a:tcPr/>
                </a:tc>
                <a:tc>
                  <a:txBody>
                    <a:bodyPr/>
                    <a:lstStyle/>
                    <a:p>
                      <a:r>
                        <a:rPr kumimoji="1" lang="en-US" altLang="ja-JP" sz="1050" b="0" dirty="0">
                          <a:latin typeface="+mn-ea"/>
                          <a:ea typeface="+mn-ea"/>
                        </a:rPr>
                        <a:t>21.</a:t>
                      </a:r>
                      <a:r>
                        <a:rPr kumimoji="1" lang="ja-JP" altLang="en-US" sz="1050" b="0" dirty="0">
                          <a:latin typeface="+mn-ea"/>
                          <a:ea typeface="+mn-ea"/>
                        </a:rPr>
                        <a:t>娯楽</a:t>
                      </a:r>
                      <a:r>
                        <a:rPr kumimoji="1" lang="en-US" altLang="ja-JP" sz="1050" b="0" dirty="0">
                          <a:latin typeface="+mn-ea"/>
                          <a:ea typeface="+mn-ea"/>
                        </a:rPr>
                        <a:t>/</a:t>
                      </a:r>
                      <a:r>
                        <a:rPr kumimoji="1" lang="ja-JP" altLang="en-US" sz="1050" b="0" dirty="0">
                          <a:latin typeface="+mn-ea"/>
                          <a:ea typeface="+mn-ea"/>
                        </a:rPr>
                        <a:t>芸術</a:t>
                      </a:r>
                    </a:p>
                  </a:txBody>
                  <a:tcPr/>
                </a:tc>
                <a:tc>
                  <a:txBody>
                    <a:bodyPr/>
                    <a:lstStyle/>
                    <a:p>
                      <a:r>
                        <a:rPr kumimoji="1" lang="en-US" altLang="ja-JP" sz="1050" b="0" dirty="0">
                          <a:solidFill>
                            <a:srgbClr val="FF0000"/>
                          </a:solidFill>
                          <a:latin typeface="+mn-ea"/>
                          <a:ea typeface="+mn-ea"/>
                        </a:rPr>
                        <a:t>36.</a:t>
                      </a:r>
                      <a:r>
                        <a:rPr kumimoji="1" lang="ja-JP" altLang="en-US" sz="1050" b="0" dirty="0">
                          <a:solidFill>
                            <a:srgbClr val="FF0000"/>
                          </a:solidFill>
                          <a:latin typeface="+mn-ea"/>
                          <a:ea typeface="+mn-ea"/>
                        </a:rPr>
                        <a:t>武器</a:t>
                      </a:r>
                    </a:p>
                  </a:txBody>
                  <a:tcPr/>
                </a:tc>
                <a:tc>
                  <a:txBody>
                    <a:bodyPr/>
                    <a:lstStyle/>
                    <a:p>
                      <a:r>
                        <a:rPr kumimoji="1" lang="en-US" altLang="ja-JP" sz="1050" b="0" dirty="0">
                          <a:latin typeface="+mn-ea"/>
                          <a:ea typeface="+mn-ea"/>
                        </a:rPr>
                        <a:t>51.</a:t>
                      </a:r>
                      <a:r>
                        <a:rPr kumimoji="1" lang="ja-JP" altLang="en-US" sz="1050" b="0" dirty="0">
                          <a:latin typeface="+mn-ea"/>
                          <a:ea typeface="+mn-ea"/>
                        </a:rPr>
                        <a:t>インターネットポータル</a:t>
                      </a:r>
                    </a:p>
                  </a:txBody>
                  <a:tcPr/>
                </a:tc>
                <a:tc>
                  <a:txBody>
                    <a:bodyPr/>
                    <a:lstStyle/>
                    <a:p>
                      <a:r>
                        <a:rPr kumimoji="1" lang="en-US" altLang="ja-JP" sz="1050" b="0">
                          <a:latin typeface="+mn-ea"/>
                          <a:ea typeface="+mn-ea"/>
                        </a:rPr>
                        <a:t>66.</a:t>
                      </a:r>
                      <a:r>
                        <a:rPr kumimoji="1" lang="ja-JP" altLang="en-US" sz="1050" b="0">
                          <a:latin typeface="+mn-ea"/>
                          <a:ea typeface="+mn-ea"/>
                        </a:rPr>
                        <a:t>インターネット配信</a:t>
                      </a:r>
                      <a:endParaRPr kumimoji="1" lang="ja-JP" altLang="en-US" sz="1050" b="0" dirty="0">
                        <a:latin typeface="+mn-ea"/>
                        <a:ea typeface="+mn-ea"/>
                      </a:endParaRPr>
                    </a:p>
                  </a:txBody>
                  <a:tcPr/>
                </a:tc>
                <a:tc>
                  <a:txBody>
                    <a:bodyPr/>
                    <a:lstStyle/>
                    <a:p>
                      <a:r>
                        <a:rPr kumimoji="1" lang="en-US" altLang="ja-JP" sz="1050" b="0">
                          <a:latin typeface="+mn-ea"/>
                          <a:ea typeface="+mn-ea"/>
                        </a:rPr>
                        <a:t>81.</a:t>
                      </a:r>
                      <a:r>
                        <a:rPr kumimoji="1" lang="ja-JP" altLang="en-US" sz="1050" b="0">
                          <a:latin typeface="+mn-ea"/>
                          <a:ea typeface="+mn-ea"/>
                        </a:rPr>
                        <a:t>低</a:t>
                      </a:r>
                      <a:r>
                        <a:rPr kumimoji="1" lang="en-US" altLang="ja-JP" sz="1050" b="0">
                          <a:latin typeface="+mn-ea"/>
                          <a:ea typeface="+mn-ea"/>
                        </a:rPr>
                        <a:t>THC</a:t>
                      </a:r>
                      <a:r>
                        <a:rPr kumimoji="1" lang="ja-JP" altLang="en-US" sz="1050" b="0">
                          <a:latin typeface="+mn-ea"/>
                          <a:ea typeface="+mn-ea"/>
                        </a:rPr>
                        <a:t>大麻製品</a:t>
                      </a:r>
                      <a:endParaRPr kumimoji="1" lang="ja-JP" altLang="en-US" sz="1050" b="0" dirty="0">
                        <a:latin typeface="+mn-ea"/>
                        <a:ea typeface="+mn-ea"/>
                      </a:endParaRPr>
                    </a:p>
                  </a:txBody>
                  <a:tcPr/>
                </a:tc>
                <a:extLst>
                  <a:ext uri="{0D108BD9-81ED-4DB2-BD59-A6C34878D82A}">
                    <a16:rowId xmlns:a16="http://schemas.microsoft.com/office/drawing/2014/main" val="217056881"/>
                  </a:ext>
                </a:extLst>
              </a:tr>
              <a:tr h="255196">
                <a:tc>
                  <a:txBody>
                    <a:bodyPr/>
                    <a:lstStyle/>
                    <a:p>
                      <a:r>
                        <a:rPr kumimoji="1" lang="en-US" altLang="ja-JP" sz="1050" b="0" dirty="0">
                          <a:latin typeface="+mn-ea"/>
                          <a:ea typeface="+mn-ea"/>
                        </a:rPr>
                        <a:t>7.</a:t>
                      </a:r>
                      <a:r>
                        <a:rPr kumimoji="1" lang="ja-JP" altLang="en-US" sz="1050" b="0" dirty="0">
                          <a:latin typeface="+mn-ea"/>
                          <a:ea typeface="+mn-ea"/>
                        </a:rPr>
                        <a:t>ショッピング</a:t>
                      </a:r>
                    </a:p>
                  </a:txBody>
                  <a:tcPr/>
                </a:tc>
                <a:tc>
                  <a:txBody>
                    <a:bodyPr/>
                    <a:lstStyle/>
                    <a:p>
                      <a:r>
                        <a:rPr kumimoji="1" lang="en-US" altLang="ja-JP" sz="1050" b="0" dirty="0">
                          <a:latin typeface="+mn-ea"/>
                          <a:ea typeface="+mn-ea"/>
                        </a:rPr>
                        <a:t>22.</a:t>
                      </a:r>
                      <a:r>
                        <a:rPr kumimoji="1" lang="ja-JP" altLang="en-US" sz="1050" b="0" dirty="0">
                          <a:latin typeface="+mn-ea"/>
                          <a:ea typeface="+mn-ea"/>
                        </a:rPr>
                        <a:t>個人サイト</a:t>
                      </a:r>
                      <a:r>
                        <a:rPr kumimoji="1" lang="en-US" altLang="ja-JP" sz="1050" b="0" dirty="0">
                          <a:latin typeface="+mn-ea"/>
                          <a:ea typeface="+mn-ea"/>
                        </a:rPr>
                        <a:t>/</a:t>
                      </a:r>
                      <a:r>
                        <a:rPr kumimoji="1" lang="ja-JP" altLang="en-US" sz="1050" b="0" dirty="0">
                          <a:latin typeface="+mn-ea"/>
                          <a:ea typeface="+mn-ea"/>
                        </a:rPr>
                        <a:t>ブログ</a:t>
                      </a:r>
                    </a:p>
                  </a:txBody>
                  <a:tcPr/>
                </a:tc>
                <a:tc>
                  <a:txBody>
                    <a:bodyPr/>
                    <a:lstStyle/>
                    <a:p>
                      <a:r>
                        <a:rPr kumimoji="1" lang="en-US" altLang="ja-JP" sz="1050" b="0" dirty="0">
                          <a:latin typeface="+mn-ea"/>
                          <a:ea typeface="+mn-ea"/>
                        </a:rPr>
                        <a:t>37.</a:t>
                      </a:r>
                      <a:r>
                        <a:rPr kumimoji="1" lang="ja-JP" altLang="en-US" sz="1050" b="0" dirty="0">
                          <a:latin typeface="+mn-ea"/>
                          <a:ea typeface="+mn-ea"/>
                        </a:rPr>
                        <a:t>有料サイト</a:t>
                      </a:r>
                    </a:p>
                  </a:txBody>
                  <a:tcPr/>
                </a:tc>
                <a:tc>
                  <a:txBody>
                    <a:bodyPr/>
                    <a:lstStyle/>
                    <a:p>
                      <a:r>
                        <a:rPr kumimoji="1" lang="en-US" altLang="ja-JP" sz="1050" b="0" dirty="0">
                          <a:latin typeface="+mn-ea"/>
                          <a:ea typeface="+mn-ea"/>
                        </a:rPr>
                        <a:t>52.Web</a:t>
                      </a:r>
                      <a:r>
                        <a:rPr kumimoji="1" lang="ja-JP" altLang="en-US" sz="1050" b="0" dirty="0">
                          <a:latin typeface="+mn-ea"/>
                          <a:ea typeface="+mn-ea"/>
                        </a:rPr>
                        <a:t>広告</a:t>
                      </a:r>
                    </a:p>
                  </a:txBody>
                  <a:tcPr/>
                </a:tc>
                <a:tc>
                  <a:txBody>
                    <a:bodyPr/>
                    <a:lstStyle/>
                    <a:p>
                      <a:r>
                        <a:rPr kumimoji="1" lang="en-US" altLang="ja-JP" sz="1050" b="0" dirty="0">
                          <a:solidFill>
                            <a:srgbClr val="FF0000"/>
                          </a:solidFill>
                          <a:latin typeface="+mn-ea"/>
                          <a:ea typeface="+mn-ea"/>
                        </a:rPr>
                        <a:t>67.</a:t>
                      </a:r>
                      <a:r>
                        <a:rPr kumimoji="1" lang="ja-JP" altLang="en-US" sz="1050" b="0" dirty="0">
                          <a:solidFill>
                            <a:srgbClr val="FF0000"/>
                          </a:solidFill>
                          <a:latin typeface="+mn-ea"/>
                          <a:ea typeface="+mn-ea"/>
                        </a:rPr>
                        <a:t>ボットネット</a:t>
                      </a:r>
                    </a:p>
                  </a:txBody>
                  <a:tcPr/>
                </a:tc>
                <a:tc>
                  <a:txBody>
                    <a:bodyPr/>
                    <a:lstStyle/>
                    <a:p>
                      <a:r>
                        <a:rPr kumimoji="1" lang="en-US" altLang="ja-JP" sz="1050" b="0">
                          <a:latin typeface="+mn-ea"/>
                          <a:ea typeface="+mn-ea"/>
                        </a:rPr>
                        <a:t>82.</a:t>
                      </a:r>
                      <a:r>
                        <a:rPr kumimoji="1" lang="ja-JP" altLang="en-US" sz="1050" b="0">
                          <a:latin typeface="+mn-ea"/>
                          <a:ea typeface="+mn-ea"/>
                        </a:rPr>
                        <a:t>生成</a:t>
                      </a:r>
                      <a:r>
                        <a:rPr kumimoji="1" lang="en-US" altLang="ja-JP" sz="1050" b="0">
                          <a:latin typeface="+mn-ea"/>
                          <a:ea typeface="+mn-ea"/>
                        </a:rPr>
                        <a:t>AI</a:t>
                      </a:r>
                      <a:endParaRPr kumimoji="1" lang="ja-JP" altLang="en-US" sz="1050" b="0" dirty="0">
                        <a:latin typeface="+mn-ea"/>
                        <a:ea typeface="+mn-ea"/>
                      </a:endParaRPr>
                    </a:p>
                  </a:txBody>
                  <a:tcPr/>
                </a:tc>
                <a:extLst>
                  <a:ext uri="{0D108BD9-81ED-4DB2-BD59-A6C34878D82A}">
                    <a16:rowId xmlns:a16="http://schemas.microsoft.com/office/drawing/2014/main" val="1785524058"/>
                  </a:ext>
                </a:extLst>
              </a:tr>
              <a:tr h="395585">
                <a:tc>
                  <a:txBody>
                    <a:bodyPr/>
                    <a:lstStyle/>
                    <a:p>
                      <a:r>
                        <a:rPr kumimoji="1" lang="en-US" altLang="ja-JP" sz="1050" b="0" dirty="0">
                          <a:solidFill>
                            <a:srgbClr val="FF0000"/>
                          </a:solidFill>
                          <a:latin typeface="+mn-ea"/>
                          <a:ea typeface="+mn-ea"/>
                        </a:rPr>
                        <a:t>8.</a:t>
                      </a:r>
                      <a:r>
                        <a:rPr kumimoji="1" lang="ja-JP" altLang="en-US" sz="1050" b="0" dirty="0">
                          <a:solidFill>
                            <a:srgbClr val="FF0000"/>
                          </a:solidFill>
                          <a:latin typeface="+mn-ea"/>
                          <a:ea typeface="+mn-ea"/>
                        </a:rPr>
                        <a:t>カルト</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オカルト</a:t>
                      </a:r>
                    </a:p>
                  </a:txBody>
                  <a:tcPr/>
                </a:tc>
                <a:tc>
                  <a:txBody>
                    <a:bodyPr/>
                    <a:lstStyle/>
                    <a:p>
                      <a:r>
                        <a:rPr kumimoji="1" lang="en-US" altLang="ja-JP" sz="1050" b="0" dirty="0">
                          <a:latin typeface="+mn-ea"/>
                          <a:ea typeface="+mn-ea"/>
                        </a:rPr>
                        <a:t>23.</a:t>
                      </a:r>
                      <a:r>
                        <a:rPr kumimoji="1" lang="ja-JP" altLang="en-US" sz="1050" b="0" dirty="0">
                          <a:latin typeface="+mn-ea"/>
                          <a:ea typeface="+mn-ea"/>
                        </a:rPr>
                        <a:t>法律</a:t>
                      </a:r>
                    </a:p>
                  </a:txBody>
                  <a:tcPr/>
                </a:tc>
                <a:tc>
                  <a:txBody>
                    <a:bodyPr/>
                    <a:lstStyle/>
                    <a:p>
                      <a:r>
                        <a:rPr kumimoji="1" lang="en-US" altLang="ja-JP" sz="1050" b="0" dirty="0">
                          <a:solidFill>
                            <a:srgbClr val="FF0000"/>
                          </a:solidFill>
                          <a:latin typeface="+mn-ea"/>
                          <a:ea typeface="+mn-ea"/>
                        </a:rPr>
                        <a:t>38.</a:t>
                      </a:r>
                      <a:r>
                        <a:rPr kumimoji="1" lang="ja-JP" altLang="en-US" sz="1050" b="0" dirty="0">
                          <a:solidFill>
                            <a:srgbClr val="FF0000"/>
                          </a:solidFill>
                          <a:latin typeface="+mn-ea"/>
                          <a:ea typeface="+mn-ea"/>
                        </a:rPr>
                        <a:t>狩り</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釣り</a:t>
                      </a:r>
                    </a:p>
                  </a:txBody>
                  <a:tcPr/>
                </a:tc>
                <a:tc>
                  <a:txBody>
                    <a:bodyPr/>
                    <a:lstStyle/>
                    <a:p>
                      <a:r>
                        <a:rPr kumimoji="1" lang="en-US" altLang="ja-JP" sz="1050" b="0" dirty="0">
                          <a:latin typeface="+mn-ea"/>
                          <a:ea typeface="+mn-ea"/>
                        </a:rPr>
                        <a:t>53.</a:t>
                      </a:r>
                      <a:r>
                        <a:rPr kumimoji="1" lang="ja-JP" altLang="en-US" sz="1050" b="0">
                          <a:latin typeface="+mn-ea"/>
                          <a:ea typeface="+mn-ea"/>
                        </a:rPr>
                        <a:t>不正行為</a:t>
                      </a:r>
                      <a:endParaRPr kumimoji="1" lang="ja-JP" altLang="en-US" sz="1050" b="0" dirty="0">
                        <a:latin typeface="+mn-ea"/>
                        <a:ea typeface="+mn-ea"/>
                      </a:endParaRPr>
                    </a:p>
                  </a:txBody>
                  <a:tcPr/>
                </a:tc>
                <a:tc>
                  <a:txBody>
                    <a:bodyPr/>
                    <a:lstStyle/>
                    <a:p>
                      <a:r>
                        <a:rPr kumimoji="1" lang="en-US" altLang="ja-JP" sz="1050" b="0" dirty="0">
                          <a:solidFill>
                            <a:srgbClr val="FF0000"/>
                          </a:solidFill>
                          <a:latin typeface="+mn-ea"/>
                          <a:ea typeface="+mn-ea"/>
                        </a:rPr>
                        <a:t>68.</a:t>
                      </a:r>
                      <a:r>
                        <a:rPr kumimoji="1" lang="ja-JP" altLang="en-US" sz="1050" b="0" dirty="0">
                          <a:solidFill>
                            <a:srgbClr val="FF0000"/>
                          </a:solidFill>
                          <a:latin typeface="+mn-ea"/>
                          <a:ea typeface="+mn-ea"/>
                        </a:rPr>
                        <a:t>妊娠中絶</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2771667141"/>
                  </a:ext>
                </a:extLst>
              </a:tr>
              <a:tr h="255196">
                <a:tc>
                  <a:txBody>
                    <a:bodyPr/>
                    <a:lstStyle/>
                    <a:p>
                      <a:r>
                        <a:rPr kumimoji="1" lang="en-US" altLang="ja-JP" sz="1050" b="0" dirty="0">
                          <a:latin typeface="+mn-ea"/>
                          <a:ea typeface="+mn-ea"/>
                        </a:rPr>
                        <a:t>9.</a:t>
                      </a:r>
                      <a:r>
                        <a:rPr kumimoji="1" lang="ja-JP" altLang="en-US" sz="1050" b="0" dirty="0">
                          <a:latin typeface="+mn-ea"/>
                          <a:ea typeface="+mn-ea"/>
                        </a:rPr>
                        <a:t>旅行</a:t>
                      </a:r>
                      <a:r>
                        <a:rPr kumimoji="1" lang="en-US" altLang="ja-JP" sz="1050" b="0" dirty="0">
                          <a:latin typeface="+mn-ea"/>
                          <a:ea typeface="+mn-ea"/>
                        </a:rPr>
                        <a:t>/</a:t>
                      </a:r>
                      <a:r>
                        <a:rPr kumimoji="1" lang="ja-JP" altLang="en-US" sz="1050" b="0" dirty="0">
                          <a:latin typeface="+mn-ea"/>
                          <a:ea typeface="+mn-ea"/>
                        </a:rPr>
                        <a:t>観光</a:t>
                      </a:r>
                    </a:p>
                  </a:txBody>
                  <a:tcPr/>
                </a:tc>
                <a:tc>
                  <a:txBody>
                    <a:bodyPr/>
                    <a:lstStyle/>
                    <a:p>
                      <a:r>
                        <a:rPr kumimoji="1" lang="en-US" altLang="ja-JP" sz="1050" b="0">
                          <a:latin typeface="+mn-ea"/>
                          <a:ea typeface="+mn-ea"/>
                        </a:rPr>
                        <a:t>24.</a:t>
                      </a:r>
                      <a:r>
                        <a:rPr kumimoji="1" lang="ja-JP" altLang="en-US" sz="1050" b="0">
                          <a:latin typeface="+mn-ea"/>
                          <a:ea typeface="+mn-ea"/>
                        </a:rPr>
                        <a:t>地域情報</a:t>
                      </a:r>
                      <a:endParaRPr kumimoji="1" lang="ja-JP" altLang="en-US" sz="1050" b="0" dirty="0">
                        <a:latin typeface="+mn-ea"/>
                        <a:ea typeface="+mn-ea"/>
                      </a:endParaRPr>
                    </a:p>
                  </a:txBody>
                  <a:tcPr/>
                </a:tc>
                <a:tc>
                  <a:txBody>
                    <a:bodyPr/>
                    <a:lstStyle/>
                    <a:p>
                      <a:r>
                        <a:rPr kumimoji="1" lang="en-US" altLang="ja-JP" sz="1050" b="0">
                          <a:latin typeface="+mn-ea"/>
                          <a:ea typeface="+mn-ea"/>
                        </a:rPr>
                        <a:t>39.</a:t>
                      </a:r>
                      <a:r>
                        <a:rPr kumimoji="1" lang="ja-JP" altLang="en-US" sz="1050" b="0">
                          <a:latin typeface="+mn-ea"/>
                          <a:ea typeface="+mn-ea"/>
                        </a:rPr>
                        <a:t>社会</a:t>
                      </a:r>
                      <a:endParaRPr kumimoji="1" lang="ja-JP" altLang="en-US" sz="1050" b="0" dirty="0">
                        <a:latin typeface="+mn-ea"/>
                        <a:ea typeface="+mn-ea"/>
                      </a:endParaRPr>
                    </a:p>
                  </a:txBody>
                  <a:tcPr/>
                </a:tc>
                <a:tc>
                  <a:txBody>
                    <a:bodyPr/>
                    <a:lstStyle/>
                    <a:p>
                      <a:r>
                        <a:rPr kumimoji="1" lang="en-US" altLang="ja-JP" sz="1050" b="0" dirty="0">
                          <a:solidFill>
                            <a:srgbClr val="FF0000"/>
                          </a:solidFill>
                          <a:latin typeface="+mn-ea"/>
                          <a:ea typeface="+mn-ea"/>
                        </a:rPr>
                        <a:t>54.</a:t>
                      </a:r>
                      <a:r>
                        <a:rPr kumimoji="1" lang="ja-JP" altLang="en-US" sz="1050" b="0" dirty="0">
                          <a:solidFill>
                            <a:srgbClr val="FF0000"/>
                          </a:solidFill>
                          <a:latin typeface="+mn-ea"/>
                          <a:ea typeface="+mn-ea"/>
                        </a:rPr>
                        <a:t>グロテスク</a:t>
                      </a:r>
                    </a:p>
                  </a:txBody>
                  <a:tcPr/>
                </a:tc>
                <a:tc>
                  <a:txBody>
                    <a:bodyPr/>
                    <a:lstStyle/>
                    <a:p>
                      <a:r>
                        <a:rPr kumimoji="1" lang="en-US" altLang="ja-JP" sz="1050" b="0" dirty="0">
                          <a:latin typeface="+mn-ea"/>
                          <a:ea typeface="+mn-ea"/>
                        </a:rPr>
                        <a:t>69.</a:t>
                      </a:r>
                      <a:r>
                        <a:rPr kumimoji="1" lang="ja-JP" altLang="en-US" sz="1050" b="0" dirty="0">
                          <a:latin typeface="+mn-ea"/>
                          <a:ea typeface="+mn-ea"/>
                        </a:rPr>
                        <a:t>健康と医療</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589105413"/>
                  </a:ext>
                </a:extLst>
              </a:tr>
              <a:tr h="255196">
                <a:tc>
                  <a:txBody>
                    <a:bodyPr/>
                    <a:lstStyle/>
                    <a:p>
                      <a:r>
                        <a:rPr kumimoji="1" lang="en-US" altLang="ja-JP" sz="1050" b="0">
                          <a:solidFill>
                            <a:srgbClr val="FF0000"/>
                          </a:solidFill>
                          <a:latin typeface="+mn-ea"/>
                          <a:ea typeface="+mn-ea"/>
                        </a:rPr>
                        <a:t>10.</a:t>
                      </a:r>
                      <a:r>
                        <a:rPr kumimoji="1" lang="ja-JP" altLang="en-US" sz="1050" b="0">
                          <a:solidFill>
                            <a:srgbClr val="FF0000"/>
                          </a:solidFill>
                          <a:latin typeface="+mn-ea"/>
                          <a:ea typeface="+mn-ea"/>
                        </a:rPr>
                        <a:t>危険ドラッグ</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麻薬</a:t>
                      </a:r>
                    </a:p>
                  </a:txBody>
                  <a:tcPr/>
                </a:tc>
                <a:tc>
                  <a:txBody>
                    <a:bodyPr/>
                    <a:lstStyle/>
                    <a:p>
                      <a:r>
                        <a:rPr kumimoji="1" lang="en-US" altLang="ja-JP" sz="1050" b="0" dirty="0">
                          <a:latin typeface="+mn-ea"/>
                          <a:ea typeface="+mn-ea"/>
                        </a:rPr>
                        <a:t>25.</a:t>
                      </a:r>
                      <a:r>
                        <a:rPr kumimoji="1" lang="ja-JP" altLang="en-US" sz="1050" b="0" dirty="0">
                          <a:latin typeface="+mn-ea"/>
                          <a:ea typeface="+mn-ea"/>
                        </a:rPr>
                        <a:t>ストリーミング</a:t>
                      </a:r>
                    </a:p>
                  </a:txBody>
                  <a:tcPr/>
                </a:tc>
                <a:tc>
                  <a:txBody>
                    <a:bodyPr/>
                    <a:lstStyle/>
                    <a:p>
                      <a:r>
                        <a:rPr kumimoji="1" lang="en-US" altLang="ja-JP" sz="1050" b="0" dirty="0">
                          <a:latin typeface="+mn-ea"/>
                          <a:ea typeface="+mn-ea"/>
                        </a:rPr>
                        <a:t>40.</a:t>
                      </a:r>
                      <a:r>
                        <a:rPr kumimoji="1" lang="ja-JP" altLang="en-US" sz="1050" b="0" dirty="0">
                          <a:latin typeface="+mn-ea"/>
                          <a:ea typeface="+mn-ea"/>
                        </a:rPr>
                        <a:t>教育</a:t>
                      </a:r>
                    </a:p>
                  </a:txBody>
                  <a:tcPr/>
                </a:tc>
                <a:tc>
                  <a:txBody>
                    <a:bodyPr/>
                    <a:lstStyle/>
                    <a:p>
                      <a:r>
                        <a:rPr kumimoji="1" lang="en-US" altLang="ja-JP" sz="1050" b="0" dirty="0">
                          <a:latin typeface="+mn-ea"/>
                          <a:ea typeface="+mn-ea"/>
                        </a:rPr>
                        <a:t>55.Web</a:t>
                      </a:r>
                      <a:r>
                        <a:rPr kumimoji="1" lang="ja-JP" altLang="en-US" sz="1050" b="0" dirty="0">
                          <a:latin typeface="+mn-ea"/>
                          <a:ea typeface="+mn-ea"/>
                        </a:rPr>
                        <a:t>メール</a:t>
                      </a:r>
                    </a:p>
                  </a:txBody>
                  <a:tcPr/>
                </a:tc>
                <a:tc>
                  <a:txBody>
                    <a:bodyPr/>
                    <a:lstStyle/>
                    <a:p>
                      <a:r>
                        <a:rPr kumimoji="1" lang="en-US" altLang="ja-JP" sz="1050" b="0">
                          <a:solidFill>
                            <a:srgbClr val="FF0000"/>
                          </a:solidFill>
                          <a:latin typeface="+mn-ea"/>
                          <a:ea typeface="+mn-ea"/>
                        </a:rPr>
                        <a:t>70.</a:t>
                      </a:r>
                      <a:r>
                        <a:rPr kumimoji="1" lang="ja-JP" altLang="en-US" sz="1050" b="0">
                          <a:solidFill>
                            <a:srgbClr val="FF0000"/>
                          </a:solidFill>
                          <a:latin typeface="+mn-ea"/>
                          <a:ea typeface="+mn-ea"/>
                        </a:rPr>
                        <a:t>スパム</a:t>
                      </a:r>
                      <a:r>
                        <a:rPr kumimoji="1" lang="en-US" altLang="ja-JP" sz="1050" b="0">
                          <a:solidFill>
                            <a:srgbClr val="FF0000"/>
                          </a:solidFill>
                          <a:latin typeface="+mn-ea"/>
                          <a:ea typeface="+mn-ea"/>
                        </a:rPr>
                        <a:t>URL</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124603079"/>
                  </a:ext>
                </a:extLst>
              </a:tr>
              <a:tr h="395585">
                <a:tc>
                  <a:txBody>
                    <a:bodyPr/>
                    <a:lstStyle/>
                    <a:p>
                      <a:r>
                        <a:rPr kumimoji="1" lang="en-US" altLang="ja-JP" sz="1050" b="0" dirty="0">
                          <a:solidFill>
                            <a:srgbClr val="FF0000"/>
                          </a:solidFill>
                          <a:latin typeface="+mn-ea"/>
                          <a:ea typeface="+mn-ea"/>
                        </a:rPr>
                        <a:t>11.</a:t>
                      </a:r>
                      <a:r>
                        <a:rPr kumimoji="1" lang="ja-JP" altLang="en-US" sz="1050" b="0" dirty="0">
                          <a:solidFill>
                            <a:srgbClr val="FF0000"/>
                          </a:solidFill>
                          <a:latin typeface="+mn-ea"/>
                          <a:ea typeface="+mn-ea"/>
                        </a:rPr>
                        <a:t>アダルト</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ポルノ</a:t>
                      </a:r>
                    </a:p>
                  </a:txBody>
                  <a:tcPr/>
                </a:tc>
                <a:tc>
                  <a:txBody>
                    <a:bodyPr/>
                    <a:lstStyle/>
                    <a:p>
                      <a:r>
                        <a:rPr kumimoji="1" lang="en-US" altLang="ja-JP" sz="1050" b="0" dirty="0">
                          <a:latin typeface="+mn-ea"/>
                          <a:ea typeface="+mn-ea"/>
                        </a:rPr>
                        <a:t>26</a:t>
                      </a:r>
                      <a:r>
                        <a:rPr kumimoji="1" lang="en-US" altLang="ja-JP" sz="1050" b="0">
                          <a:latin typeface="+mn-ea"/>
                          <a:ea typeface="+mn-ea"/>
                        </a:rPr>
                        <a:t>.</a:t>
                      </a:r>
                      <a:r>
                        <a:rPr kumimoji="1" lang="ja-JP" altLang="en-US" sz="1050" b="0">
                          <a:latin typeface="+mn-ea"/>
                          <a:ea typeface="+mn-ea"/>
                        </a:rPr>
                        <a:t>仕事探し</a:t>
                      </a:r>
                      <a:endParaRPr kumimoji="1" lang="ja-JP" altLang="en-US" sz="1050" b="0" dirty="0">
                        <a:latin typeface="+mn-ea"/>
                        <a:ea typeface="+mn-ea"/>
                      </a:endParaRPr>
                    </a:p>
                  </a:txBody>
                  <a:tcPr/>
                </a:tc>
                <a:tc>
                  <a:txBody>
                    <a:bodyPr/>
                    <a:lstStyle/>
                    <a:p>
                      <a:r>
                        <a:rPr kumimoji="1" lang="en-US" altLang="ja-JP" sz="1050" b="0" dirty="0">
                          <a:latin typeface="+mn-ea"/>
                          <a:ea typeface="+mn-ea"/>
                        </a:rPr>
                        <a:t>41.</a:t>
                      </a:r>
                      <a:r>
                        <a:rPr kumimoji="1" lang="ja-JP" altLang="en-US" sz="1050" b="0" dirty="0">
                          <a:latin typeface="+mn-ea"/>
                          <a:ea typeface="+mn-ea"/>
                        </a:rPr>
                        <a:t>グリーティングカード</a:t>
                      </a:r>
                    </a:p>
                  </a:txBody>
                  <a:tcPr/>
                </a:tc>
                <a:tc>
                  <a:txBody>
                    <a:bodyPr/>
                    <a:lstStyle/>
                    <a:p>
                      <a:r>
                        <a:rPr kumimoji="1" lang="en-US" altLang="ja-JP" sz="1050" b="0" dirty="0">
                          <a:solidFill>
                            <a:srgbClr val="FF0000"/>
                          </a:solidFill>
                          <a:latin typeface="+mn-ea"/>
                          <a:ea typeface="+mn-ea"/>
                        </a:rPr>
                        <a:t>56.</a:t>
                      </a:r>
                      <a:r>
                        <a:rPr kumimoji="1" lang="ja-JP" altLang="en-US" sz="1050" b="0" dirty="0">
                          <a:solidFill>
                            <a:srgbClr val="FF0000"/>
                          </a:solidFill>
                          <a:latin typeface="+mn-ea"/>
                          <a:ea typeface="+mn-ea"/>
                        </a:rPr>
                        <a:t>マルウェアサイト</a:t>
                      </a:r>
                    </a:p>
                  </a:txBody>
                  <a:tcPr/>
                </a:tc>
                <a:tc>
                  <a:txBody>
                    <a:bodyPr/>
                    <a:lstStyle/>
                    <a:p>
                      <a:r>
                        <a:rPr kumimoji="1" lang="en-US" altLang="ja-JP" sz="1050" b="0">
                          <a:solidFill>
                            <a:schemeClr val="tx1"/>
                          </a:solidFill>
                          <a:latin typeface="+mn-ea"/>
                          <a:ea typeface="+mn-ea"/>
                        </a:rPr>
                        <a:t>71.</a:t>
                      </a:r>
                      <a:r>
                        <a:rPr kumimoji="1" lang="ja-JP" altLang="en-US" sz="1050" b="0">
                          <a:solidFill>
                            <a:schemeClr val="tx1"/>
                          </a:solidFill>
                          <a:latin typeface="+mn-ea"/>
                          <a:ea typeface="+mn-ea"/>
                        </a:rPr>
                        <a:t>動的コンテンツ</a:t>
                      </a:r>
                      <a:endParaRPr kumimoji="1" lang="ja-JP" altLang="en-US" sz="1050" b="0" dirty="0">
                        <a:solidFill>
                          <a:schemeClr val="tx1"/>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023156177"/>
                  </a:ext>
                </a:extLst>
              </a:tr>
              <a:tr h="357447">
                <a:tc>
                  <a:txBody>
                    <a:bodyPr/>
                    <a:lstStyle/>
                    <a:p>
                      <a:r>
                        <a:rPr kumimoji="1" lang="en-US" altLang="ja-JP" sz="1050" b="0" dirty="0">
                          <a:latin typeface="+mn-ea"/>
                          <a:ea typeface="+mn-ea"/>
                        </a:rPr>
                        <a:t>12.</a:t>
                      </a:r>
                      <a:r>
                        <a:rPr kumimoji="1" lang="ja-JP" altLang="en-US" sz="1050" b="0" dirty="0">
                          <a:latin typeface="+mn-ea"/>
                          <a:ea typeface="+mn-ea"/>
                        </a:rPr>
                        <a:t>日用雑貨</a:t>
                      </a:r>
                    </a:p>
                  </a:txBody>
                  <a:tcPr/>
                </a:tc>
                <a:tc>
                  <a:txBody>
                    <a:bodyPr/>
                    <a:lstStyle/>
                    <a:p>
                      <a:r>
                        <a:rPr kumimoji="1" lang="en-US" altLang="ja-JP" sz="1050" b="0" dirty="0">
                          <a:solidFill>
                            <a:srgbClr val="FF0000"/>
                          </a:solidFill>
                          <a:latin typeface="+mn-ea"/>
                          <a:ea typeface="+mn-ea"/>
                        </a:rPr>
                        <a:t>27.</a:t>
                      </a:r>
                      <a:r>
                        <a:rPr kumimoji="1" lang="ja-JP" altLang="en-US" sz="1050" b="0" dirty="0">
                          <a:solidFill>
                            <a:srgbClr val="FF0000"/>
                          </a:solidFill>
                          <a:latin typeface="+mn-ea"/>
                          <a:ea typeface="+mn-ea"/>
                        </a:rPr>
                        <a:t>ギャンブル</a:t>
                      </a:r>
                    </a:p>
                  </a:txBody>
                  <a:tcPr/>
                </a:tc>
                <a:tc>
                  <a:txBody>
                    <a:bodyPr/>
                    <a:lstStyle/>
                    <a:p>
                      <a:r>
                        <a:rPr kumimoji="1" lang="en-US" altLang="ja-JP" sz="1050" b="0" dirty="0">
                          <a:latin typeface="+mn-ea"/>
                          <a:ea typeface="+mn-ea"/>
                        </a:rPr>
                        <a:t>42.</a:t>
                      </a:r>
                      <a:r>
                        <a:rPr kumimoji="1" lang="ja-JP" altLang="en-US" sz="1050" b="0" dirty="0">
                          <a:latin typeface="+mn-ea"/>
                          <a:ea typeface="+mn-ea"/>
                        </a:rPr>
                        <a:t>スポーツ</a:t>
                      </a:r>
                    </a:p>
                  </a:txBody>
                  <a:tcPr/>
                </a:tc>
                <a:tc>
                  <a:txBody>
                    <a:bodyPr/>
                    <a:lstStyle/>
                    <a:p>
                      <a:r>
                        <a:rPr kumimoji="1" lang="en-US" altLang="ja-JP" sz="1050" b="0" dirty="0">
                          <a:solidFill>
                            <a:srgbClr val="FF0000"/>
                          </a:solidFill>
                          <a:latin typeface="+mn-ea"/>
                          <a:ea typeface="+mn-ea"/>
                        </a:rPr>
                        <a:t>57.</a:t>
                      </a:r>
                      <a:r>
                        <a:rPr kumimoji="1" lang="ja-JP" altLang="en-US" sz="1050" b="0" dirty="0">
                          <a:solidFill>
                            <a:srgbClr val="FF0000"/>
                          </a:solidFill>
                          <a:latin typeface="+mn-ea"/>
                          <a:ea typeface="+mn-ea"/>
                        </a:rPr>
                        <a:t>フィッシングサイト</a:t>
                      </a:r>
                    </a:p>
                  </a:txBody>
                  <a:tcPr/>
                </a:tc>
                <a:tc>
                  <a:txBody>
                    <a:bodyPr/>
                    <a:lstStyle/>
                    <a:p>
                      <a:r>
                        <a:rPr kumimoji="1" lang="en-US" altLang="ja-JP" sz="1050" b="0">
                          <a:latin typeface="+mn-ea"/>
                          <a:ea typeface="+mn-ea"/>
                        </a:rPr>
                        <a:t>72.</a:t>
                      </a:r>
                      <a:r>
                        <a:rPr kumimoji="1" lang="ja-JP" altLang="en-US" sz="1050" b="0">
                          <a:latin typeface="+mn-ea"/>
                          <a:ea typeface="+mn-ea"/>
                        </a:rPr>
                        <a:t>パークドメイン</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801628478"/>
                  </a:ext>
                </a:extLst>
              </a:tr>
              <a:tr h="255196">
                <a:tc>
                  <a:txBody>
                    <a:bodyPr/>
                    <a:lstStyle/>
                    <a:p>
                      <a:r>
                        <a:rPr kumimoji="1" lang="en-US" altLang="ja-JP" sz="1050" b="0" dirty="0">
                          <a:latin typeface="+mn-ea"/>
                          <a:ea typeface="+mn-ea"/>
                        </a:rPr>
                        <a:t>13.</a:t>
                      </a:r>
                      <a:r>
                        <a:rPr kumimoji="1" lang="ja-JP" altLang="en-US" sz="1050" b="0" dirty="0">
                          <a:latin typeface="+mn-ea"/>
                          <a:ea typeface="+mn-ea"/>
                        </a:rPr>
                        <a:t>軍事</a:t>
                      </a:r>
                    </a:p>
                  </a:txBody>
                  <a:tcPr/>
                </a:tc>
                <a:tc>
                  <a:txBody>
                    <a:bodyPr/>
                    <a:lstStyle/>
                    <a:p>
                      <a:r>
                        <a:rPr kumimoji="1" lang="en-US" altLang="ja-JP" sz="1050" b="0" dirty="0">
                          <a:latin typeface="+mn-ea"/>
                          <a:ea typeface="+mn-ea"/>
                        </a:rPr>
                        <a:t>28.</a:t>
                      </a:r>
                      <a:r>
                        <a:rPr kumimoji="1" lang="ja-JP" altLang="en-US" sz="1050" b="0" dirty="0">
                          <a:latin typeface="+mn-ea"/>
                          <a:ea typeface="+mn-ea"/>
                        </a:rPr>
                        <a:t>翻訳</a:t>
                      </a:r>
                    </a:p>
                  </a:txBody>
                  <a:tcPr/>
                </a:tc>
                <a:tc>
                  <a:txBody>
                    <a:bodyPr/>
                    <a:lstStyle/>
                    <a:p>
                      <a:r>
                        <a:rPr kumimoji="1" lang="en-US" altLang="ja-JP" sz="1050" b="0">
                          <a:solidFill>
                            <a:srgbClr val="FF0000"/>
                          </a:solidFill>
                          <a:latin typeface="+mn-ea"/>
                          <a:ea typeface="+mn-ea"/>
                        </a:rPr>
                        <a:t>43.</a:t>
                      </a:r>
                      <a:r>
                        <a:rPr kumimoji="1" lang="ja-JP" altLang="en-US" sz="1050" b="0">
                          <a:solidFill>
                            <a:srgbClr val="FF0000"/>
                          </a:solidFill>
                          <a:latin typeface="+mn-ea"/>
                          <a:ea typeface="+mn-ea"/>
                        </a:rPr>
                        <a:t>下着</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水着</a:t>
                      </a:r>
                      <a:endParaRPr kumimoji="1" lang="ja-JP" altLang="en-US" sz="1050" b="0" dirty="0">
                        <a:solidFill>
                          <a:srgbClr val="FF0000"/>
                        </a:solidFill>
                        <a:latin typeface="+mn-ea"/>
                        <a:ea typeface="+mn-ea"/>
                      </a:endParaRPr>
                    </a:p>
                  </a:txBody>
                  <a:tcPr/>
                </a:tc>
                <a:tc>
                  <a:txBody>
                    <a:bodyPr/>
                    <a:lstStyle/>
                    <a:p>
                      <a:r>
                        <a:rPr kumimoji="1" lang="en-US" altLang="ja-JP" sz="1050" b="0" dirty="0">
                          <a:solidFill>
                            <a:srgbClr val="FF0000"/>
                          </a:solidFill>
                          <a:latin typeface="+mn-ea"/>
                          <a:ea typeface="+mn-ea"/>
                        </a:rPr>
                        <a:t>58</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プロキシ</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匿名プロキシ</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73.</a:t>
                      </a:r>
                      <a:r>
                        <a:rPr kumimoji="1" lang="ja-JP" altLang="en-US" sz="1050" b="0">
                          <a:latin typeface="+mn-ea"/>
                          <a:ea typeface="+mn-ea"/>
                        </a:rPr>
                        <a:t>酒とたばこ</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364754315"/>
                  </a:ext>
                </a:extLst>
              </a:tr>
              <a:tr h="414695">
                <a:tc>
                  <a:txBody>
                    <a:bodyPr/>
                    <a:lstStyle/>
                    <a:p>
                      <a:r>
                        <a:rPr kumimoji="1" lang="en-US" altLang="ja-JP" sz="1050" b="0" dirty="0">
                          <a:latin typeface="+mn-ea"/>
                          <a:ea typeface="+mn-ea"/>
                        </a:rPr>
                        <a:t>14.SNS</a:t>
                      </a:r>
                      <a:endParaRPr kumimoji="1" lang="ja-JP" altLang="en-US" sz="1050" b="0" dirty="0">
                        <a:latin typeface="+mn-ea"/>
                        <a:ea typeface="+mn-ea"/>
                      </a:endParaRPr>
                    </a:p>
                  </a:txBody>
                  <a:tcPr/>
                </a:tc>
                <a:tc>
                  <a:txBody>
                    <a:bodyPr/>
                    <a:lstStyle/>
                    <a:p>
                      <a:r>
                        <a:rPr kumimoji="1" lang="en-US" altLang="ja-JP" sz="1050" b="0" dirty="0">
                          <a:latin typeface="+mn-ea"/>
                          <a:ea typeface="+mn-ea"/>
                        </a:rPr>
                        <a:t>29.</a:t>
                      </a:r>
                      <a:r>
                        <a:rPr kumimoji="1" lang="ja-JP" altLang="en-US" sz="1050" b="0" dirty="0">
                          <a:latin typeface="+mn-ea"/>
                          <a:ea typeface="+mn-ea"/>
                        </a:rPr>
                        <a:t>参考文献</a:t>
                      </a:r>
                      <a:r>
                        <a:rPr kumimoji="1" lang="en-US" altLang="ja-JP" sz="1050" b="0" dirty="0">
                          <a:latin typeface="+mn-ea"/>
                          <a:ea typeface="+mn-ea"/>
                        </a:rPr>
                        <a:t>/</a:t>
                      </a:r>
                      <a:r>
                        <a:rPr kumimoji="1" lang="ja-JP" altLang="en-US" sz="1050" b="0" dirty="0">
                          <a:latin typeface="+mn-ea"/>
                          <a:ea typeface="+mn-ea"/>
                        </a:rPr>
                        <a:t>学術調査</a:t>
                      </a:r>
                    </a:p>
                  </a:txBody>
                  <a:tcPr/>
                </a:tc>
                <a:tc>
                  <a:txBody>
                    <a:bodyPr/>
                    <a:lstStyle/>
                    <a:p>
                      <a:r>
                        <a:rPr kumimoji="1" lang="en-US" altLang="ja-JP" sz="1050" b="0" dirty="0">
                          <a:solidFill>
                            <a:srgbClr val="FF0000"/>
                          </a:solidFill>
                          <a:latin typeface="+mn-ea"/>
                          <a:ea typeface="+mn-ea"/>
                        </a:rPr>
                        <a:t>44.</a:t>
                      </a:r>
                      <a:r>
                        <a:rPr kumimoji="1" lang="ja-JP" altLang="en-US" sz="1050" b="0" dirty="0">
                          <a:solidFill>
                            <a:srgbClr val="FF0000"/>
                          </a:solidFill>
                          <a:latin typeface="+mn-ea"/>
                          <a:ea typeface="+mn-ea"/>
                        </a:rPr>
                        <a:t>不審なサイト</a:t>
                      </a:r>
                    </a:p>
                  </a:txBody>
                  <a:tcPr/>
                </a:tc>
                <a:tc>
                  <a:txBody>
                    <a:bodyPr/>
                    <a:lstStyle/>
                    <a:p>
                      <a:r>
                        <a:rPr kumimoji="1" lang="en-US" altLang="ja-JP" sz="1050" b="0" dirty="0">
                          <a:solidFill>
                            <a:srgbClr val="FF0000"/>
                          </a:solidFill>
                          <a:latin typeface="+mn-ea"/>
                          <a:ea typeface="+mn-ea"/>
                        </a:rPr>
                        <a:t>59</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スパイウェア</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アドウェア</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74.</a:t>
                      </a:r>
                      <a:r>
                        <a:rPr kumimoji="1" lang="ja-JP" altLang="en-US" sz="1050" b="0">
                          <a:latin typeface="+mn-ea"/>
                          <a:ea typeface="+mn-ea"/>
                        </a:rPr>
                        <a:t>画像</a:t>
                      </a:r>
                      <a:r>
                        <a:rPr kumimoji="1" lang="en-US" altLang="ja-JP" sz="1050" b="0">
                          <a:latin typeface="+mn-ea"/>
                          <a:ea typeface="+mn-ea"/>
                        </a:rPr>
                        <a:t>/</a:t>
                      </a:r>
                      <a:r>
                        <a:rPr kumimoji="1" lang="ja-JP" altLang="en-US" sz="1050" b="0">
                          <a:latin typeface="+mn-ea"/>
                          <a:ea typeface="+mn-ea"/>
                        </a:rPr>
                        <a:t>動画検索</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970401580"/>
                  </a:ext>
                </a:extLst>
              </a:tr>
              <a:tr h="414695">
                <a:tc>
                  <a:txBody>
                    <a:bodyPr/>
                    <a:lstStyle/>
                    <a:p>
                      <a:r>
                        <a:rPr kumimoji="1" lang="en-US" altLang="ja-JP" sz="1050" b="0" dirty="0">
                          <a:latin typeface="+mn-ea"/>
                          <a:ea typeface="+mn-ea"/>
                        </a:rPr>
                        <a:t>15.</a:t>
                      </a:r>
                      <a:r>
                        <a:rPr kumimoji="1" lang="ja-JP" altLang="en-US" sz="1050" b="0" dirty="0">
                          <a:latin typeface="+mn-ea"/>
                          <a:ea typeface="+mn-ea"/>
                        </a:rPr>
                        <a:t>デッドサイト</a:t>
                      </a:r>
                    </a:p>
                  </a:txBody>
                  <a:tcPr/>
                </a:tc>
                <a:tc>
                  <a:txBody>
                    <a:bodyPr/>
                    <a:lstStyle/>
                    <a:p>
                      <a:r>
                        <a:rPr kumimoji="1" lang="en-US" altLang="ja-JP" sz="1050" b="0" dirty="0">
                          <a:latin typeface="+mn-ea"/>
                          <a:ea typeface="+mn-ea"/>
                        </a:rPr>
                        <a:t>30.</a:t>
                      </a:r>
                      <a:r>
                        <a:rPr kumimoji="1" lang="ja-JP" altLang="en-US" sz="1050" b="0" dirty="0">
                          <a:latin typeface="+mn-ea"/>
                          <a:ea typeface="+mn-ea"/>
                        </a:rPr>
                        <a:t>シェアウェア</a:t>
                      </a:r>
                      <a:r>
                        <a:rPr kumimoji="1" lang="en-US" altLang="ja-JP" sz="1050" b="0" dirty="0">
                          <a:latin typeface="+mn-ea"/>
                          <a:ea typeface="+mn-ea"/>
                        </a:rPr>
                        <a:t>/</a:t>
                      </a:r>
                      <a:r>
                        <a:rPr kumimoji="1" lang="ja-JP" altLang="en-US" sz="1050" b="0" dirty="0">
                          <a:latin typeface="+mn-ea"/>
                          <a:ea typeface="+mn-ea"/>
                        </a:rPr>
                        <a:t>フリーウェア</a:t>
                      </a:r>
                    </a:p>
                  </a:txBody>
                  <a:tcPr/>
                </a:tc>
                <a:tc>
                  <a:txBody>
                    <a:bodyPr/>
                    <a:lstStyle/>
                    <a:p>
                      <a:r>
                        <a:rPr kumimoji="1" lang="en-US" altLang="ja-JP" sz="1050" b="0" dirty="0">
                          <a:latin typeface="+mn-ea"/>
                          <a:ea typeface="+mn-ea"/>
                        </a:rPr>
                        <a:t>45.</a:t>
                      </a:r>
                      <a:r>
                        <a:rPr kumimoji="1" lang="ja-JP" altLang="en-US" sz="1050" b="0" dirty="0">
                          <a:latin typeface="+mn-ea"/>
                          <a:ea typeface="+mn-ea"/>
                        </a:rPr>
                        <a:t>子供向け</a:t>
                      </a:r>
                    </a:p>
                  </a:txBody>
                  <a:tcPr/>
                </a:tc>
                <a:tc>
                  <a:txBody>
                    <a:bodyPr/>
                    <a:lstStyle/>
                    <a:p>
                      <a:r>
                        <a:rPr kumimoji="1" lang="en-US" altLang="ja-JP" sz="1050" b="0" dirty="0">
                          <a:latin typeface="+mn-ea"/>
                          <a:ea typeface="+mn-ea"/>
                        </a:rPr>
                        <a:t>60.</a:t>
                      </a:r>
                      <a:r>
                        <a:rPr kumimoji="1" lang="ja-JP" altLang="en-US" sz="1050" b="0" dirty="0">
                          <a:latin typeface="+mn-ea"/>
                          <a:ea typeface="+mn-ea"/>
                        </a:rPr>
                        <a:t>音楽</a:t>
                      </a:r>
                    </a:p>
                  </a:txBody>
                  <a:tcPr/>
                </a:tc>
                <a:tc>
                  <a:txBody>
                    <a:bodyPr/>
                    <a:lstStyle/>
                    <a:p>
                      <a:r>
                        <a:rPr kumimoji="1" lang="en-US" altLang="ja-JP" sz="1050" b="0">
                          <a:latin typeface="+mn-ea"/>
                          <a:ea typeface="+mn-ea"/>
                        </a:rPr>
                        <a:t>75.</a:t>
                      </a:r>
                      <a:r>
                        <a:rPr kumimoji="1" lang="ja-JP" altLang="en-US" sz="1050" b="0">
                          <a:latin typeface="+mn-ea"/>
                          <a:ea typeface="+mn-ea"/>
                        </a:rPr>
                        <a:t>ファッションと美容</a:t>
                      </a:r>
                      <a:endParaRPr kumimoji="1" lang="ja-JP" altLang="en-US" sz="1050" b="0" dirty="0">
                        <a:latin typeface="+mn-ea"/>
                        <a:ea typeface="+mn-ea"/>
                      </a:endParaRPr>
                    </a:p>
                  </a:txBody>
                  <a:tcPr/>
                </a:tc>
                <a:tc>
                  <a:txBody>
                    <a:bodyPr/>
                    <a:lstStyle/>
                    <a:p>
                      <a:r>
                        <a:rPr kumimoji="1" lang="en-US" altLang="ja-JP" sz="1050" b="0">
                          <a:latin typeface="+mn-ea"/>
                          <a:ea typeface="+mn-ea"/>
                        </a:rPr>
                        <a:t>26</a:t>
                      </a:r>
                      <a:r>
                        <a:rPr kumimoji="1" lang="ja-JP" altLang="en-US" sz="1050" b="0" dirty="0">
                          <a:latin typeface="+mn-ea"/>
                          <a:ea typeface="+mn-ea"/>
                        </a:rPr>
                        <a:t>カテゴリブロック</a:t>
                      </a:r>
                    </a:p>
                  </a:txBody>
                  <a:tcPr/>
                </a:tc>
                <a:extLst>
                  <a:ext uri="{0D108BD9-81ED-4DB2-BD59-A6C34878D82A}">
                    <a16:rowId xmlns:a16="http://schemas.microsoft.com/office/drawing/2014/main" val="4165132046"/>
                  </a:ext>
                </a:extLst>
              </a:tr>
            </a:tbl>
          </a:graphicData>
        </a:graphic>
      </p:graphicFrame>
    </p:spTree>
    <p:extLst>
      <p:ext uri="{BB962C8B-B14F-4D97-AF65-F5344CB8AC3E}">
        <p14:creationId xmlns:p14="http://schemas.microsoft.com/office/powerpoint/2010/main" val="2676956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ADE45-A5B9-77A7-061A-98336A09E91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F518705-4F54-EE8B-9A1C-77B43131352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E0F81AA7-1EE6-E92F-CA9B-CFF64510B01E}"/>
              </a:ext>
            </a:extLst>
          </p:cNvPr>
          <p:cNvSpPr>
            <a:spLocks noGrp="1"/>
          </p:cNvSpPr>
          <p:nvPr>
            <p:ph type="body" sz="quarter" idx="13"/>
          </p:nvPr>
        </p:nvSpPr>
        <p:spPr>
          <a:xfrm>
            <a:off x="586490" y="916123"/>
            <a:ext cx="11029616" cy="362767"/>
          </a:xfrm>
        </p:spPr>
        <p:txBody>
          <a:bodyPr>
            <a:normAutofit/>
          </a:bodyPr>
          <a:lstStyle/>
          <a:p>
            <a:r>
              <a:rPr kumimoji="1" lang="ja-JP" altLang="en-US"/>
              <a:t>レベル：高</a:t>
            </a:r>
          </a:p>
        </p:txBody>
      </p:sp>
      <p:sp>
        <p:nvSpPr>
          <p:cNvPr id="4" name="フッター プレースホルダー 3">
            <a:extLst>
              <a:ext uri="{FF2B5EF4-FFF2-40B4-BE49-F238E27FC236}">
                <a16:creationId xmlns:a16="http://schemas.microsoft.com/office/drawing/2014/main" id="{A1381257-D7BD-4288-67BA-E0CB3BC6D35D}"/>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4BABEE2-5A76-BE6B-502D-FD4D3E2FDFA9}"/>
              </a:ext>
            </a:extLst>
          </p:cNvPr>
          <p:cNvSpPr>
            <a:spLocks noGrp="1"/>
          </p:cNvSpPr>
          <p:nvPr>
            <p:ph type="sldNum" sz="quarter" idx="16"/>
          </p:nvPr>
        </p:nvSpPr>
        <p:spPr/>
        <p:txBody>
          <a:bodyPr/>
          <a:lstStyle/>
          <a:p>
            <a:fld id="{D57F1E4F-1CFF-5643-939E-217C01CDF565}" type="slidenum">
              <a:rPr lang="en-US" smtClean="0"/>
              <a:pPr/>
              <a:t>35</a:t>
            </a:fld>
            <a:endParaRPr lang="en-US" dirty="0"/>
          </a:p>
        </p:txBody>
      </p:sp>
      <p:graphicFrame>
        <p:nvGraphicFramePr>
          <p:cNvPr id="6" name="表 5">
            <a:extLst>
              <a:ext uri="{FF2B5EF4-FFF2-40B4-BE49-F238E27FC236}">
                <a16:creationId xmlns:a16="http://schemas.microsoft.com/office/drawing/2014/main" id="{F08A199C-8A41-A6D9-978F-3C1F7388DB8C}"/>
              </a:ext>
            </a:extLst>
          </p:cNvPr>
          <p:cNvGraphicFramePr>
            <a:graphicFrameLocks noGrp="1"/>
          </p:cNvGraphicFramePr>
          <p:nvPr>
            <p:extLst>
              <p:ext uri="{D42A27DB-BD31-4B8C-83A1-F6EECF244321}">
                <p14:modId xmlns:p14="http://schemas.microsoft.com/office/powerpoint/2010/main" val="1268719808"/>
              </p:ext>
            </p:extLst>
          </p:nvPr>
        </p:nvGraphicFramePr>
        <p:xfrm>
          <a:off x="586490" y="1278890"/>
          <a:ext cx="11019018" cy="5164748"/>
        </p:xfrm>
        <a:graphic>
          <a:graphicData uri="http://schemas.openxmlformats.org/drawingml/2006/table">
            <a:tbl>
              <a:tblPr firstRow="1" bandRow="1">
                <a:tableStyleId>{ED083AE6-46FA-4A59-8FB0-9F97EB10719F}</a:tableStyleId>
              </a:tblPr>
              <a:tblGrid>
                <a:gridCol w="1836503">
                  <a:extLst>
                    <a:ext uri="{9D8B030D-6E8A-4147-A177-3AD203B41FA5}">
                      <a16:colId xmlns:a16="http://schemas.microsoft.com/office/drawing/2014/main" val="3983664897"/>
                    </a:ext>
                  </a:extLst>
                </a:gridCol>
                <a:gridCol w="1836503">
                  <a:extLst>
                    <a:ext uri="{9D8B030D-6E8A-4147-A177-3AD203B41FA5}">
                      <a16:colId xmlns:a16="http://schemas.microsoft.com/office/drawing/2014/main" val="3125240148"/>
                    </a:ext>
                  </a:extLst>
                </a:gridCol>
                <a:gridCol w="1836503">
                  <a:extLst>
                    <a:ext uri="{9D8B030D-6E8A-4147-A177-3AD203B41FA5}">
                      <a16:colId xmlns:a16="http://schemas.microsoft.com/office/drawing/2014/main" val="1835255215"/>
                    </a:ext>
                  </a:extLst>
                </a:gridCol>
                <a:gridCol w="1836503">
                  <a:extLst>
                    <a:ext uri="{9D8B030D-6E8A-4147-A177-3AD203B41FA5}">
                      <a16:colId xmlns:a16="http://schemas.microsoft.com/office/drawing/2014/main" val="1644574696"/>
                    </a:ext>
                  </a:extLst>
                </a:gridCol>
                <a:gridCol w="1836503">
                  <a:extLst>
                    <a:ext uri="{9D8B030D-6E8A-4147-A177-3AD203B41FA5}">
                      <a16:colId xmlns:a16="http://schemas.microsoft.com/office/drawing/2014/main" val="1569354081"/>
                    </a:ext>
                  </a:extLst>
                </a:gridCol>
                <a:gridCol w="1836503">
                  <a:extLst>
                    <a:ext uri="{9D8B030D-6E8A-4147-A177-3AD203B41FA5}">
                      <a16:colId xmlns:a16="http://schemas.microsoft.com/office/drawing/2014/main" val="2504874003"/>
                    </a:ext>
                  </a:extLst>
                </a:gridCol>
              </a:tblGrid>
              <a:tr h="255196">
                <a:tc>
                  <a:txBody>
                    <a:bodyPr/>
                    <a:lstStyle/>
                    <a:p>
                      <a:r>
                        <a:rPr kumimoji="1" lang="en-US" altLang="ja-JP" sz="1050" b="0" dirty="0">
                          <a:latin typeface="+mn-ea"/>
                          <a:ea typeface="+mn-ea"/>
                        </a:rPr>
                        <a:t>1.</a:t>
                      </a:r>
                      <a:r>
                        <a:rPr kumimoji="1" lang="ja-JP" altLang="en-US" sz="1050" b="0" dirty="0">
                          <a:latin typeface="+mn-ea"/>
                          <a:ea typeface="+mn-ea"/>
                        </a:rPr>
                        <a:t>不動産</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rgbClr val="FF0000"/>
                          </a:solidFill>
                          <a:latin typeface="+mn-ea"/>
                          <a:ea typeface="+mn-ea"/>
                        </a:rPr>
                        <a:t>16.</a:t>
                      </a:r>
                      <a:r>
                        <a:rPr kumimoji="1" lang="ja-JP" altLang="en-US" sz="1050" b="0" dirty="0">
                          <a:solidFill>
                            <a:srgbClr val="FF0000"/>
                          </a:solidFill>
                          <a:latin typeface="+mn-ea"/>
                          <a:ea typeface="+mn-ea"/>
                        </a:rPr>
                        <a:t>株式</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投資</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solidFill>
                            <a:srgbClr val="FF0000"/>
                          </a:solidFill>
                          <a:latin typeface="+mn-ea"/>
                          <a:ea typeface="+mn-ea"/>
                        </a:rPr>
                        <a:t>31.P2P</a:t>
                      </a:r>
                      <a:endParaRPr kumimoji="1" lang="ja-JP" altLang="en-US" sz="1050" b="0" dirty="0">
                        <a:solidFill>
                          <a:srgbClr val="FF0000"/>
                        </a:solidFill>
                        <a:latin typeface="+mn-ea"/>
                        <a:ea typeface="+mn-ea"/>
                      </a:endParaRP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solidFill>
                            <a:srgbClr val="FF0000"/>
                          </a:solidFill>
                          <a:latin typeface="+mn-ea"/>
                          <a:ea typeface="+mn-ea"/>
                        </a:rPr>
                        <a:t>46.</a:t>
                      </a:r>
                      <a:r>
                        <a:rPr kumimoji="1" lang="ja-JP" altLang="en-US" sz="1050" b="0">
                          <a:solidFill>
                            <a:srgbClr val="FF0000"/>
                          </a:solidFill>
                          <a:latin typeface="+mn-ea"/>
                          <a:ea typeface="+mn-ea"/>
                        </a:rPr>
                        <a:t>憎悪</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人種</a:t>
                      </a:r>
                      <a:r>
                        <a:rPr kumimoji="1" lang="ja-JP" altLang="en-US" sz="1050" b="0" dirty="0">
                          <a:solidFill>
                            <a:srgbClr val="FF0000"/>
                          </a:solidFill>
                          <a:latin typeface="+mn-ea"/>
                          <a:ea typeface="+mn-ea"/>
                        </a:rPr>
                        <a:t>差別</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dirty="0">
                          <a:latin typeface="+mn-ea"/>
                          <a:ea typeface="+mn-ea"/>
                        </a:rPr>
                        <a:t>61.</a:t>
                      </a:r>
                      <a:r>
                        <a:rPr kumimoji="1" lang="ja-JP" altLang="en-US" sz="1050" b="0" dirty="0">
                          <a:latin typeface="+mn-ea"/>
                          <a:ea typeface="+mn-ea"/>
                        </a:rPr>
                        <a:t>政府</a:t>
                      </a:r>
                    </a:p>
                  </a:txBody>
                  <a:tcPr>
                    <a:lnB w="12700" cap="flat" cmpd="sng" algn="ctr">
                      <a:solidFill>
                        <a:schemeClr val="accent4"/>
                      </a:solidFill>
                      <a:prstDash val="solid"/>
                      <a:round/>
                      <a:headEnd type="none" w="med" len="med"/>
                      <a:tailEnd type="none" w="med" len="med"/>
                    </a:lnB>
                  </a:tcPr>
                </a:tc>
                <a:tc>
                  <a:txBody>
                    <a:bodyPr/>
                    <a:lstStyle/>
                    <a:p>
                      <a:r>
                        <a:rPr kumimoji="1" lang="en-US" altLang="ja-JP" sz="1050" b="0">
                          <a:solidFill>
                            <a:srgbClr val="FF0000"/>
                          </a:solidFill>
                          <a:latin typeface="+mn-ea"/>
                          <a:ea typeface="+mn-ea"/>
                        </a:rPr>
                        <a:t>76.</a:t>
                      </a:r>
                      <a:r>
                        <a:rPr kumimoji="1" lang="ja-JP" altLang="en-US" sz="1050" b="0">
                          <a:solidFill>
                            <a:srgbClr val="FF0000"/>
                          </a:solidFill>
                          <a:latin typeface="+mn-ea"/>
                          <a:ea typeface="+mn-ea"/>
                        </a:rPr>
                        <a:t>レクリエーション</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趣味</a:t>
                      </a:r>
                      <a:endParaRPr kumimoji="1" lang="ja-JP" altLang="en-US" sz="1050" b="0" dirty="0">
                        <a:solidFill>
                          <a:srgbClr val="FF0000"/>
                        </a:solidFill>
                        <a:latin typeface="+mn-ea"/>
                        <a:ea typeface="+mn-ea"/>
                      </a:endParaRP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223542581"/>
                  </a:ext>
                </a:extLst>
              </a:tr>
              <a:tr h="414695">
                <a:tc>
                  <a:txBody>
                    <a:bodyPr/>
                    <a:lstStyle/>
                    <a:p>
                      <a:r>
                        <a:rPr kumimoji="1" lang="en-US" altLang="ja-JP" sz="1050" b="0" dirty="0">
                          <a:latin typeface="+mn-ea"/>
                          <a:ea typeface="+mn-ea"/>
                        </a:rPr>
                        <a:t>2</a:t>
                      </a:r>
                      <a:r>
                        <a:rPr kumimoji="1" lang="en-US" altLang="ja-JP" sz="1050" b="0">
                          <a:latin typeface="+mn-ea"/>
                          <a:ea typeface="+mn-ea"/>
                        </a:rPr>
                        <a:t>.</a:t>
                      </a:r>
                      <a:r>
                        <a:rPr kumimoji="1" lang="ja-JP" altLang="en-US" sz="1050" b="0">
                          <a:latin typeface="+mn-ea"/>
                          <a:ea typeface="+mn-ea"/>
                        </a:rPr>
                        <a:t>インターネットセキュリティ情報</a:t>
                      </a:r>
                      <a:endParaRPr kumimoji="1" lang="ja-JP" altLang="en-US" sz="1050" b="0" dirty="0">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latin typeface="+mn-ea"/>
                          <a:ea typeface="+mn-ea"/>
                        </a:rPr>
                        <a:t>17.</a:t>
                      </a:r>
                      <a:r>
                        <a:rPr kumimoji="1" lang="ja-JP" altLang="en-US" sz="1050" b="0">
                          <a:latin typeface="+mn-ea"/>
                          <a:ea typeface="+mn-ea"/>
                        </a:rPr>
                        <a:t>教育</a:t>
                      </a:r>
                      <a:r>
                        <a:rPr kumimoji="1" lang="en-US" altLang="ja-JP" sz="1050" b="0">
                          <a:latin typeface="+mn-ea"/>
                          <a:ea typeface="+mn-ea"/>
                        </a:rPr>
                        <a:t>/</a:t>
                      </a:r>
                      <a:r>
                        <a:rPr kumimoji="1" lang="ja-JP" altLang="en-US" sz="1050" b="0">
                          <a:latin typeface="+mn-ea"/>
                          <a:ea typeface="+mn-ea"/>
                        </a:rPr>
                        <a:t>訓練</a:t>
                      </a:r>
                      <a:endParaRPr kumimoji="1" lang="ja-JP" altLang="en-US" sz="1050" b="0" dirty="0">
                        <a:latin typeface="+mn-ea"/>
                        <a:ea typeface="+mn-ea"/>
                      </a:endParaRP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rgbClr val="FF0000"/>
                          </a:solidFill>
                          <a:latin typeface="+mn-ea"/>
                          <a:ea typeface="+mn-ea"/>
                        </a:rPr>
                        <a:t>32.</a:t>
                      </a:r>
                      <a:r>
                        <a:rPr kumimoji="1" lang="ja-JP" altLang="en-US" sz="1050" b="0" dirty="0">
                          <a:solidFill>
                            <a:srgbClr val="FF0000"/>
                          </a:solidFill>
                          <a:latin typeface="+mn-ea"/>
                          <a:ea typeface="+mn-ea"/>
                        </a:rPr>
                        <a:t>マリファナ</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rgbClr val="FF0000"/>
                          </a:solidFill>
                          <a:latin typeface="+mn-ea"/>
                          <a:ea typeface="+mn-ea"/>
                        </a:rPr>
                        <a:t>47.</a:t>
                      </a:r>
                      <a:r>
                        <a:rPr kumimoji="1" lang="ja-JP" altLang="en-US" sz="1050" b="0" dirty="0">
                          <a:solidFill>
                            <a:srgbClr val="FF0000"/>
                          </a:solidFill>
                          <a:latin typeface="+mn-ea"/>
                          <a:ea typeface="+mn-ea"/>
                        </a:rPr>
                        <a:t>オンラインストレージ</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dirty="0">
                          <a:solidFill>
                            <a:srgbClr val="FF0000"/>
                          </a:solidFill>
                          <a:latin typeface="+mn-ea"/>
                          <a:ea typeface="+mn-ea"/>
                        </a:rPr>
                        <a:t>62.</a:t>
                      </a:r>
                      <a:r>
                        <a:rPr kumimoji="1" lang="ja-JP" altLang="en-US" sz="1050" b="0" dirty="0">
                          <a:solidFill>
                            <a:srgbClr val="FF0000"/>
                          </a:solidFill>
                          <a:latin typeface="+mn-ea"/>
                          <a:ea typeface="+mn-ea"/>
                        </a:rPr>
                        <a:t>ヌード</a:t>
                      </a:r>
                    </a:p>
                  </a:txBody>
                  <a:tcPr>
                    <a:lnT w="12700" cap="flat" cmpd="sng" algn="ctr">
                      <a:solidFill>
                        <a:schemeClr val="accent4"/>
                      </a:solidFill>
                      <a:prstDash val="solid"/>
                      <a:round/>
                      <a:headEnd type="none" w="med" len="med"/>
                      <a:tailEnd type="none" w="med" len="med"/>
                    </a:lnT>
                  </a:tcPr>
                </a:tc>
                <a:tc>
                  <a:txBody>
                    <a:bodyPr/>
                    <a:lstStyle/>
                    <a:p>
                      <a:r>
                        <a:rPr kumimoji="1" lang="en-US" altLang="ja-JP" sz="1050" b="0">
                          <a:solidFill>
                            <a:srgbClr val="FF0000"/>
                          </a:solidFill>
                          <a:latin typeface="+mn-ea"/>
                          <a:ea typeface="+mn-ea"/>
                        </a:rPr>
                        <a:t>77.</a:t>
                      </a:r>
                      <a:r>
                        <a:rPr kumimoji="1" lang="ja-JP" altLang="en-US" sz="1050" b="0">
                          <a:solidFill>
                            <a:srgbClr val="FF0000"/>
                          </a:solidFill>
                          <a:latin typeface="+mn-ea"/>
                          <a:ea typeface="+mn-ea"/>
                        </a:rPr>
                        <a:t>自動車</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バイク</a:t>
                      </a:r>
                      <a:endParaRPr kumimoji="1" lang="ja-JP" altLang="en-US" sz="1050" b="0" dirty="0">
                        <a:solidFill>
                          <a:srgbClr val="FF0000"/>
                        </a:solidFill>
                        <a:latin typeface="+mn-ea"/>
                        <a:ea typeface="+mn-ea"/>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3342906066"/>
                  </a:ext>
                </a:extLst>
              </a:tr>
              <a:tr h="255196">
                <a:tc>
                  <a:txBody>
                    <a:bodyPr/>
                    <a:lstStyle/>
                    <a:p>
                      <a:r>
                        <a:rPr kumimoji="1" lang="en-US" altLang="ja-JP" sz="1050" b="0" dirty="0">
                          <a:latin typeface="+mn-ea"/>
                          <a:ea typeface="+mn-ea"/>
                        </a:rPr>
                        <a:t>3.</a:t>
                      </a:r>
                      <a:r>
                        <a:rPr kumimoji="1" lang="ja-JP" altLang="en-US" sz="1050" b="0" dirty="0">
                          <a:latin typeface="+mn-ea"/>
                          <a:ea typeface="+mn-ea"/>
                        </a:rPr>
                        <a:t>金融</a:t>
                      </a:r>
                    </a:p>
                  </a:txBody>
                  <a:tcPr/>
                </a:tc>
                <a:tc>
                  <a:txBody>
                    <a:bodyPr/>
                    <a:lstStyle/>
                    <a:p>
                      <a:r>
                        <a:rPr kumimoji="1" lang="en-US" altLang="ja-JP" sz="1050" b="0" dirty="0">
                          <a:solidFill>
                            <a:srgbClr val="FF0000"/>
                          </a:solidFill>
                          <a:latin typeface="+mn-ea"/>
                          <a:ea typeface="+mn-ea"/>
                        </a:rPr>
                        <a:t>18.</a:t>
                      </a:r>
                      <a:r>
                        <a:rPr kumimoji="1" lang="ja-JP" altLang="en-US" sz="1050" b="0" dirty="0">
                          <a:solidFill>
                            <a:srgbClr val="FF0000"/>
                          </a:solidFill>
                          <a:latin typeface="+mn-ea"/>
                          <a:ea typeface="+mn-ea"/>
                        </a:rPr>
                        <a:t>出会い系</a:t>
                      </a:r>
                    </a:p>
                  </a:txBody>
                  <a:tcPr/>
                </a:tc>
                <a:tc>
                  <a:txBody>
                    <a:bodyPr/>
                    <a:lstStyle/>
                    <a:p>
                      <a:r>
                        <a:rPr kumimoji="1" lang="en-US" altLang="ja-JP" sz="1050" b="0" dirty="0">
                          <a:solidFill>
                            <a:srgbClr val="FF0000"/>
                          </a:solidFill>
                          <a:latin typeface="+mn-ea"/>
                          <a:ea typeface="+mn-ea"/>
                        </a:rPr>
                        <a:t>33.</a:t>
                      </a:r>
                      <a:r>
                        <a:rPr kumimoji="1" lang="ja-JP" altLang="en-US" sz="1050" b="0" dirty="0">
                          <a:solidFill>
                            <a:srgbClr val="FF0000"/>
                          </a:solidFill>
                          <a:latin typeface="+mn-ea"/>
                          <a:ea typeface="+mn-ea"/>
                        </a:rPr>
                        <a:t>ハッキング</a:t>
                      </a:r>
                    </a:p>
                  </a:txBody>
                  <a:tcPr/>
                </a:tc>
                <a:tc>
                  <a:txBody>
                    <a:bodyPr/>
                    <a:lstStyle/>
                    <a:p>
                      <a:r>
                        <a:rPr kumimoji="1" lang="en-US" altLang="ja-JP" sz="1050" b="0" dirty="0">
                          <a:solidFill>
                            <a:srgbClr val="FF0000"/>
                          </a:solidFill>
                          <a:latin typeface="+mn-ea"/>
                          <a:ea typeface="+mn-ea"/>
                        </a:rPr>
                        <a:t>48</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暴力</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乱暴</a:t>
                      </a:r>
                      <a:endParaRPr kumimoji="1" lang="ja-JP" altLang="en-US" sz="1050" b="0" dirty="0">
                        <a:solidFill>
                          <a:srgbClr val="FF0000"/>
                        </a:solidFill>
                        <a:latin typeface="+mn-ea"/>
                        <a:ea typeface="+mn-ea"/>
                      </a:endParaRPr>
                    </a:p>
                  </a:txBody>
                  <a:tcPr/>
                </a:tc>
                <a:tc>
                  <a:txBody>
                    <a:bodyPr/>
                    <a:lstStyle/>
                    <a:p>
                      <a:r>
                        <a:rPr kumimoji="1" lang="en-US" altLang="ja-JP" sz="1050" b="0" dirty="0">
                          <a:latin typeface="+mn-ea"/>
                          <a:ea typeface="+mn-ea"/>
                        </a:rPr>
                        <a:t>63.</a:t>
                      </a:r>
                      <a:r>
                        <a:rPr kumimoji="1" lang="ja-JP" altLang="en-US" sz="1050" b="0" dirty="0">
                          <a:latin typeface="+mn-ea"/>
                          <a:ea typeface="+mn-ea"/>
                        </a:rPr>
                        <a:t>ニュースメディア</a:t>
                      </a:r>
                    </a:p>
                  </a:txBody>
                  <a:tcPr/>
                </a:tc>
                <a:tc>
                  <a:txBody>
                    <a:bodyPr/>
                    <a:lstStyle/>
                    <a:p>
                      <a:r>
                        <a:rPr kumimoji="1" lang="en-US" altLang="ja-JP" sz="1050" b="0">
                          <a:latin typeface="+mn-ea"/>
                          <a:ea typeface="+mn-ea"/>
                        </a:rPr>
                        <a:t>78.Web</a:t>
                      </a:r>
                      <a:r>
                        <a:rPr kumimoji="1" lang="ja-JP" altLang="en-US" sz="1050" b="0">
                          <a:latin typeface="+mn-ea"/>
                          <a:ea typeface="+mn-ea"/>
                        </a:rPr>
                        <a:t>ホスティング</a:t>
                      </a:r>
                      <a:endParaRPr kumimoji="1" lang="ja-JP" altLang="en-US" sz="1050" b="0" dirty="0">
                        <a:latin typeface="+mn-ea"/>
                        <a:ea typeface="+mn-ea"/>
                      </a:endParaRPr>
                    </a:p>
                  </a:txBody>
                  <a:tcPr/>
                </a:tc>
                <a:extLst>
                  <a:ext uri="{0D108BD9-81ED-4DB2-BD59-A6C34878D82A}">
                    <a16:rowId xmlns:a16="http://schemas.microsoft.com/office/drawing/2014/main" val="3510518855"/>
                  </a:ext>
                </a:extLst>
              </a:tr>
              <a:tr h="414695">
                <a:tc>
                  <a:txBody>
                    <a:bodyPr/>
                    <a:lstStyle/>
                    <a:p>
                      <a:r>
                        <a:rPr kumimoji="1" lang="en-US" altLang="ja-JP" sz="1050" b="0" dirty="0">
                          <a:latin typeface="+mn-ea"/>
                          <a:ea typeface="+mn-ea"/>
                        </a:rPr>
                        <a:t>4.</a:t>
                      </a:r>
                      <a:r>
                        <a:rPr kumimoji="1" lang="ja-JP" altLang="en-US" sz="1050" b="0" dirty="0">
                          <a:latin typeface="+mn-ea"/>
                          <a:ea typeface="+mn-ea"/>
                        </a:rPr>
                        <a:t>ビジネス</a:t>
                      </a:r>
                      <a:r>
                        <a:rPr kumimoji="1" lang="en-US" altLang="ja-JP" sz="1050" b="0" dirty="0">
                          <a:latin typeface="+mn-ea"/>
                          <a:ea typeface="+mn-ea"/>
                        </a:rPr>
                        <a:t>/</a:t>
                      </a:r>
                      <a:r>
                        <a:rPr kumimoji="1" lang="ja-JP" altLang="en-US" sz="1050" b="0" dirty="0">
                          <a:latin typeface="+mn-ea"/>
                          <a:ea typeface="+mn-ea"/>
                        </a:rPr>
                        <a:t>経済</a:t>
                      </a:r>
                    </a:p>
                  </a:txBody>
                  <a:tcPr/>
                </a:tc>
                <a:tc>
                  <a:txBody>
                    <a:bodyPr/>
                    <a:lstStyle/>
                    <a:p>
                      <a:r>
                        <a:rPr kumimoji="1" lang="en-US" altLang="ja-JP" sz="1050" b="0" dirty="0">
                          <a:solidFill>
                            <a:srgbClr val="FF0000"/>
                          </a:solidFill>
                          <a:latin typeface="+mn-ea"/>
                          <a:ea typeface="+mn-ea"/>
                        </a:rPr>
                        <a:t>19.</a:t>
                      </a:r>
                      <a:r>
                        <a:rPr kumimoji="1" lang="ja-JP" altLang="en-US" sz="1050" b="0" dirty="0">
                          <a:solidFill>
                            <a:srgbClr val="FF0000"/>
                          </a:solidFill>
                          <a:latin typeface="+mn-ea"/>
                          <a:ea typeface="+mn-ea"/>
                        </a:rPr>
                        <a:t>性教育</a:t>
                      </a:r>
                    </a:p>
                  </a:txBody>
                  <a:tcPr/>
                </a:tc>
                <a:tc>
                  <a:txBody>
                    <a:bodyPr/>
                    <a:lstStyle/>
                    <a:p>
                      <a:r>
                        <a:rPr kumimoji="1" lang="en-US" altLang="ja-JP" sz="1050" b="0" dirty="0">
                          <a:solidFill>
                            <a:srgbClr val="FF0000"/>
                          </a:solidFill>
                          <a:latin typeface="+mn-ea"/>
                          <a:ea typeface="+mn-ea"/>
                        </a:rPr>
                        <a:t>34.</a:t>
                      </a:r>
                      <a:r>
                        <a:rPr kumimoji="1" lang="ja-JP" altLang="en-US" sz="1050" b="0" dirty="0">
                          <a:solidFill>
                            <a:srgbClr val="FF0000"/>
                          </a:solidFill>
                          <a:latin typeface="+mn-ea"/>
                          <a:ea typeface="+mn-ea"/>
                        </a:rPr>
                        <a:t>ゲーム</a:t>
                      </a:r>
                    </a:p>
                  </a:txBody>
                  <a:tcPr/>
                </a:tc>
                <a:tc>
                  <a:txBody>
                    <a:bodyPr/>
                    <a:lstStyle/>
                    <a:p>
                      <a:r>
                        <a:rPr kumimoji="1" lang="en-US" altLang="ja-JP" sz="1050" b="0" dirty="0">
                          <a:solidFill>
                            <a:srgbClr val="FF0000"/>
                          </a:solidFill>
                          <a:latin typeface="+mn-ea"/>
                          <a:ea typeface="+mn-ea"/>
                        </a:rPr>
                        <a:t>49.</a:t>
                      </a:r>
                      <a:r>
                        <a:rPr kumimoji="1" lang="ja-JP" altLang="en-US" sz="1050" b="0" dirty="0">
                          <a:solidFill>
                            <a:srgbClr val="FF0000"/>
                          </a:solidFill>
                          <a:latin typeface="+mn-ea"/>
                          <a:ea typeface="+mn-ea"/>
                        </a:rPr>
                        <a:t>キーロガー</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モニターツール</a:t>
                      </a:r>
                    </a:p>
                  </a:txBody>
                  <a:tcPr/>
                </a:tc>
                <a:tc>
                  <a:txBody>
                    <a:bodyPr/>
                    <a:lstStyle/>
                    <a:p>
                      <a:r>
                        <a:rPr kumimoji="1" lang="en-US" altLang="ja-JP" sz="1050" b="0" dirty="0">
                          <a:solidFill>
                            <a:srgbClr val="FF0000"/>
                          </a:solidFill>
                          <a:latin typeface="+mn-ea"/>
                          <a:ea typeface="+mn-ea"/>
                        </a:rPr>
                        <a:t>64.</a:t>
                      </a:r>
                      <a:r>
                        <a:rPr kumimoji="1" lang="ja-JP" altLang="en-US" sz="1050" b="0" dirty="0">
                          <a:solidFill>
                            <a:srgbClr val="FF0000"/>
                          </a:solidFill>
                          <a:latin typeface="+mn-ea"/>
                          <a:ea typeface="+mn-ea"/>
                        </a:rPr>
                        <a:t>非合法</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違法</a:t>
                      </a:r>
                    </a:p>
                  </a:txBody>
                  <a:tcPr/>
                </a:tc>
                <a:tc>
                  <a:txBody>
                    <a:bodyPr/>
                    <a:lstStyle/>
                    <a:p>
                      <a:r>
                        <a:rPr kumimoji="1" lang="en-US" altLang="ja-JP" sz="1050" b="0">
                          <a:solidFill>
                            <a:srgbClr val="FF0000"/>
                          </a:solidFill>
                          <a:latin typeface="+mn-ea"/>
                          <a:ea typeface="+mn-ea"/>
                        </a:rPr>
                        <a:t>79.</a:t>
                      </a:r>
                      <a:r>
                        <a:rPr kumimoji="1" lang="ja-JP" altLang="en-US" sz="1050" b="0">
                          <a:solidFill>
                            <a:srgbClr val="FF0000"/>
                          </a:solidFill>
                          <a:latin typeface="+mn-ea"/>
                          <a:ea typeface="+mn-ea"/>
                        </a:rPr>
                        <a:t>自傷</a:t>
                      </a:r>
                      <a:endParaRPr kumimoji="1" lang="ja-JP" altLang="en-US" sz="1050" b="0" dirty="0">
                        <a:solidFill>
                          <a:srgbClr val="FF0000"/>
                        </a:solidFill>
                        <a:latin typeface="+mn-ea"/>
                        <a:ea typeface="+mn-ea"/>
                      </a:endParaRPr>
                    </a:p>
                  </a:txBody>
                  <a:tcPr/>
                </a:tc>
                <a:extLst>
                  <a:ext uri="{0D108BD9-81ED-4DB2-BD59-A6C34878D82A}">
                    <a16:rowId xmlns:a16="http://schemas.microsoft.com/office/drawing/2014/main" val="3781687830"/>
                  </a:ext>
                </a:extLst>
              </a:tr>
              <a:tr h="414695">
                <a:tc>
                  <a:txBody>
                    <a:bodyPr/>
                    <a:lstStyle/>
                    <a:p>
                      <a:r>
                        <a:rPr kumimoji="1" lang="en-US" altLang="ja-JP" sz="1050" b="0" dirty="0">
                          <a:latin typeface="+mn-ea"/>
                          <a:ea typeface="+mn-ea"/>
                        </a:rPr>
                        <a:t>5.</a:t>
                      </a:r>
                      <a:r>
                        <a:rPr kumimoji="1" lang="ja-JP" altLang="en-US" sz="1050" b="0" dirty="0">
                          <a:latin typeface="+mn-ea"/>
                          <a:ea typeface="+mn-ea"/>
                        </a:rPr>
                        <a:t>コンピュータ</a:t>
                      </a:r>
                      <a:r>
                        <a:rPr kumimoji="1" lang="en-US" altLang="ja-JP" sz="1050" b="0" dirty="0">
                          <a:latin typeface="+mn-ea"/>
                          <a:ea typeface="+mn-ea"/>
                        </a:rPr>
                        <a:t>/</a:t>
                      </a:r>
                      <a:r>
                        <a:rPr kumimoji="1" lang="ja-JP" altLang="en-US" sz="1050" b="0" dirty="0">
                          <a:latin typeface="+mn-ea"/>
                          <a:ea typeface="+mn-ea"/>
                        </a:rPr>
                        <a:t>一般技術情報</a:t>
                      </a:r>
                    </a:p>
                  </a:txBody>
                  <a:tcPr/>
                </a:tc>
                <a:tc>
                  <a:txBody>
                    <a:bodyPr/>
                    <a:lstStyle/>
                    <a:p>
                      <a:r>
                        <a:rPr kumimoji="1" lang="en-US" altLang="ja-JP" sz="1050" b="0" dirty="0">
                          <a:latin typeface="+mn-ea"/>
                          <a:ea typeface="+mn-ea"/>
                        </a:rPr>
                        <a:t>20.</a:t>
                      </a:r>
                      <a:r>
                        <a:rPr kumimoji="1" lang="ja-JP" altLang="en-US" sz="1050" b="0" dirty="0">
                          <a:latin typeface="+mn-ea"/>
                          <a:ea typeface="+mn-ea"/>
                        </a:rPr>
                        <a:t>宗教</a:t>
                      </a:r>
                    </a:p>
                  </a:txBody>
                  <a:tcPr/>
                </a:tc>
                <a:tc>
                  <a:txBody>
                    <a:bodyPr/>
                    <a:lstStyle/>
                    <a:p>
                      <a:r>
                        <a:rPr kumimoji="1" lang="en-US" altLang="ja-JP" sz="1050" b="0" dirty="0">
                          <a:latin typeface="+mn-ea"/>
                          <a:ea typeface="+mn-ea"/>
                        </a:rPr>
                        <a:t>35.</a:t>
                      </a:r>
                      <a:r>
                        <a:rPr kumimoji="1" lang="ja-JP" altLang="en-US" sz="1050" b="0" dirty="0">
                          <a:latin typeface="+mn-ea"/>
                          <a:ea typeface="+mn-ea"/>
                        </a:rPr>
                        <a:t>哲学</a:t>
                      </a:r>
                      <a:r>
                        <a:rPr kumimoji="1" lang="en-US" altLang="ja-JP" sz="1050" b="0" dirty="0">
                          <a:latin typeface="+mn-ea"/>
                          <a:ea typeface="+mn-ea"/>
                        </a:rPr>
                        <a:t>/</a:t>
                      </a:r>
                      <a:r>
                        <a:rPr kumimoji="1" lang="ja-JP" altLang="en-US" sz="1050" b="0" dirty="0">
                          <a:latin typeface="+mn-ea"/>
                          <a:ea typeface="+mn-ea"/>
                        </a:rPr>
                        <a:t>政治的支援</a:t>
                      </a:r>
                    </a:p>
                  </a:txBody>
                  <a:tcPr/>
                </a:tc>
                <a:tc>
                  <a:txBody>
                    <a:bodyPr/>
                    <a:lstStyle/>
                    <a:p>
                      <a:r>
                        <a:rPr kumimoji="1" lang="en-US" altLang="ja-JP" sz="1050" b="0" dirty="0">
                          <a:latin typeface="+mn-ea"/>
                          <a:ea typeface="+mn-ea"/>
                        </a:rPr>
                        <a:t>50.</a:t>
                      </a:r>
                      <a:r>
                        <a:rPr kumimoji="1" lang="ja-JP" altLang="en-US" sz="1050" b="0" dirty="0">
                          <a:latin typeface="+mn-ea"/>
                          <a:ea typeface="+mn-ea"/>
                        </a:rPr>
                        <a:t>検索エンジン</a:t>
                      </a:r>
                    </a:p>
                  </a:txBody>
                  <a:tcPr/>
                </a:tc>
                <a:tc>
                  <a:txBody>
                    <a:bodyPr/>
                    <a:lstStyle/>
                    <a:p>
                      <a:r>
                        <a:rPr kumimoji="1" lang="en-US" altLang="ja-JP" sz="1050" b="0" dirty="0">
                          <a:solidFill>
                            <a:srgbClr val="FF0000"/>
                          </a:solidFill>
                          <a:latin typeface="+mn-ea"/>
                          <a:ea typeface="+mn-ea"/>
                        </a:rPr>
                        <a:t>65.</a:t>
                      </a:r>
                      <a:r>
                        <a:rPr kumimoji="1" lang="ja-JP" altLang="en-US" sz="1050" b="0" dirty="0">
                          <a:solidFill>
                            <a:srgbClr val="FF0000"/>
                          </a:solidFill>
                          <a:latin typeface="+mn-ea"/>
                          <a:ea typeface="+mn-ea"/>
                        </a:rPr>
                        <a:t>コンテンツ配信</a:t>
                      </a:r>
                    </a:p>
                  </a:txBody>
                  <a:tcPr/>
                </a:tc>
                <a:tc>
                  <a:txBody>
                    <a:bodyPr/>
                    <a:lstStyle/>
                    <a:p>
                      <a:r>
                        <a:rPr kumimoji="1" lang="en-US" altLang="ja-JP" sz="1050" b="0">
                          <a:latin typeface="+mn-ea"/>
                          <a:ea typeface="+mn-ea"/>
                        </a:rPr>
                        <a:t>80.DNS</a:t>
                      </a:r>
                      <a:r>
                        <a:rPr kumimoji="1" lang="ja-JP" altLang="en-US" sz="1050" b="0">
                          <a:latin typeface="+mn-ea"/>
                          <a:ea typeface="+mn-ea"/>
                        </a:rPr>
                        <a:t> </a:t>
                      </a:r>
                      <a:r>
                        <a:rPr kumimoji="1" lang="en-US" altLang="ja-JP" sz="1050" b="0">
                          <a:latin typeface="+mn-ea"/>
                          <a:ea typeface="+mn-ea"/>
                        </a:rPr>
                        <a:t>over</a:t>
                      </a:r>
                      <a:r>
                        <a:rPr kumimoji="1" lang="ja-JP" altLang="en-US" sz="1050" b="0">
                          <a:latin typeface="+mn-ea"/>
                          <a:ea typeface="+mn-ea"/>
                        </a:rPr>
                        <a:t> </a:t>
                      </a:r>
                      <a:r>
                        <a:rPr kumimoji="1" lang="en-US" altLang="ja-JP" sz="1050" b="0">
                          <a:latin typeface="+mn-ea"/>
                          <a:ea typeface="+mn-ea"/>
                        </a:rPr>
                        <a:t>HTTPS</a:t>
                      </a:r>
                      <a:endParaRPr kumimoji="1" lang="ja-JP" altLang="en-US" sz="1050" b="0" dirty="0">
                        <a:latin typeface="+mn-ea"/>
                        <a:ea typeface="+mn-ea"/>
                      </a:endParaRPr>
                    </a:p>
                  </a:txBody>
                  <a:tcPr/>
                </a:tc>
                <a:extLst>
                  <a:ext uri="{0D108BD9-81ED-4DB2-BD59-A6C34878D82A}">
                    <a16:rowId xmlns:a16="http://schemas.microsoft.com/office/drawing/2014/main" val="280303621"/>
                  </a:ext>
                </a:extLst>
              </a:tr>
              <a:tr h="395585">
                <a:tc>
                  <a:txBody>
                    <a:bodyPr/>
                    <a:lstStyle/>
                    <a:p>
                      <a:r>
                        <a:rPr kumimoji="1" lang="en-US" altLang="ja-JP" sz="1050" b="0" dirty="0">
                          <a:solidFill>
                            <a:srgbClr val="FF0000"/>
                          </a:solidFill>
                          <a:latin typeface="+mn-ea"/>
                          <a:ea typeface="+mn-ea"/>
                        </a:rPr>
                        <a:t>6.</a:t>
                      </a:r>
                      <a:r>
                        <a:rPr kumimoji="1" lang="ja-JP" altLang="en-US" sz="1050" b="0" dirty="0">
                          <a:solidFill>
                            <a:srgbClr val="FF0000"/>
                          </a:solidFill>
                          <a:latin typeface="+mn-ea"/>
                          <a:ea typeface="+mn-ea"/>
                        </a:rPr>
                        <a:t>オークション</a:t>
                      </a:r>
                    </a:p>
                  </a:txBody>
                  <a:tcPr/>
                </a:tc>
                <a:tc>
                  <a:txBody>
                    <a:bodyPr/>
                    <a:lstStyle/>
                    <a:p>
                      <a:r>
                        <a:rPr kumimoji="1" lang="en-US" altLang="ja-JP" sz="1050" b="0" dirty="0">
                          <a:latin typeface="+mn-ea"/>
                          <a:ea typeface="+mn-ea"/>
                        </a:rPr>
                        <a:t>21.</a:t>
                      </a:r>
                      <a:r>
                        <a:rPr kumimoji="1" lang="ja-JP" altLang="en-US" sz="1050" b="0" dirty="0">
                          <a:latin typeface="+mn-ea"/>
                          <a:ea typeface="+mn-ea"/>
                        </a:rPr>
                        <a:t>娯楽</a:t>
                      </a:r>
                      <a:r>
                        <a:rPr kumimoji="1" lang="en-US" altLang="ja-JP" sz="1050" b="0" dirty="0">
                          <a:latin typeface="+mn-ea"/>
                          <a:ea typeface="+mn-ea"/>
                        </a:rPr>
                        <a:t>/</a:t>
                      </a:r>
                      <a:r>
                        <a:rPr kumimoji="1" lang="ja-JP" altLang="en-US" sz="1050" b="0" dirty="0">
                          <a:latin typeface="+mn-ea"/>
                          <a:ea typeface="+mn-ea"/>
                        </a:rPr>
                        <a:t>芸術</a:t>
                      </a:r>
                    </a:p>
                  </a:txBody>
                  <a:tcPr/>
                </a:tc>
                <a:tc>
                  <a:txBody>
                    <a:bodyPr/>
                    <a:lstStyle/>
                    <a:p>
                      <a:r>
                        <a:rPr kumimoji="1" lang="en-US" altLang="ja-JP" sz="1050" b="0" dirty="0">
                          <a:solidFill>
                            <a:srgbClr val="FF0000"/>
                          </a:solidFill>
                          <a:latin typeface="+mn-ea"/>
                          <a:ea typeface="+mn-ea"/>
                        </a:rPr>
                        <a:t>36.</a:t>
                      </a:r>
                      <a:r>
                        <a:rPr kumimoji="1" lang="ja-JP" altLang="en-US" sz="1050" b="0" dirty="0">
                          <a:solidFill>
                            <a:srgbClr val="FF0000"/>
                          </a:solidFill>
                          <a:latin typeface="+mn-ea"/>
                          <a:ea typeface="+mn-ea"/>
                        </a:rPr>
                        <a:t>武器</a:t>
                      </a:r>
                    </a:p>
                  </a:txBody>
                  <a:tcPr/>
                </a:tc>
                <a:tc>
                  <a:txBody>
                    <a:bodyPr/>
                    <a:lstStyle/>
                    <a:p>
                      <a:r>
                        <a:rPr kumimoji="1" lang="en-US" altLang="ja-JP" sz="1050" b="0" dirty="0">
                          <a:latin typeface="+mn-ea"/>
                          <a:ea typeface="+mn-ea"/>
                        </a:rPr>
                        <a:t>51.</a:t>
                      </a:r>
                      <a:r>
                        <a:rPr kumimoji="1" lang="ja-JP" altLang="en-US" sz="1050" b="0" dirty="0">
                          <a:latin typeface="+mn-ea"/>
                          <a:ea typeface="+mn-ea"/>
                        </a:rPr>
                        <a:t>インターネットポータル</a:t>
                      </a:r>
                    </a:p>
                  </a:txBody>
                  <a:tcPr/>
                </a:tc>
                <a:tc>
                  <a:txBody>
                    <a:bodyPr/>
                    <a:lstStyle/>
                    <a:p>
                      <a:r>
                        <a:rPr kumimoji="1" lang="en-US" altLang="ja-JP" sz="1050" b="0">
                          <a:solidFill>
                            <a:srgbClr val="FF0000"/>
                          </a:solidFill>
                          <a:latin typeface="+mn-ea"/>
                          <a:ea typeface="+mn-ea"/>
                        </a:rPr>
                        <a:t>66.</a:t>
                      </a:r>
                      <a:r>
                        <a:rPr kumimoji="1" lang="ja-JP" altLang="en-US" sz="1050" b="0">
                          <a:solidFill>
                            <a:srgbClr val="FF0000"/>
                          </a:solidFill>
                          <a:latin typeface="+mn-ea"/>
                          <a:ea typeface="+mn-ea"/>
                        </a:rPr>
                        <a:t>インターネット配信</a:t>
                      </a:r>
                      <a:endParaRPr kumimoji="1" lang="ja-JP" altLang="en-US" sz="1050" b="0" dirty="0">
                        <a:solidFill>
                          <a:srgbClr val="FF0000"/>
                        </a:solidFill>
                        <a:latin typeface="+mn-ea"/>
                        <a:ea typeface="+mn-ea"/>
                      </a:endParaRPr>
                    </a:p>
                  </a:txBody>
                  <a:tcPr/>
                </a:tc>
                <a:tc>
                  <a:txBody>
                    <a:bodyPr/>
                    <a:lstStyle/>
                    <a:p>
                      <a:r>
                        <a:rPr kumimoji="1" lang="en-US" altLang="ja-JP" sz="1050" b="0">
                          <a:solidFill>
                            <a:srgbClr val="FF0000"/>
                          </a:solidFill>
                          <a:latin typeface="+mn-ea"/>
                          <a:ea typeface="+mn-ea"/>
                        </a:rPr>
                        <a:t>81.</a:t>
                      </a:r>
                      <a:r>
                        <a:rPr kumimoji="1" lang="ja-JP" altLang="en-US" sz="1050" b="0">
                          <a:solidFill>
                            <a:srgbClr val="FF0000"/>
                          </a:solidFill>
                          <a:latin typeface="+mn-ea"/>
                          <a:ea typeface="+mn-ea"/>
                        </a:rPr>
                        <a:t>低</a:t>
                      </a:r>
                      <a:r>
                        <a:rPr kumimoji="1" lang="en-US" altLang="ja-JP" sz="1050" b="0">
                          <a:solidFill>
                            <a:srgbClr val="FF0000"/>
                          </a:solidFill>
                          <a:latin typeface="+mn-ea"/>
                          <a:ea typeface="+mn-ea"/>
                        </a:rPr>
                        <a:t>THC</a:t>
                      </a:r>
                      <a:r>
                        <a:rPr kumimoji="1" lang="ja-JP" altLang="en-US" sz="1050" b="0">
                          <a:solidFill>
                            <a:srgbClr val="FF0000"/>
                          </a:solidFill>
                          <a:latin typeface="+mn-ea"/>
                          <a:ea typeface="+mn-ea"/>
                        </a:rPr>
                        <a:t>大麻製品</a:t>
                      </a:r>
                      <a:endParaRPr kumimoji="1" lang="ja-JP" altLang="en-US" sz="1050" b="0" dirty="0">
                        <a:solidFill>
                          <a:srgbClr val="FF0000"/>
                        </a:solidFill>
                        <a:latin typeface="+mn-ea"/>
                        <a:ea typeface="+mn-ea"/>
                      </a:endParaRPr>
                    </a:p>
                  </a:txBody>
                  <a:tcPr/>
                </a:tc>
                <a:extLst>
                  <a:ext uri="{0D108BD9-81ED-4DB2-BD59-A6C34878D82A}">
                    <a16:rowId xmlns:a16="http://schemas.microsoft.com/office/drawing/2014/main" val="217056881"/>
                  </a:ext>
                </a:extLst>
              </a:tr>
              <a:tr h="255196">
                <a:tc>
                  <a:txBody>
                    <a:bodyPr/>
                    <a:lstStyle/>
                    <a:p>
                      <a:r>
                        <a:rPr kumimoji="1" lang="en-US" altLang="ja-JP" sz="1050" b="0" dirty="0">
                          <a:solidFill>
                            <a:srgbClr val="FF0000"/>
                          </a:solidFill>
                          <a:latin typeface="+mn-ea"/>
                          <a:ea typeface="+mn-ea"/>
                        </a:rPr>
                        <a:t>7.</a:t>
                      </a:r>
                      <a:r>
                        <a:rPr kumimoji="1" lang="ja-JP" altLang="en-US" sz="1050" b="0" dirty="0">
                          <a:solidFill>
                            <a:srgbClr val="FF0000"/>
                          </a:solidFill>
                          <a:latin typeface="+mn-ea"/>
                          <a:ea typeface="+mn-ea"/>
                        </a:rPr>
                        <a:t>ショッピング</a:t>
                      </a:r>
                    </a:p>
                  </a:txBody>
                  <a:tcPr/>
                </a:tc>
                <a:tc>
                  <a:txBody>
                    <a:bodyPr/>
                    <a:lstStyle/>
                    <a:p>
                      <a:r>
                        <a:rPr kumimoji="1" lang="en-US" altLang="ja-JP" sz="1050" b="0" dirty="0">
                          <a:solidFill>
                            <a:srgbClr val="FF0000"/>
                          </a:solidFill>
                          <a:latin typeface="+mn-ea"/>
                          <a:ea typeface="+mn-ea"/>
                        </a:rPr>
                        <a:t>22.</a:t>
                      </a:r>
                      <a:r>
                        <a:rPr kumimoji="1" lang="ja-JP" altLang="en-US" sz="1050" b="0" dirty="0">
                          <a:solidFill>
                            <a:srgbClr val="FF0000"/>
                          </a:solidFill>
                          <a:latin typeface="+mn-ea"/>
                          <a:ea typeface="+mn-ea"/>
                        </a:rPr>
                        <a:t>個人サイト</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ブログ</a:t>
                      </a:r>
                    </a:p>
                  </a:txBody>
                  <a:tcPr/>
                </a:tc>
                <a:tc>
                  <a:txBody>
                    <a:bodyPr/>
                    <a:lstStyle/>
                    <a:p>
                      <a:r>
                        <a:rPr kumimoji="1" lang="en-US" altLang="ja-JP" sz="1050" b="0" dirty="0">
                          <a:solidFill>
                            <a:srgbClr val="FF0000"/>
                          </a:solidFill>
                          <a:latin typeface="+mn-ea"/>
                          <a:ea typeface="+mn-ea"/>
                        </a:rPr>
                        <a:t>37.</a:t>
                      </a:r>
                      <a:r>
                        <a:rPr kumimoji="1" lang="ja-JP" altLang="en-US" sz="1050" b="0" dirty="0">
                          <a:solidFill>
                            <a:srgbClr val="FF0000"/>
                          </a:solidFill>
                          <a:latin typeface="+mn-ea"/>
                          <a:ea typeface="+mn-ea"/>
                        </a:rPr>
                        <a:t>有料サイト</a:t>
                      </a:r>
                    </a:p>
                  </a:txBody>
                  <a:tcPr/>
                </a:tc>
                <a:tc>
                  <a:txBody>
                    <a:bodyPr/>
                    <a:lstStyle/>
                    <a:p>
                      <a:r>
                        <a:rPr kumimoji="1" lang="en-US" altLang="ja-JP" sz="1050" b="0" dirty="0">
                          <a:solidFill>
                            <a:srgbClr val="FF0000"/>
                          </a:solidFill>
                          <a:latin typeface="+mn-ea"/>
                          <a:ea typeface="+mn-ea"/>
                        </a:rPr>
                        <a:t>52.Web</a:t>
                      </a:r>
                      <a:r>
                        <a:rPr kumimoji="1" lang="ja-JP" altLang="en-US" sz="1050" b="0" dirty="0">
                          <a:solidFill>
                            <a:srgbClr val="FF0000"/>
                          </a:solidFill>
                          <a:latin typeface="+mn-ea"/>
                          <a:ea typeface="+mn-ea"/>
                        </a:rPr>
                        <a:t>広告</a:t>
                      </a:r>
                    </a:p>
                  </a:txBody>
                  <a:tcPr/>
                </a:tc>
                <a:tc>
                  <a:txBody>
                    <a:bodyPr/>
                    <a:lstStyle/>
                    <a:p>
                      <a:r>
                        <a:rPr kumimoji="1" lang="en-US" altLang="ja-JP" sz="1050" b="0" dirty="0">
                          <a:solidFill>
                            <a:srgbClr val="FF0000"/>
                          </a:solidFill>
                          <a:latin typeface="+mn-ea"/>
                          <a:ea typeface="+mn-ea"/>
                        </a:rPr>
                        <a:t>67.</a:t>
                      </a:r>
                      <a:r>
                        <a:rPr kumimoji="1" lang="ja-JP" altLang="en-US" sz="1050" b="0" dirty="0">
                          <a:solidFill>
                            <a:srgbClr val="FF0000"/>
                          </a:solidFill>
                          <a:latin typeface="+mn-ea"/>
                          <a:ea typeface="+mn-ea"/>
                        </a:rPr>
                        <a:t>ボットネット</a:t>
                      </a:r>
                    </a:p>
                  </a:txBody>
                  <a:tcPr/>
                </a:tc>
                <a:tc>
                  <a:txBody>
                    <a:bodyPr/>
                    <a:lstStyle/>
                    <a:p>
                      <a:r>
                        <a:rPr kumimoji="1" lang="en-US" altLang="ja-JP" sz="1050" b="0">
                          <a:latin typeface="+mn-ea"/>
                          <a:ea typeface="+mn-ea"/>
                        </a:rPr>
                        <a:t>82.</a:t>
                      </a:r>
                      <a:r>
                        <a:rPr kumimoji="1" lang="ja-JP" altLang="en-US" sz="1050" b="0">
                          <a:latin typeface="+mn-ea"/>
                          <a:ea typeface="+mn-ea"/>
                        </a:rPr>
                        <a:t>生成</a:t>
                      </a:r>
                      <a:r>
                        <a:rPr kumimoji="1" lang="en-US" altLang="ja-JP" sz="1050" b="0">
                          <a:latin typeface="+mn-ea"/>
                          <a:ea typeface="+mn-ea"/>
                        </a:rPr>
                        <a:t>AI</a:t>
                      </a:r>
                      <a:endParaRPr kumimoji="1" lang="ja-JP" altLang="en-US" sz="1050" b="0" dirty="0">
                        <a:latin typeface="+mn-ea"/>
                        <a:ea typeface="+mn-ea"/>
                      </a:endParaRPr>
                    </a:p>
                  </a:txBody>
                  <a:tcPr/>
                </a:tc>
                <a:extLst>
                  <a:ext uri="{0D108BD9-81ED-4DB2-BD59-A6C34878D82A}">
                    <a16:rowId xmlns:a16="http://schemas.microsoft.com/office/drawing/2014/main" val="1785524058"/>
                  </a:ext>
                </a:extLst>
              </a:tr>
              <a:tr h="395585">
                <a:tc>
                  <a:txBody>
                    <a:bodyPr/>
                    <a:lstStyle/>
                    <a:p>
                      <a:r>
                        <a:rPr kumimoji="1" lang="en-US" altLang="ja-JP" sz="1050" b="0" dirty="0">
                          <a:solidFill>
                            <a:srgbClr val="FF0000"/>
                          </a:solidFill>
                          <a:latin typeface="+mn-ea"/>
                          <a:ea typeface="+mn-ea"/>
                        </a:rPr>
                        <a:t>8.</a:t>
                      </a:r>
                      <a:r>
                        <a:rPr kumimoji="1" lang="ja-JP" altLang="en-US" sz="1050" b="0" dirty="0">
                          <a:solidFill>
                            <a:srgbClr val="FF0000"/>
                          </a:solidFill>
                          <a:latin typeface="+mn-ea"/>
                          <a:ea typeface="+mn-ea"/>
                        </a:rPr>
                        <a:t>カルト</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オカルト</a:t>
                      </a:r>
                    </a:p>
                  </a:txBody>
                  <a:tcPr/>
                </a:tc>
                <a:tc>
                  <a:txBody>
                    <a:bodyPr/>
                    <a:lstStyle/>
                    <a:p>
                      <a:r>
                        <a:rPr kumimoji="1" lang="en-US" altLang="ja-JP" sz="1050" b="0" dirty="0">
                          <a:latin typeface="+mn-ea"/>
                          <a:ea typeface="+mn-ea"/>
                        </a:rPr>
                        <a:t>23.</a:t>
                      </a:r>
                      <a:r>
                        <a:rPr kumimoji="1" lang="ja-JP" altLang="en-US" sz="1050" b="0" dirty="0">
                          <a:latin typeface="+mn-ea"/>
                          <a:ea typeface="+mn-ea"/>
                        </a:rPr>
                        <a:t>法律</a:t>
                      </a:r>
                    </a:p>
                  </a:txBody>
                  <a:tcPr/>
                </a:tc>
                <a:tc>
                  <a:txBody>
                    <a:bodyPr/>
                    <a:lstStyle/>
                    <a:p>
                      <a:r>
                        <a:rPr kumimoji="1" lang="en-US" altLang="ja-JP" sz="1050" b="0" dirty="0">
                          <a:solidFill>
                            <a:srgbClr val="FF0000"/>
                          </a:solidFill>
                          <a:latin typeface="+mn-ea"/>
                          <a:ea typeface="+mn-ea"/>
                        </a:rPr>
                        <a:t>38.</a:t>
                      </a:r>
                      <a:r>
                        <a:rPr kumimoji="1" lang="ja-JP" altLang="en-US" sz="1050" b="0" dirty="0">
                          <a:solidFill>
                            <a:srgbClr val="FF0000"/>
                          </a:solidFill>
                          <a:latin typeface="+mn-ea"/>
                          <a:ea typeface="+mn-ea"/>
                        </a:rPr>
                        <a:t>狩り</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釣り</a:t>
                      </a:r>
                    </a:p>
                  </a:txBody>
                  <a:tcPr/>
                </a:tc>
                <a:tc>
                  <a:txBody>
                    <a:bodyPr/>
                    <a:lstStyle/>
                    <a:p>
                      <a:r>
                        <a:rPr kumimoji="1" lang="en-US" altLang="ja-JP" sz="1050" b="0" dirty="0">
                          <a:solidFill>
                            <a:srgbClr val="FF0000"/>
                          </a:solidFill>
                          <a:latin typeface="+mn-ea"/>
                          <a:ea typeface="+mn-ea"/>
                        </a:rPr>
                        <a:t>53.</a:t>
                      </a:r>
                      <a:r>
                        <a:rPr kumimoji="1" lang="ja-JP" altLang="en-US" sz="1050" b="0">
                          <a:solidFill>
                            <a:srgbClr val="FF0000"/>
                          </a:solidFill>
                          <a:latin typeface="+mn-ea"/>
                          <a:ea typeface="+mn-ea"/>
                        </a:rPr>
                        <a:t>不正行為</a:t>
                      </a:r>
                      <a:endParaRPr kumimoji="1" lang="ja-JP" altLang="en-US" sz="1050" b="0" dirty="0">
                        <a:solidFill>
                          <a:srgbClr val="FF0000"/>
                        </a:solidFill>
                        <a:latin typeface="+mn-ea"/>
                        <a:ea typeface="+mn-ea"/>
                      </a:endParaRPr>
                    </a:p>
                  </a:txBody>
                  <a:tcPr/>
                </a:tc>
                <a:tc>
                  <a:txBody>
                    <a:bodyPr/>
                    <a:lstStyle/>
                    <a:p>
                      <a:r>
                        <a:rPr kumimoji="1" lang="en-US" altLang="ja-JP" sz="1050" b="0" dirty="0">
                          <a:solidFill>
                            <a:srgbClr val="FF0000"/>
                          </a:solidFill>
                          <a:latin typeface="+mn-ea"/>
                          <a:ea typeface="+mn-ea"/>
                        </a:rPr>
                        <a:t>68.</a:t>
                      </a:r>
                      <a:r>
                        <a:rPr kumimoji="1" lang="ja-JP" altLang="en-US" sz="1050" b="0" dirty="0">
                          <a:solidFill>
                            <a:srgbClr val="FF0000"/>
                          </a:solidFill>
                          <a:latin typeface="+mn-ea"/>
                          <a:ea typeface="+mn-ea"/>
                        </a:rPr>
                        <a:t>妊娠中絶</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2771667141"/>
                  </a:ext>
                </a:extLst>
              </a:tr>
              <a:tr h="255196">
                <a:tc>
                  <a:txBody>
                    <a:bodyPr/>
                    <a:lstStyle/>
                    <a:p>
                      <a:r>
                        <a:rPr kumimoji="1" lang="en-US" altLang="ja-JP" sz="1050" b="0" dirty="0">
                          <a:latin typeface="+mn-ea"/>
                          <a:ea typeface="+mn-ea"/>
                        </a:rPr>
                        <a:t>9.</a:t>
                      </a:r>
                      <a:r>
                        <a:rPr kumimoji="1" lang="ja-JP" altLang="en-US" sz="1050" b="0" dirty="0">
                          <a:latin typeface="+mn-ea"/>
                          <a:ea typeface="+mn-ea"/>
                        </a:rPr>
                        <a:t>旅行</a:t>
                      </a:r>
                      <a:r>
                        <a:rPr kumimoji="1" lang="en-US" altLang="ja-JP" sz="1050" b="0" dirty="0">
                          <a:latin typeface="+mn-ea"/>
                          <a:ea typeface="+mn-ea"/>
                        </a:rPr>
                        <a:t>/</a:t>
                      </a:r>
                      <a:r>
                        <a:rPr kumimoji="1" lang="ja-JP" altLang="en-US" sz="1050" b="0" dirty="0">
                          <a:latin typeface="+mn-ea"/>
                          <a:ea typeface="+mn-ea"/>
                        </a:rPr>
                        <a:t>観光</a:t>
                      </a:r>
                    </a:p>
                  </a:txBody>
                  <a:tcPr/>
                </a:tc>
                <a:tc>
                  <a:txBody>
                    <a:bodyPr/>
                    <a:lstStyle/>
                    <a:p>
                      <a:r>
                        <a:rPr kumimoji="1" lang="en-US" altLang="ja-JP" sz="1050" b="0">
                          <a:latin typeface="+mn-ea"/>
                          <a:ea typeface="+mn-ea"/>
                        </a:rPr>
                        <a:t>24.</a:t>
                      </a:r>
                      <a:r>
                        <a:rPr kumimoji="1" lang="ja-JP" altLang="en-US" sz="1050" b="0">
                          <a:latin typeface="+mn-ea"/>
                          <a:ea typeface="+mn-ea"/>
                        </a:rPr>
                        <a:t>地域情報</a:t>
                      </a:r>
                      <a:endParaRPr kumimoji="1" lang="ja-JP" altLang="en-US" sz="1050" b="0" dirty="0">
                        <a:latin typeface="+mn-ea"/>
                        <a:ea typeface="+mn-ea"/>
                      </a:endParaRPr>
                    </a:p>
                  </a:txBody>
                  <a:tcPr/>
                </a:tc>
                <a:tc>
                  <a:txBody>
                    <a:bodyPr/>
                    <a:lstStyle/>
                    <a:p>
                      <a:r>
                        <a:rPr kumimoji="1" lang="en-US" altLang="ja-JP" sz="1050" b="0">
                          <a:latin typeface="+mn-ea"/>
                          <a:ea typeface="+mn-ea"/>
                        </a:rPr>
                        <a:t>39.</a:t>
                      </a:r>
                      <a:r>
                        <a:rPr kumimoji="1" lang="ja-JP" altLang="en-US" sz="1050" b="0">
                          <a:latin typeface="+mn-ea"/>
                          <a:ea typeface="+mn-ea"/>
                        </a:rPr>
                        <a:t>社会</a:t>
                      </a:r>
                      <a:endParaRPr kumimoji="1" lang="ja-JP" altLang="en-US" sz="1050" b="0" dirty="0">
                        <a:latin typeface="+mn-ea"/>
                        <a:ea typeface="+mn-ea"/>
                      </a:endParaRPr>
                    </a:p>
                  </a:txBody>
                  <a:tcPr/>
                </a:tc>
                <a:tc>
                  <a:txBody>
                    <a:bodyPr/>
                    <a:lstStyle/>
                    <a:p>
                      <a:r>
                        <a:rPr kumimoji="1" lang="en-US" altLang="ja-JP" sz="1050" b="0" dirty="0">
                          <a:solidFill>
                            <a:srgbClr val="FF0000"/>
                          </a:solidFill>
                          <a:latin typeface="+mn-ea"/>
                          <a:ea typeface="+mn-ea"/>
                        </a:rPr>
                        <a:t>54.</a:t>
                      </a:r>
                      <a:r>
                        <a:rPr kumimoji="1" lang="ja-JP" altLang="en-US" sz="1050" b="0" dirty="0">
                          <a:solidFill>
                            <a:srgbClr val="FF0000"/>
                          </a:solidFill>
                          <a:latin typeface="+mn-ea"/>
                          <a:ea typeface="+mn-ea"/>
                        </a:rPr>
                        <a:t>グロテスク</a:t>
                      </a:r>
                    </a:p>
                  </a:txBody>
                  <a:tcPr/>
                </a:tc>
                <a:tc>
                  <a:txBody>
                    <a:bodyPr/>
                    <a:lstStyle/>
                    <a:p>
                      <a:r>
                        <a:rPr kumimoji="1" lang="en-US" altLang="ja-JP" sz="1050" b="0" dirty="0">
                          <a:latin typeface="+mn-ea"/>
                          <a:ea typeface="+mn-ea"/>
                        </a:rPr>
                        <a:t>69.</a:t>
                      </a:r>
                      <a:r>
                        <a:rPr kumimoji="1" lang="ja-JP" altLang="en-US" sz="1050" b="0" dirty="0">
                          <a:latin typeface="+mn-ea"/>
                          <a:ea typeface="+mn-ea"/>
                        </a:rPr>
                        <a:t>健康と医療</a:t>
                      </a: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589105413"/>
                  </a:ext>
                </a:extLst>
              </a:tr>
              <a:tr h="255196">
                <a:tc>
                  <a:txBody>
                    <a:bodyPr/>
                    <a:lstStyle/>
                    <a:p>
                      <a:r>
                        <a:rPr kumimoji="1" lang="en-US" altLang="ja-JP" sz="1050" b="0">
                          <a:solidFill>
                            <a:srgbClr val="FF0000"/>
                          </a:solidFill>
                          <a:latin typeface="+mn-ea"/>
                          <a:ea typeface="+mn-ea"/>
                        </a:rPr>
                        <a:t>10.</a:t>
                      </a:r>
                      <a:r>
                        <a:rPr kumimoji="1" lang="ja-JP" altLang="en-US" sz="1050" b="0">
                          <a:solidFill>
                            <a:srgbClr val="FF0000"/>
                          </a:solidFill>
                          <a:latin typeface="+mn-ea"/>
                          <a:ea typeface="+mn-ea"/>
                        </a:rPr>
                        <a:t>危険ドラッグ</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麻薬</a:t>
                      </a:r>
                    </a:p>
                  </a:txBody>
                  <a:tcPr/>
                </a:tc>
                <a:tc>
                  <a:txBody>
                    <a:bodyPr/>
                    <a:lstStyle/>
                    <a:p>
                      <a:r>
                        <a:rPr kumimoji="1" lang="en-US" altLang="ja-JP" sz="1050" b="0" dirty="0">
                          <a:solidFill>
                            <a:srgbClr val="FF0000"/>
                          </a:solidFill>
                          <a:latin typeface="+mn-ea"/>
                          <a:ea typeface="+mn-ea"/>
                        </a:rPr>
                        <a:t>25.</a:t>
                      </a:r>
                      <a:r>
                        <a:rPr kumimoji="1" lang="ja-JP" altLang="en-US" sz="1050" b="0" dirty="0">
                          <a:solidFill>
                            <a:srgbClr val="FF0000"/>
                          </a:solidFill>
                          <a:latin typeface="+mn-ea"/>
                          <a:ea typeface="+mn-ea"/>
                        </a:rPr>
                        <a:t>ストリーミング</a:t>
                      </a:r>
                    </a:p>
                  </a:txBody>
                  <a:tcPr/>
                </a:tc>
                <a:tc>
                  <a:txBody>
                    <a:bodyPr/>
                    <a:lstStyle/>
                    <a:p>
                      <a:r>
                        <a:rPr kumimoji="1" lang="en-US" altLang="ja-JP" sz="1050" b="0" dirty="0">
                          <a:latin typeface="+mn-ea"/>
                          <a:ea typeface="+mn-ea"/>
                        </a:rPr>
                        <a:t>40.</a:t>
                      </a:r>
                      <a:r>
                        <a:rPr kumimoji="1" lang="ja-JP" altLang="en-US" sz="1050" b="0" dirty="0">
                          <a:latin typeface="+mn-ea"/>
                          <a:ea typeface="+mn-ea"/>
                        </a:rPr>
                        <a:t>教育</a:t>
                      </a:r>
                    </a:p>
                  </a:txBody>
                  <a:tcPr/>
                </a:tc>
                <a:tc>
                  <a:txBody>
                    <a:bodyPr/>
                    <a:lstStyle/>
                    <a:p>
                      <a:r>
                        <a:rPr kumimoji="1" lang="en-US" altLang="ja-JP" sz="1050" b="0" dirty="0">
                          <a:solidFill>
                            <a:srgbClr val="FF0000"/>
                          </a:solidFill>
                          <a:latin typeface="+mn-ea"/>
                          <a:ea typeface="+mn-ea"/>
                        </a:rPr>
                        <a:t>55.Web</a:t>
                      </a:r>
                      <a:r>
                        <a:rPr kumimoji="1" lang="ja-JP" altLang="en-US" sz="1050" b="0" dirty="0">
                          <a:solidFill>
                            <a:srgbClr val="FF0000"/>
                          </a:solidFill>
                          <a:latin typeface="+mn-ea"/>
                          <a:ea typeface="+mn-ea"/>
                        </a:rPr>
                        <a:t>メール</a:t>
                      </a:r>
                    </a:p>
                  </a:txBody>
                  <a:tcPr/>
                </a:tc>
                <a:tc>
                  <a:txBody>
                    <a:bodyPr/>
                    <a:lstStyle/>
                    <a:p>
                      <a:r>
                        <a:rPr kumimoji="1" lang="en-US" altLang="ja-JP" sz="1050" b="0">
                          <a:solidFill>
                            <a:srgbClr val="FF0000"/>
                          </a:solidFill>
                          <a:latin typeface="+mn-ea"/>
                          <a:ea typeface="+mn-ea"/>
                        </a:rPr>
                        <a:t>70.</a:t>
                      </a:r>
                      <a:r>
                        <a:rPr kumimoji="1" lang="ja-JP" altLang="en-US" sz="1050" b="0">
                          <a:solidFill>
                            <a:srgbClr val="FF0000"/>
                          </a:solidFill>
                          <a:latin typeface="+mn-ea"/>
                          <a:ea typeface="+mn-ea"/>
                        </a:rPr>
                        <a:t>スパム</a:t>
                      </a:r>
                      <a:r>
                        <a:rPr kumimoji="1" lang="en-US" altLang="ja-JP" sz="1050" b="0">
                          <a:solidFill>
                            <a:srgbClr val="FF0000"/>
                          </a:solidFill>
                          <a:latin typeface="+mn-ea"/>
                          <a:ea typeface="+mn-ea"/>
                        </a:rPr>
                        <a:t>URL</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124603079"/>
                  </a:ext>
                </a:extLst>
              </a:tr>
              <a:tr h="395585">
                <a:tc>
                  <a:txBody>
                    <a:bodyPr/>
                    <a:lstStyle/>
                    <a:p>
                      <a:r>
                        <a:rPr kumimoji="1" lang="en-US" altLang="ja-JP" sz="1050" b="0" dirty="0">
                          <a:solidFill>
                            <a:srgbClr val="FF0000"/>
                          </a:solidFill>
                          <a:latin typeface="+mn-ea"/>
                          <a:ea typeface="+mn-ea"/>
                        </a:rPr>
                        <a:t>11.</a:t>
                      </a:r>
                      <a:r>
                        <a:rPr kumimoji="1" lang="ja-JP" altLang="en-US" sz="1050" b="0" dirty="0">
                          <a:solidFill>
                            <a:srgbClr val="FF0000"/>
                          </a:solidFill>
                          <a:latin typeface="+mn-ea"/>
                          <a:ea typeface="+mn-ea"/>
                        </a:rPr>
                        <a:t>アダルト</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ポルノ</a:t>
                      </a:r>
                    </a:p>
                  </a:txBody>
                  <a:tcPr/>
                </a:tc>
                <a:tc>
                  <a:txBody>
                    <a:bodyPr/>
                    <a:lstStyle/>
                    <a:p>
                      <a:r>
                        <a:rPr kumimoji="1" lang="en-US" altLang="ja-JP" sz="1050" b="0" dirty="0">
                          <a:solidFill>
                            <a:srgbClr val="FF0000"/>
                          </a:solidFill>
                          <a:latin typeface="+mn-ea"/>
                          <a:ea typeface="+mn-ea"/>
                        </a:rPr>
                        <a:t>26</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仕事探し</a:t>
                      </a:r>
                      <a:endParaRPr kumimoji="1" lang="ja-JP" altLang="en-US" sz="1050" b="0" dirty="0">
                        <a:solidFill>
                          <a:srgbClr val="FF0000"/>
                        </a:solidFill>
                        <a:latin typeface="+mn-ea"/>
                        <a:ea typeface="+mn-ea"/>
                      </a:endParaRPr>
                    </a:p>
                  </a:txBody>
                  <a:tcPr/>
                </a:tc>
                <a:tc>
                  <a:txBody>
                    <a:bodyPr/>
                    <a:lstStyle/>
                    <a:p>
                      <a:r>
                        <a:rPr kumimoji="1" lang="en-US" altLang="ja-JP" sz="1050" b="0" dirty="0">
                          <a:solidFill>
                            <a:srgbClr val="FF0000"/>
                          </a:solidFill>
                          <a:latin typeface="+mn-ea"/>
                          <a:ea typeface="+mn-ea"/>
                        </a:rPr>
                        <a:t>41.</a:t>
                      </a:r>
                      <a:r>
                        <a:rPr kumimoji="1" lang="ja-JP" altLang="en-US" sz="1050" b="0" dirty="0">
                          <a:solidFill>
                            <a:srgbClr val="FF0000"/>
                          </a:solidFill>
                          <a:latin typeface="+mn-ea"/>
                          <a:ea typeface="+mn-ea"/>
                        </a:rPr>
                        <a:t>グリーティングカード</a:t>
                      </a:r>
                    </a:p>
                  </a:txBody>
                  <a:tcPr/>
                </a:tc>
                <a:tc>
                  <a:txBody>
                    <a:bodyPr/>
                    <a:lstStyle/>
                    <a:p>
                      <a:r>
                        <a:rPr kumimoji="1" lang="en-US" altLang="ja-JP" sz="1050" b="0" dirty="0">
                          <a:solidFill>
                            <a:srgbClr val="FF0000"/>
                          </a:solidFill>
                          <a:latin typeface="+mn-ea"/>
                          <a:ea typeface="+mn-ea"/>
                        </a:rPr>
                        <a:t>56.</a:t>
                      </a:r>
                      <a:r>
                        <a:rPr kumimoji="1" lang="ja-JP" altLang="en-US" sz="1050" b="0" dirty="0">
                          <a:solidFill>
                            <a:srgbClr val="FF0000"/>
                          </a:solidFill>
                          <a:latin typeface="+mn-ea"/>
                          <a:ea typeface="+mn-ea"/>
                        </a:rPr>
                        <a:t>マルウェアサイト</a:t>
                      </a:r>
                    </a:p>
                  </a:txBody>
                  <a:tcPr/>
                </a:tc>
                <a:tc>
                  <a:txBody>
                    <a:bodyPr/>
                    <a:lstStyle/>
                    <a:p>
                      <a:r>
                        <a:rPr kumimoji="1" lang="en-US" altLang="ja-JP" sz="1050" b="0">
                          <a:solidFill>
                            <a:srgbClr val="FF0000"/>
                          </a:solidFill>
                          <a:latin typeface="+mn-ea"/>
                          <a:ea typeface="+mn-ea"/>
                        </a:rPr>
                        <a:t>71.</a:t>
                      </a:r>
                      <a:r>
                        <a:rPr kumimoji="1" lang="ja-JP" altLang="en-US" sz="1050" b="0">
                          <a:solidFill>
                            <a:srgbClr val="FF0000"/>
                          </a:solidFill>
                          <a:latin typeface="+mn-ea"/>
                          <a:ea typeface="+mn-ea"/>
                        </a:rPr>
                        <a:t>動的コンテンツ</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3023156177"/>
                  </a:ext>
                </a:extLst>
              </a:tr>
              <a:tr h="357447">
                <a:tc>
                  <a:txBody>
                    <a:bodyPr/>
                    <a:lstStyle/>
                    <a:p>
                      <a:r>
                        <a:rPr kumimoji="1" lang="en-US" altLang="ja-JP" sz="1050" b="0" dirty="0">
                          <a:latin typeface="+mn-ea"/>
                          <a:ea typeface="+mn-ea"/>
                        </a:rPr>
                        <a:t>12.</a:t>
                      </a:r>
                      <a:r>
                        <a:rPr kumimoji="1" lang="ja-JP" altLang="en-US" sz="1050" b="0" dirty="0">
                          <a:latin typeface="+mn-ea"/>
                          <a:ea typeface="+mn-ea"/>
                        </a:rPr>
                        <a:t>日用雑貨</a:t>
                      </a:r>
                    </a:p>
                  </a:txBody>
                  <a:tcPr/>
                </a:tc>
                <a:tc>
                  <a:txBody>
                    <a:bodyPr/>
                    <a:lstStyle/>
                    <a:p>
                      <a:r>
                        <a:rPr kumimoji="1" lang="en-US" altLang="ja-JP" sz="1050" b="0" dirty="0">
                          <a:solidFill>
                            <a:srgbClr val="FF0000"/>
                          </a:solidFill>
                          <a:latin typeface="+mn-ea"/>
                          <a:ea typeface="+mn-ea"/>
                        </a:rPr>
                        <a:t>27.</a:t>
                      </a:r>
                      <a:r>
                        <a:rPr kumimoji="1" lang="ja-JP" altLang="en-US" sz="1050" b="0" dirty="0">
                          <a:solidFill>
                            <a:srgbClr val="FF0000"/>
                          </a:solidFill>
                          <a:latin typeface="+mn-ea"/>
                          <a:ea typeface="+mn-ea"/>
                        </a:rPr>
                        <a:t>ギャンブル</a:t>
                      </a:r>
                    </a:p>
                  </a:txBody>
                  <a:tcPr/>
                </a:tc>
                <a:tc>
                  <a:txBody>
                    <a:bodyPr/>
                    <a:lstStyle/>
                    <a:p>
                      <a:r>
                        <a:rPr kumimoji="1" lang="en-US" altLang="ja-JP" sz="1050" b="0" dirty="0">
                          <a:latin typeface="+mn-ea"/>
                          <a:ea typeface="+mn-ea"/>
                        </a:rPr>
                        <a:t>42.</a:t>
                      </a:r>
                      <a:r>
                        <a:rPr kumimoji="1" lang="ja-JP" altLang="en-US" sz="1050" b="0" dirty="0">
                          <a:latin typeface="+mn-ea"/>
                          <a:ea typeface="+mn-ea"/>
                        </a:rPr>
                        <a:t>スポーツ</a:t>
                      </a:r>
                    </a:p>
                  </a:txBody>
                  <a:tcPr/>
                </a:tc>
                <a:tc>
                  <a:txBody>
                    <a:bodyPr/>
                    <a:lstStyle/>
                    <a:p>
                      <a:r>
                        <a:rPr kumimoji="1" lang="en-US" altLang="ja-JP" sz="1050" b="0" dirty="0">
                          <a:solidFill>
                            <a:srgbClr val="FF0000"/>
                          </a:solidFill>
                          <a:latin typeface="+mn-ea"/>
                          <a:ea typeface="+mn-ea"/>
                        </a:rPr>
                        <a:t>57.</a:t>
                      </a:r>
                      <a:r>
                        <a:rPr kumimoji="1" lang="ja-JP" altLang="en-US" sz="1050" b="0" dirty="0">
                          <a:solidFill>
                            <a:srgbClr val="FF0000"/>
                          </a:solidFill>
                          <a:latin typeface="+mn-ea"/>
                          <a:ea typeface="+mn-ea"/>
                        </a:rPr>
                        <a:t>フィッシングサイト</a:t>
                      </a:r>
                    </a:p>
                  </a:txBody>
                  <a:tcPr/>
                </a:tc>
                <a:tc>
                  <a:txBody>
                    <a:bodyPr/>
                    <a:lstStyle/>
                    <a:p>
                      <a:r>
                        <a:rPr kumimoji="1" lang="en-US" altLang="ja-JP" sz="1050" b="0">
                          <a:solidFill>
                            <a:srgbClr val="FF0000"/>
                          </a:solidFill>
                          <a:latin typeface="+mn-ea"/>
                          <a:ea typeface="+mn-ea"/>
                        </a:rPr>
                        <a:t>72.</a:t>
                      </a:r>
                      <a:r>
                        <a:rPr kumimoji="1" lang="ja-JP" altLang="en-US" sz="1050" b="0">
                          <a:solidFill>
                            <a:srgbClr val="FF0000"/>
                          </a:solidFill>
                          <a:latin typeface="+mn-ea"/>
                          <a:ea typeface="+mn-ea"/>
                        </a:rPr>
                        <a:t>パークドメイン</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801628478"/>
                  </a:ext>
                </a:extLst>
              </a:tr>
              <a:tr h="255196">
                <a:tc>
                  <a:txBody>
                    <a:bodyPr/>
                    <a:lstStyle/>
                    <a:p>
                      <a:r>
                        <a:rPr kumimoji="1" lang="en-US" altLang="ja-JP" sz="1050" b="0" dirty="0">
                          <a:solidFill>
                            <a:srgbClr val="FF0000"/>
                          </a:solidFill>
                          <a:latin typeface="+mn-ea"/>
                          <a:ea typeface="+mn-ea"/>
                        </a:rPr>
                        <a:t>13.</a:t>
                      </a:r>
                      <a:r>
                        <a:rPr kumimoji="1" lang="ja-JP" altLang="en-US" sz="1050" b="0" dirty="0">
                          <a:solidFill>
                            <a:srgbClr val="FF0000"/>
                          </a:solidFill>
                          <a:latin typeface="+mn-ea"/>
                          <a:ea typeface="+mn-ea"/>
                        </a:rPr>
                        <a:t>軍事</a:t>
                      </a:r>
                    </a:p>
                  </a:txBody>
                  <a:tcPr/>
                </a:tc>
                <a:tc>
                  <a:txBody>
                    <a:bodyPr/>
                    <a:lstStyle/>
                    <a:p>
                      <a:r>
                        <a:rPr kumimoji="1" lang="en-US" altLang="ja-JP" sz="1050" b="0" dirty="0">
                          <a:latin typeface="+mn-ea"/>
                          <a:ea typeface="+mn-ea"/>
                        </a:rPr>
                        <a:t>28.</a:t>
                      </a:r>
                      <a:r>
                        <a:rPr kumimoji="1" lang="ja-JP" altLang="en-US" sz="1050" b="0" dirty="0">
                          <a:latin typeface="+mn-ea"/>
                          <a:ea typeface="+mn-ea"/>
                        </a:rPr>
                        <a:t>翻訳</a:t>
                      </a:r>
                    </a:p>
                  </a:txBody>
                  <a:tcPr/>
                </a:tc>
                <a:tc>
                  <a:txBody>
                    <a:bodyPr/>
                    <a:lstStyle/>
                    <a:p>
                      <a:r>
                        <a:rPr kumimoji="1" lang="en-US" altLang="ja-JP" sz="1050" b="0">
                          <a:solidFill>
                            <a:srgbClr val="FF0000"/>
                          </a:solidFill>
                          <a:latin typeface="+mn-ea"/>
                          <a:ea typeface="+mn-ea"/>
                        </a:rPr>
                        <a:t>43.</a:t>
                      </a:r>
                      <a:r>
                        <a:rPr kumimoji="1" lang="ja-JP" altLang="en-US" sz="1050" b="0">
                          <a:solidFill>
                            <a:srgbClr val="FF0000"/>
                          </a:solidFill>
                          <a:latin typeface="+mn-ea"/>
                          <a:ea typeface="+mn-ea"/>
                        </a:rPr>
                        <a:t>下着</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水着</a:t>
                      </a:r>
                      <a:endParaRPr kumimoji="1" lang="ja-JP" altLang="en-US" sz="1050" b="0" dirty="0">
                        <a:solidFill>
                          <a:srgbClr val="FF0000"/>
                        </a:solidFill>
                        <a:latin typeface="+mn-ea"/>
                        <a:ea typeface="+mn-ea"/>
                      </a:endParaRPr>
                    </a:p>
                  </a:txBody>
                  <a:tcPr/>
                </a:tc>
                <a:tc>
                  <a:txBody>
                    <a:bodyPr/>
                    <a:lstStyle/>
                    <a:p>
                      <a:r>
                        <a:rPr kumimoji="1" lang="en-US" altLang="ja-JP" sz="1050" b="0" dirty="0">
                          <a:solidFill>
                            <a:srgbClr val="FF0000"/>
                          </a:solidFill>
                          <a:latin typeface="+mn-ea"/>
                          <a:ea typeface="+mn-ea"/>
                        </a:rPr>
                        <a:t>58</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プロキシ</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匿名プロキシ</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73.</a:t>
                      </a:r>
                      <a:r>
                        <a:rPr kumimoji="1" lang="ja-JP" altLang="en-US" sz="1050" b="0">
                          <a:latin typeface="+mn-ea"/>
                          <a:ea typeface="+mn-ea"/>
                        </a:rPr>
                        <a:t>酒とたばこ</a:t>
                      </a:r>
                      <a:endParaRPr kumimoji="1" lang="ja-JP" altLang="en-US" sz="1050" b="0" dirty="0">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1364754315"/>
                  </a:ext>
                </a:extLst>
              </a:tr>
              <a:tr h="414695">
                <a:tc>
                  <a:txBody>
                    <a:bodyPr/>
                    <a:lstStyle/>
                    <a:p>
                      <a:r>
                        <a:rPr kumimoji="1" lang="en-US" altLang="ja-JP" sz="1050" b="0" dirty="0">
                          <a:solidFill>
                            <a:srgbClr val="FF0000"/>
                          </a:solidFill>
                          <a:latin typeface="+mn-ea"/>
                          <a:ea typeface="+mn-ea"/>
                        </a:rPr>
                        <a:t>14.SNS</a:t>
                      </a:r>
                      <a:endParaRPr kumimoji="1" lang="ja-JP" altLang="en-US" sz="1050" b="0" dirty="0">
                        <a:solidFill>
                          <a:srgbClr val="FF0000"/>
                        </a:solidFill>
                        <a:latin typeface="+mn-ea"/>
                        <a:ea typeface="+mn-ea"/>
                      </a:endParaRPr>
                    </a:p>
                  </a:txBody>
                  <a:tcPr/>
                </a:tc>
                <a:tc>
                  <a:txBody>
                    <a:bodyPr/>
                    <a:lstStyle/>
                    <a:p>
                      <a:r>
                        <a:rPr kumimoji="1" lang="en-US" altLang="ja-JP" sz="1050" b="0" dirty="0">
                          <a:latin typeface="+mn-ea"/>
                          <a:ea typeface="+mn-ea"/>
                        </a:rPr>
                        <a:t>29.</a:t>
                      </a:r>
                      <a:r>
                        <a:rPr kumimoji="1" lang="ja-JP" altLang="en-US" sz="1050" b="0" dirty="0">
                          <a:latin typeface="+mn-ea"/>
                          <a:ea typeface="+mn-ea"/>
                        </a:rPr>
                        <a:t>参考文献</a:t>
                      </a:r>
                      <a:r>
                        <a:rPr kumimoji="1" lang="en-US" altLang="ja-JP" sz="1050" b="0" dirty="0">
                          <a:latin typeface="+mn-ea"/>
                          <a:ea typeface="+mn-ea"/>
                        </a:rPr>
                        <a:t>/</a:t>
                      </a:r>
                      <a:r>
                        <a:rPr kumimoji="1" lang="ja-JP" altLang="en-US" sz="1050" b="0" dirty="0">
                          <a:latin typeface="+mn-ea"/>
                          <a:ea typeface="+mn-ea"/>
                        </a:rPr>
                        <a:t>学術調査</a:t>
                      </a:r>
                    </a:p>
                  </a:txBody>
                  <a:tcPr/>
                </a:tc>
                <a:tc>
                  <a:txBody>
                    <a:bodyPr/>
                    <a:lstStyle/>
                    <a:p>
                      <a:r>
                        <a:rPr kumimoji="1" lang="en-US" altLang="ja-JP" sz="1050" b="0" dirty="0">
                          <a:solidFill>
                            <a:srgbClr val="FF0000"/>
                          </a:solidFill>
                          <a:latin typeface="+mn-ea"/>
                          <a:ea typeface="+mn-ea"/>
                        </a:rPr>
                        <a:t>44.</a:t>
                      </a:r>
                      <a:r>
                        <a:rPr kumimoji="1" lang="ja-JP" altLang="en-US" sz="1050" b="0" dirty="0">
                          <a:solidFill>
                            <a:srgbClr val="FF0000"/>
                          </a:solidFill>
                          <a:latin typeface="+mn-ea"/>
                          <a:ea typeface="+mn-ea"/>
                        </a:rPr>
                        <a:t>不審なサイト</a:t>
                      </a:r>
                    </a:p>
                  </a:txBody>
                  <a:tcPr/>
                </a:tc>
                <a:tc>
                  <a:txBody>
                    <a:bodyPr/>
                    <a:lstStyle/>
                    <a:p>
                      <a:r>
                        <a:rPr kumimoji="1" lang="en-US" altLang="ja-JP" sz="1050" b="0" dirty="0">
                          <a:solidFill>
                            <a:srgbClr val="FF0000"/>
                          </a:solidFill>
                          <a:latin typeface="+mn-ea"/>
                          <a:ea typeface="+mn-ea"/>
                        </a:rPr>
                        <a:t>59</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スパイウェア</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アドウェア</a:t>
                      </a:r>
                      <a:endParaRPr kumimoji="1" lang="ja-JP" altLang="en-US" sz="1050" b="0" dirty="0">
                        <a:solidFill>
                          <a:srgbClr val="FF0000"/>
                        </a:solidFill>
                        <a:latin typeface="+mn-ea"/>
                        <a:ea typeface="+mn-ea"/>
                      </a:endParaRPr>
                    </a:p>
                  </a:txBody>
                  <a:tcPr/>
                </a:tc>
                <a:tc>
                  <a:txBody>
                    <a:bodyPr/>
                    <a:lstStyle/>
                    <a:p>
                      <a:r>
                        <a:rPr kumimoji="1" lang="en-US" altLang="ja-JP" sz="1050" b="0">
                          <a:solidFill>
                            <a:srgbClr val="FF0000"/>
                          </a:solidFill>
                          <a:latin typeface="+mn-ea"/>
                          <a:ea typeface="+mn-ea"/>
                        </a:rPr>
                        <a:t>74.</a:t>
                      </a:r>
                      <a:r>
                        <a:rPr kumimoji="1" lang="ja-JP" altLang="en-US" sz="1050" b="0">
                          <a:solidFill>
                            <a:srgbClr val="FF0000"/>
                          </a:solidFill>
                          <a:latin typeface="+mn-ea"/>
                          <a:ea typeface="+mn-ea"/>
                        </a:rPr>
                        <a:t>画像</a:t>
                      </a:r>
                      <a:r>
                        <a:rPr kumimoji="1" lang="en-US" altLang="ja-JP" sz="1050" b="0">
                          <a:solidFill>
                            <a:srgbClr val="FF0000"/>
                          </a:solidFill>
                          <a:latin typeface="+mn-ea"/>
                          <a:ea typeface="+mn-ea"/>
                        </a:rPr>
                        <a:t>/</a:t>
                      </a:r>
                      <a:r>
                        <a:rPr kumimoji="1" lang="ja-JP" altLang="en-US" sz="1050" b="0">
                          <a:solidFill>
                            <a:srgbClr val="FF0000"/>
                          </a:solidFill>
                          <a:latin typeface="+mn-ea"/>
                          <a:ea typeface="+mn-ea"/>
                        </a:rPr>
                        <a:t>動画検索</a:t>
                      </a:r>
                      <a:endParaRPr kumimoji="1" lang="ja-JP" altLang="en-US" sz="1050" b="0" dirty="0">
                        <a:solidFill>
                          <a:srgbClr val="FF0000"/>
                        </a:solidFill>
                        <a:latin typeface="+mn-ea"/>
                        <a:ea typeface="+mn-ea"/>
                      </a:endParaRPr>
                    </a:p>
                  </a:txBody>
                  <a:tcPr/>
                </a:tc>
                <a:tc>
                  <a:txBody>
                    <a:bodyPr/>
                    <a:lstStyle/>
                    <a:p>
                      <a:endParaRPr kumimoji="1" lang="ja-JP" altLang="en-US" sz="1050" b="0" dirty="0">
                        <a:latin typeface="+mn-ea"/>
                        <a:ea typeface="+mn-ea"/>
                      </a:endParaRPr>
                    </a:p>
                  </a:txBody>
                  <a:tcPr/>
                </a:tc>
                <a:extLst>
                  <a:ext uri="{0D108BD9-81ED-4DB2-BD59-A6C34878D82A}">
                    <a16:rowId xmlns:a16="http://schemas.microsoft.com/office/drawing/2014/main" val="970401580"/>
                  </a:ext>
                </a:extLst>
              </a:tr>
              <a:tr h="414695">
                <a:tc>
                  <a:txBody>
                    <a:bodyPr/>
                    <a:lstStyle/>
                    <a:p>
                      <a:r>
                        <a:rPr kumimoji="1" lang="en-US" altLang="ja-JP" sz="1050" b="0" dirty="0">
                          <a:solidFill>
                            <a:srgbClr val="FF0000"/>
                          </a:solidFill>
                          <a:latin typeface="+mn-ea"/>
                          <a:ea typeface="+mn-ea"/>
                        </a:rPr>
                        <a:t>15.</a:t>
                      </a:r>
                      <a:r>
                        <a:rPr kumimoji="1" lang="ja-JP" altLang="en-US" sz="1050" b="0" dirty="0">
                          <a:solidFill>
                            <a:srgbClr val="FF0000"/>
                          </a:solidFill>
                          <a:latin typeface="+mn-ea"/>
                          <a:ea typeface="+mn-ea"/>
                        </a:rPr>
                        <a:t>デッドサイト</a:t>
                      </a:r>
                    </a:p>
                  </a:txBody>
                  <a:tcPr/>
                </a:tc>
                <a:tc>
                  <a:txBody>
                    <a:bodyPr/>
                    <a:lstStyle/>
                    <a:p>
                      <a:r>
                        <a:rPr kumimoji="1" lang="en-US" altLang="ja-JP" sz="1050" b="0" dirty="0">
                          <a:solidFill>
                            <a:srgbClr val="FF0000"/>
                          </a:solidFill>
                          <a:latin typeface="+mn-ea"/>
                          <a:ea typeface="+mn-ea"/>
                        </a:rPr>
                        <a:t>30.</a:t>
                      </a:r>
                      <a:r>
                        <a:rPr kumimoji="1" lang="ja-JP" altLang="en-US" sz="1050" b="0" dirty="0">
                          <a:solidFill>
                            <a:srgbClr val="FF0000"/>
                          </a:solidFill>
                          <a:latin typeface="+mn-ea"/>
                          <a:ea typeface="+mn-ea"/>
                        </a:rPr>
                        <a:t>シェアウェア</a:t>
                      </a:r>
                      <a:r>
                        <a:rPr kumimoji="1" lang="en-US" altLang="ja-JP" sz="1050" b="0" dirty="0">
                          <a:solidFill>
                            <a:srgbClr val="FF0000"/>
                          </a:solidFill>
                          <a:latin typeface="+mn-ea"/>
                          <a:ea typeface="+mn-ea"/>
                        </a:rPr>
                        <a:t>/</a:t>
                      </a:r>
                      <a:r>
                        <a:rPr kumimoji="1" lang="ja-JP" altLang="en-US" sz="1050" b="0" dirty="0">
                          <a:solidFill>
                            <a:srgbClr val="FF0000"/>
                          </a:solidFill>
                          <a:latin typeface="+mn-ea"/>
                          <a:ea typeface="+mn-ea"/>
                        </a:rPr>
                        <a:t>フリーウェア</a:t>
                      </a:r>
                    </a:p>
                  </a:txBody>
                  <a:tcPr/>
                </a:tc>
                <a:tc>
                  <a:txBody>
                    <a:bodyPr/>
                    <a:lstStyle/>
                    <a:p>
                      <a:r>
                        <a:rPr kumimoji="1" lang="en-US" altLang="ja-JP" sz="1050" b="0" dirty="0">
                          <a:latin typeface="+mn-ea"/>
                          <a:ea typeface="+mn-ea"/>
                        </a:rPr>
                        <a:t>45.</a:t>
                      </a:r>
                      <a:r>
                        <a:rPr kumimoji="1" lang="ja-JP" altLang="en-US" sz="1050" b="0" dirty="0">
                          <a:latin typeface="+mn-ea"/>
                          <a:ea typeface="+mn-ea"/>
                        </a:rPr>
                        <a:t>子供向け</a:t>
                      </a:r>
                    </a:p>
                  </a:txBody>
                  <a:tcPr/>
                </a:tc>
                <a:tc>
                  <a:txBody>
                    <a:bodyPr/>
                    <a:lstStyle/>
                    <a:p>
                      <a:r>
                        <a:rPr kumimoji="1" lang="en-US" altLang="ja-JP" sz="1050" b="0" dirty="0">
                          <a:solidFill>
                            <a:srgbClr val="FF0000"/>
                          </a:solidFill>
                          <a:latin typeface="+mn-ea"/>
                          <a:ea typeface="+mn-ea"/>
                        </a:rPr>
                        <a:t>60.</a:t>
                      </a:r>
                      <a:r>
                        <a:rPr kumimoji="1" lang="ja-JP" altLang="en-US" sz="1050" b="0" dirty="0">
                          <a:solidFill>
                            <a:srgbClr val="FF0000"/>
                          </a:solidFill>
                          <a:latin typeface="+mn-ea"/>
                          <a:ea typeface="+mn-ea"/>
                        </a:rPr>
                        <a:t>音楽</a:t>
                      </a:r>
                    </a:p>
                  </a:txBody>
                  <a:tcPr/>
                </a:tc>
                <a:tc>
                  <a:txBody>
                    <a:bodyPr/>
                    <a:lstStyle/>
                    <a:p>
                      <a:r>
                        <a:rPr kumimoji="1" lang="en-US" altLang="ja-JP" sz="1050" b="0">
                          <a:solidFill>
                            <a:srgbClr val="FF0000"/>
                          </a:solidFill>
                          <a:latin typeface="+mn-ea"/>
                          <a:ea typeface="+mn-ea"/>
                        </a:rPr>
                        <a:t>75.</a:t>
                      </a:r>
                      <a:r>
                        <a:rPr kumimoji="1" lang="ja-JP" altLang="en-US" sz="1050" b="0">
                          <a:solidFill>
                            <a:srgbClr val="FF0000"/>
                          </a:solidFill>
                          <a:latin typeface="+mn-ea"/>
                          <a:ea typeface="+mn-ea"/>
                        </a:rPr>
                        <a:t>ファッションと美容</a:t>
                      </a:r>
                      <a:endParaRPr kumimoji="1" lang="ja-JP" altLang="en-US" sz="1050" b="0" dirty="0">
                        <a:solidFill>
                          <a:srgbClr val="FF0000"/>
                        </a:solidFill>
                        <a:latin typeface="+mn-ea"/>
                        <a:ea typeface="+mn-ea"/>
                      </a:endParaRPr>
                    </a:p>
                  </a:txBody>
                  <a:tcPr/>
                </a:tc>
                <a:tc>
                  <a:txBody>
                    <a:bodyPr/>
                    <a:lstStyle/>
                    <a:p>
                      <a:r>
                        <a:rPr kumimoji="1" lang="en-US" altLang="ja-JP" sz="1050" b="0">
                          <a:latin typeface="+mn-ea"/>
                          <a:ea typeface="+mn-ea"/>
                        </a:rPr>
                        <a:t>54</a:t>
                      </a:r>
                      <a:r>
                        <a:rPr kumimoji="1" lang="ja-JP" altLang="en-US" sz="1050" b="0">
                          <a:latin typeface="+mn-ea"/>
                          <a:ea typeface="+mn-ea"/>
                        </a:rPr>
                        <a:t>カテゴリブロック</a:t>
                      </a:r>
                      <a:endParaRPr kumimoji="1" lang="ja-JP" altLang="en-US" sz="1050" b="0" dirty="0">
                        <a:latin typeface="+mn-ea"/>
                        <a:ea typeface="+mn-ea"/>
                      </a:endParaRPr>
                    </a:p>
                  </a:txBody>
                  <a:tcPr/>
                </a:tc>
                <a:extLst>
                  <a:ext uri="{0D108BD9-81ED-4DB2-BD59-A6C34878D82A}">
                    <a16:rowId xmlns:a16="http://schemas.microsoft.com/office/drawing/2014/main" val="4165132046"/>
                  </a:ext>
                </a:extLst>
              </a:tr>
            </a:tbl>
          </a:graphicData>
        </a:graphic>
      </p:graphicFrame>
    </p:spTree>
    <p:extLst>
      <p:ext uri="{BB962C8B-B14F-4D97-AF65-F5344CB8AC3E}">
        <p14:creationId xmlns:p14="http://schemas.microsoft.com/office/powerpoint/2010/main" val="2954324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FD1D56EB-97FF-4B9D-3419-7A2FAD09B1BE}"/>
              </a:ext>
            </a:extLst>
          </p:cNvPr>
          <p:cNvPicPr>
            <a:picLocks noChangeAspect="1"/>
          </p:cNvPicPr>
          <p:nvPr/>
        </p:nvPicPr>
        <p:blipFill>
          <a:blip r:embed="rId3"/>
          <a:stretch>
            <a:fillRect/>
          </a:stretch>
        </p:blipFill>
        <p:spPr>
          <a:xfrm>
            <a:off x="7048106" y="2423757"/>
            <a:ext cx="3600000" cy="2558260"/>
          </a:xfrm>
          <a:prstGeom prst="rect">
            <a:avLst/>
          </a:prstGeom>
          <a:ln w="12700">
            <a:solidFill>
              <a:schemeClr val="tx1"/>
            </a:solidFill>
          </a:ln>
        </p:spPr>
      </p:pic>
      <p:sp>
        <p:nvSpPr>
          <p:cNvPr id="14" name="タイトル 13">
            <a:extLst>
              <a:ext uri="{FF2B5EF4-FFF2-40B4-BE49-F238E27FC236}">
                <a16:creationId xmlns:a16="http://schemas.microsoft.com/office/drawing/2014/main" id="{285B62CA-4D8B-EEF9-4A3E-2A1AA837B9E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6622A9E7-2960-C043-C334-7DCC20AEE4B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kumimoji="1" lang="en-US" altLang="ja-JP"/>
          </a:p>
          <a:p>
            <a:endParaRPr kumimoji="1" lang="ja-JP" altLang="en-US"/>
          </a:p>
          <a:p>
            <a:endParaRPr kumimoji="1" lang="ja-JP" altLang="en-US"/>
          </a:p>
        </p:txBody>
      </p:sp>
      <p:sp>
        <p:nvSpPr>
          <p:cNvPr id="4" name="フッター プレースホルダー 3">
            <a:extLst>
              <a:ext uri="{FF2B5EF4-FFF2-40B4-BE49-F238E27FC236}">
                <a16:creationId xmlns:a16="http://schemas.microsoft.com/office/drawing/2014/main" id="{A7001759-661B-A962-67AA-99B603F4CED8}"/>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42CAD957-2879-C6A0-3917-25AFB950DB22}"/>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
        <p:nvSpPr>
          <p:cNvPr id="6" name="テキスト プレースホルダー 5">
            <a:extLst>
              <a:ext uri="{FF2B5EF4-FFF2-40B4-BE49-F238E27FC236}">
                <a16:creationId xmlns:a16="http://schemas.microsoft.com/office/drawing/2014/main" id="{6208E3B4-E9EC-B7F3-C1EB-6AAD0303E703}"/>
              </a:ext>
            </a:extLst>
          </p:cNvPr>
          <p:cNvSpPr>
            <a:spLocks noGrp="1"/>
          </p:cNvSpPr>
          <p:nvPr>
            <p:ph type="body" sz="quarter" idx="17"/>
          </p:nvPr>
        </p:nvSpPr>
        <p:spPr/>
        <p:txBody>
          <a:bodyPr/>
          <a:lstStyle/>
          <a:p>
            <a:r>
              <a:rPr lang="ja-JP" altLang="en-US"/>
              <a:t>④　ラジオボタンからフィルタリングのレベルを選択し、</a:t>
            </a:r>
            <a:br>
              <a:rPr lang="en-US" altLang="ja-JP"/>
            </a:br>
            <a:r>
              <a:rPr lang="ja-JP" altLang="en-US"/>
              <a:t>　　「次へ」をクリックします</a:t>
            </a:r>
            <a:br>
              <a:rPr lang="en-US" altLang="ja-JP"/>
            </a:br>
            <a:r>
              <a:rPr lang="ja-JP" altLang="en-US"/>
              <a:t>　　</a:t>
            </a:r>
            <a:r>
              <a:rPr lang="en-US" altLang="ja-JP">
                <a:solidFill>
                  <a:srgbClr val="FF0000"/>
                </a:solidFill>
              </a:rPr>
              <a:t>※</a:t>
            </a:r>
            <a:r>
              <a:rPr lang="ja-JP" altLang="en-US">
                <a:solidFill>
                  <a:srgbClr val="FF0000"/>
                </a:solidFill>
              </a:rPr>
              <a:t>各レベルでブロックされるカテゴリにつきましては、</a:t>
            </a:r>
            <a:br>
              <a:rPr lang="en-US" altLang="ja-JP">
                <a:solidFill>
                  <a:srgbClr val="FF0000"/>
                </a:solidFill>
              </a:rPr>
            </a:br>
            <a:r>
              <a:rPr lang="ja-JP" altLang="en-US">
                <a:solidFill>
                  <a:srgbClr val="FF0000"/>
                </a:solidFill>
              </a:rPr>
              <a:t>　　　「</a:t>
            </a:r>
            <a:r>
              <a:rPr lang="en-US" altLang="ja-JP">
                <a:solidFill>
                  <a:srgbClr val="FF0000"/>
                </a:solidFill>
              </a:rPr>
              <a:t>9.</a:t>
            </a:r>
            <a:r>
              <a:rPr lang="ja-JP" altLang="en-US">
                <a:solidFill>
                  <a:srgbClr val="FF0000"/>
                </a:solidFill>
              </a:rPr>
              <a:t> </a:t>
            </a:r>
            <a:r>
              <a:rPr lang="en-US" altLang="ja-JP">
                <a:solidFill>
                  <a:srgbClr val="FF0000"/>
                </a:solidFill>
              </a:rPr>
              <a:t>URL</a:t>
            </a:r>
            <a:r>
              <a:rPr lang="ja-JP" altLang="en-US">
                <a:solidFill>
                  <a:srgbClr val="FF0000"/>
                </a:solidFill>
              </a:rPr>
              <a:t>フィルタリングレベル別カテゴリリスト」を</a:t>
            </a:r>
            <a:br>
              <a:rPr lang="en-US" altLang="ja-JP">
                <a:solidFill>
                  <a:srgbClr val="FF0000"/>
                </a:solidFill>
              </a:rPr>
            </a:br>
            <a:r>
              <a:rPr lang="ja-JP" altLang="en-US">
                <a:solidFill>
                  <a:srgbClr val="FF0000"/>
                </a:solidFill>
              </a:rPr>
              <a:t>　　　ご参照ください</a:t>
            </a:r>
            <a:br>
              <a:rPr lang="en-US" altLang="ja-JP">
                <a:solidFill>
                  <a:srgbClr val="FF0000"/>
                </a:solidFill>
              </a:rPr>
            </a:br>
            <a:r>
              <a:rPr lang="ja-JP" altLang="en-US">
                <a:solidFill>
                  <a:srgbClr val="FF0000"/>
                </a:solidFill>
              </a:rPr>
              <a:t>　　　レベル「カスタム」については次項で説明します</a:t>
            </a:r>
          </a:p>
          <a:p>
            <a:endParaRPr kumimoji="1" lang="ja-JP" altLang="en-US"/>
          </a:p>
        </p:txBody>
      </p:sp>
      <p:sp>
        <p:nvSpPr>
          <p:cNvPr id="12" name="正方形/長方形 11">
            <a:extLst>
              <a:ext uri="{FF2B5EF4-FFF2-40B4-BE49-F238E27FC236}">
                <a16:creationId xmlns:a16="http://schemas.microsoft.com/office/drawing/2014/main" id="{AA260B45-251C-17B4-7907-E53FA00DCBDD}"/>
              </a:ext>
            </a:extLst>
          </p:cNvPr>
          <p:cNvSpPr/>
          <p:nvPr/>
        </p:nvSpPr>
        <p:spPr>
          <a:xfrm>
            <a:off x="9402840" y="3986204"/>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497C03D-ACE8-E3C4-2C23-3A35ECE28BD9}"/>
              </a:ext>
            </a:extLst>
          </p:cNvPr>
          <p:cNvSpPr/>
          <p:nvPr/>
        </p:nvSpPr>
        <p:spPr>
          <a:xfrm>
            <a:off x="7715153" y="3293780"/>
            <a:ext cx="215889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EF17DB7D-630A-F72F-F39F-206B816A712F}"/>
              </a:ext>
            </a:extLst>
          </p:cNvPr>
          <p:cNvPicPr>
            <a:picLocks noChangeAspect="1"/>
          </p:cNvPicPr>
          <p:nvPr/>
        </p:nvPicPr>
        <p:blipFill>
          <a:blip r:embed="rId4"/>
          <a:stretch>
            <a:fillRect/>
          </a:stretch>
        </p:blipFill>
        <p:spPr>
          <a:xfrm>
            <a:off x="1538596" y="1800308"/>
            <a:ext cx="3600000" cy="2138519"/>
          </a:xfrm>
          <a:prstGeom prst="rect">
            <a:avLst/>
          </a:prstGeom>
          <a:ln w="12700">
            <a:solidFill>
              <a:schemeClr val="tx1"/>
            </a:solidFill>
          </a:ln>
        </p:spPr>
      </p:pic>
      <p:sp>
        <p:nvSpPr>
          <p:cNvPr id="16" name="正方形/長方形 15">
            <a:extLst>
              <a:ext uri="{FF2B5EF4-FFF2-40B4-BE49-F238E27FC236}">
                <a16:creationId xmlns:a16="http://schemas.microsoft.com/office/drawing/2014/main" id="{430903BC-7598-482A-56CB-BDB6A467E3B7}"/>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9C6C40C-888F-605E-894F-82227793DFDA}"/>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C144D9E-3923-52DC-E620-019D6D0B16A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843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43F85FCA-F205-72BF-372D-AE628FF54357}"/>
              </a:ext>
            </a:extLst>
          </p:cNvPr>
          <p:cNvPicPr>
            <a:picLocks noChangeAspect="1"/>
          </p:cNvPicPr>
          <p:nvPr/>
        </p:nvPicPr>
        <p:blipFill>
          <a:blip r:embed="rId2"/>
          <a:stretch>
            <a:fillRect/>
          </a:stretch>
        </p:blipFill>
        <p:spPr>
          <a:xfrm>
            <a:off x="1541245" y="1372599"/>
            <a:ext cx="3600000" cy="2597176"/>
          </a:xfrm>
          <a:prstGeom prst="rect">
            <a:avLst/>
          </a:prstGeom>
          <a:ln w="12700">
            <a:solidFill>
              <a:schemeClr val="tx1"/>
            </a:solidFill>
          </a:ln>
        </p:spPr>
      </p:pic>
      <p:sp>
        <p:nvSpPr>
          <p:cNvPr id="11" name="タイトル 10">
            <a:extLst>
              <a:ext uri="{FF2B5EF4-FFF2-40B4-BE49-F238E27FC236}">
                <a16:creationId xmlns:a16="http://schemas.microsoft.com/office/drawing/2014/main" id="{7A662921-646C-9DB4-D91C-99B13A4878AB}"/>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DBA5394-5143-1B01-7FA1-E16533B5124D}"/>
              </a:ext>
            </a:extLst>
          </p:cNvPr>
          <p:cNvSpPr>
            <a:spLocks noGrp="1"/>
          </p:cNvSpPr>
          <p:nvPr>
            <p:ph type="body" sz="quarter" idx="13"/>
          </p:nvPr>
        </p:nvSpPr>
        <p:spPr/>
        <p:txBody>
          <a:bodyPr/>
          <a:lstStyle/>
          <a:p>
            <a:r>
              <a:rPr lang="ja-JP" altLang="en-US"/>
              <a:t>⑤</a:t>
            </a:r>
            <a:r>
              <a:rPr kumimoji="1" lang="ja-JP" altLang="en-US"/>
              <a:t>　設定内容を確認し、「確認」をクリックして設定は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2A807414-5AA6-2F92-806E-72D49E91DCE3}"/>
              </a:ext>
            </a:extLst>
          </p:cNvPr>
          <p:cNvSpPr>
            <a:spLocks noGrp="1"/>
          </p:cNvSpPr>
          <p:nvPr>
            <p:ph type="ftr" sz="quarter" idx="15"/>
          </p:nvPr>
        </p:nvSpPr>
        <p:spPr/>
        <p:txBody>
          <a:bodyPr/>
          <a:lstStyle/>
          <a:p>
            <a:r>
              <a:rPr lang="en-US" altLang="ja-JP" cap="none"/>
              <a:t>Copyright 2025 Technol INC. All Rights Reserved.</a:t>
            </a:r>
          </a:p>
        </p:txBody>
      </p:sp>
      <p:sp>
        <p:nvSpPr>
          <p:cNvPr id="12" name="テキスト プレースホルダー 11">
            <a:extLst>
              <a:ext uri="{FF2B5EF4-FFF2-40B4-BE49-F238E27FC236}">
                <a16:creationId xmlns:a16="http://schemas.microsoft.com/office/drawing/2014/main" id="{F4B9CCDC-C32E-E1AB-D68A-7418BA6512F3}"/>
              </a:ext>
            </a:extLst>
          </p:cNvPr>
          <p:cNvSpPr>
            <a:spLocks noGrp="1"/>
          </p:cNvSpPr>
          <p:nvPr>
            <p:ph type="body" sz="quarter" idx="17"/>
          </p:nvPr>
        </p:nvSpPr>
        <p:spPr/>
        <p:txBody>
          <a:bodyPr/>
          <a:lstStyle/>
          <a:p>
            <a:endParaRPr lang="ja-JP" altLang="en-US"/>
          </a:p>
        </p:txBody>
      </p:sp>
      <p:sp>
        <p:nvSpPr>
          <p:cNvPr id="2" name="正方形/長方形 1">
            <a:extLst>
              <a:ext uri="{FF2B5EF4-FFF2-40B4-BE49-F238E27FC236}">
                <a16:creationId xmlns:a16="http://schemas.microsoft.com/office/drawing/2014/main" id="{B21DB2DD-B2D6-4BB6-C79D-D29678E85A91}"/>
              </a:ext>
            </a:extLst>
          </p:cNvPr>
          <p:cNvSpPr/>
          <p:nvPr/>
        </p:nvSpPr>
        <p:spPr>
          <a:xfrm>
            <a:off x="3890823" y="2821105"/>
            <a:ext cx="560527" cy="1157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E8B64CB-7910-3DA3-6E70-5A354063F922}"/>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47560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23BF7-0780-748A-E149-FEB8E71B6B5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AF257F4-40EB-DE1F-A8EE-F0AD16591984}"/>
              </a:ext>
            </a:extLst>
          </p:cNvPr>
          <p:cNvSpPr>
            <a:spLocks noGrp="1"/>
          </p:cNvSpPr>
          <p:nvPr>
            <p:ph type="title"/>
          </p:nvPr>
        </p:nvSpPr>
        <p:spPr/>
        <p:txBody>
          <a:bodyPr/>
          <a:lstStyle/>
          <a:p>
            <a:r>
              <a:rPr lang="en-US" altLang="ja-JP"/>
              <a:t>2. </a:t>
            </a:r>
            <a:r>
              <a:rPr lang="ja-JP" altLang="en-US"/>
              <a:t>カスタムフィルタリング</a:t>
            </a:r>
            <a:endParaRPr kumimoji="1" lang="ja-JP" altLang="en-US"/>
          </a:p>
        </p:txBody>
      </p:sp>
      <p:sp>
        <p:nvSpPr>
          <p:cNvPr id="3" name="テキスト プレースホルダー 2">
            <a:extLst>
              <a:ext uri="{FF2B5EF4-FFF2-40B4-BE49-F238E27FC236}">
                <a16:creationId xmlns:a16="http://schemas.microsoft.com/office/drawing/2014/main" id="{D540A73E-57E9-130E-95EA-2FA50D5AECC7}"/>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0506D1FA-F047-8A45-C301-73B62045E7A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C3F8C30-7345-8D44-FAED-396507B4B3BD}"/>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3AAC8676-AC98-E3B4-44CE-A3DDEC1CFE1B}"/>
              </a:ext>
            </a:extLst>
          </p:cNvPr>
          <p:cNvSpPr>
            <a:spLocks noGrp="1"/>
          </p:cNvSpPr>
          <p:nvPr>
            <p:ph type="body" sz="quarter" idx="18"/>
          </p:nvPr>
        </p:nvSpPr>
        <p:spPr/>
        <p:txBody>
          <a:bodyPr/>
          <a:lstStyle/>
          <a:p>
            <a:r>
              <a:rPr lang="ja-JP" altLang="en-US"/>
              <a:t>カスタムフィルタリングの設定手順について説明します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0680770D-9CAC-5763-DBC3-34CE2F0D67B4}"/>
              </a:ext>
            </a:extLst>
          </p:cNvPr>
          <p:cNvSpPr>
            <a:spLocks noGrp="1"/>
          </p:cNvSpPr>
          <p:nvPr>
            <p:ph type="sldNum" sz="quarter" idx="16"/>
          </p:nvPr>
        </p:nvSpPr>
        <p:spPr/>
        <p:txBody>
          <a:bodyPr/>
          <a:lstStyle/>
          <a:p>
            <a:fld id="{D57F1E4F-1CFF-5643-939E-217C01CDF565}" type="slidenum">
              <a:rPr lang="en-US" smtClean="0"/>
              <a:pPr/>
              <a:t>6</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99311F8B-0AF6-7904-BAE3-FCC7D372FF68}"/>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2D0326DC-7F5B-002A-EB33-1688303B9ABE}"/>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D9BFEBB-3E8E-5E93-20BA-E905A35E5AF4}"/>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7EC35214-AE81-996E-5A93-D31AC4C75638}"/>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B57332B-7B27-EA0A-CBBF-7346D3C4ED42}"/>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625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D35DB6EB-C649-EC8B-5CA2-63A09431F587}"/>
              </a:ext>
            </a:extLst>
          </p:cNvPr>
          <p:cNvPicPr>
            <a:picLocks noChangeAspect="1"/>
          </p:cNvPicPr>
          <p:nvPr/>
        </p:nvPicPr>
        <p:blipFill>
          <a:blip r:embed="rId3"/>
          <a:stretch>
            <a:fillRect/>
          </a:stretch>
        </p:blipFill>
        <p:spPr>
          <a:xfrm>
            <a:off x="7050755" y="1847850"/>
            <a:ext cx="3600000" cy="2558260"/>
          </a:xfrm>
          <a:prstGeom prst="rect">
            <a:avLst/>
          </a:prstGeom>
          <a:ln w="12700">
            <a:solidFill>
              <a:schemeClr val="tx1"/>
            </a:solidFill>
          </a:ln>
        </p:spPr>
      </p:pic>
      <p:sp>
        <p:nvSpPr>
          <p:cNvPr id="11" name="タイトル 10">
            <a:extLst>
              <a:ext uri="{FF2B5EF4-FFF2-40B4-BE49-F238E27FC236}">
                <a16:creationId xmlns:a16="http://schemas.microsoft.com/office/drawing/2014/main" id="{41BDC873-2374-EAFD-1896-B39D2ECD191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82B6EEFA-1358-13B9-E1A5-221CCC51E3D5}"/>
              </a:ext>
            </a:extLst>
          </p:cNvPr>
          <p:cNvSpPr>
            <a:spLocks noGrp="1"/>
          </p:cNvSpPr>
          <p:nvPr>
            <p:ph type="body" sz="quarter" idx="13"/>
          </p:nvPr>
        </p:nvSpPr>
        <p:spPr/>
        <p:txBody>
          <a:bodyPr>
            <a:normAutofit/>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r>
              <a:rPr lang="en-US" altLang="ja-JP">
                <a:solidFill>
                  <a:srgbClr val="FF0000"/>
                </a:solidFill>
              </a:rPr>
              <a:t>※</a:t>
            </a:r>
            <a:r>
              <a:rPr lang="ja-JP" altLang="en-US">
                <a:solidFill>
                  <a:srgbClr val="FF0000"/>
                </a:solidFill>
              </a:rPr>
              <a:t>カスタムフィルタリングでは、ブロックしたいカテゴリを</a:t>
            </a:r>
            <a:br>
              <a:rPr lang="en-US" altLang="ja-JP">
                <a:solidFill>
                  <a:srgbClr val="FF0000"/>
                </a:solidFill>
              </a:rPr>
            </a:br>
            <a:r>
              <a:rPr lang="ja-JP" altLang="en-US">
                <a:solidFill>
                  <a:srgbClr val="FF0000"/>
                </a:solidFill>
              </a:rPr>
              <a:t>　任意に選択することができます</a:t>
            </a:r>
            <a:endParaRPr lang="en-US" altLang="ja-JP">
              <a:solidFill>
                <a:srgbClr val="FF0000"/>
              </a:solidFill>
            </a:endParaRPr>
          </a:p>
        </p:txBody>
      </p:sp>
      <p:sp>
        <p:nvSpPr>
          <p:cNvPr id="4" name="フッター プレースホルダー 3">
            <a:extLst>
              <a:ext uri="{FF2B5EF4-FFF2-40B4-BE49-F238E27FC236}">
                <a16:creationId xmlns:a16="http://schemas.microsoft.com/office/drawing/2014/main" id="{B7A5870E-9B93-A003-9A00-D064B5C60132}"/>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F6475B0-E424-9D73-9D7A-50B2735C7469}"/>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
        <p:nvSpPr>
          <p:cNvPr id="6" name="テキスト プレースホルダー 5">
            <a:extLst>
              <a:ext uri="{FF2B5EF4-FFF2-40B4-BE49-F238E27FC236}">
                <a16:creationId xmlns:a16="http://schemas.microsoft.com/office/drawing/2014/main" id="{C5A7F0A9-5719-66B2-BE74-7A202BF8E7C5}"/>
              </a:ext>
            </a:extLst>
          </p:cNvPr>
          <p:cNvSpPr>
            <a:spLocks noGrp="1"/>
          </p:cNvSpPr>
          <p:nvPr>
            <p:ph type="body" sz="quarter" idx="17"/>
          </p:nvPr>
        </p:nvSpPr>
        <p:spPr/>
        <p:txBody>
          <a:bodyPr/>
          <a:lstStyle/>
          <a:p>
            <a:r>
              <a:rPr lang="ja-JP" altLang="en-US"/>
              <a:t>④</a:t>
            </a:r>
            <a:r>
              <a:rPr kumimoji="1" lang="ja-JP" altLang="en-US"/>
              <a:t>　「カスタムカテゴリー」をクリックします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46E48698-536F-1B35-25F3-614963D96FCC}"/>
              </a:ext>
            </a:extLst>
          </p:cNvPr>
          <p:cNvPicPr>
            <a:picLocks noChangeAspect="1"/>
          </p:cNvPicPr>
          <p:nvPr/>
        </p:nvPicPr>
        <p:blipFill>
          <a:blip r:embed="rId4"/>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AF921A99-186D-A4EF-28E4-075423886190}"/>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5AA0BD3-9A2A-6A0B-FA8B-9D4CB133DA51}"/>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FA3F521-4F37-7041-0865-6D04B357671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B2FB03A-6149-3DFA-9E43-08337A6B7589}"/>
              </a:ext>
            </a:extLst>
          </p:cNvPr>
          <p:cNvSpPr/>
          <p:nvPr/>
        </p:nvSpPr>
        <p:spPr>
          <a:xfrm>
            <a:off x="9407871" y="3031504"/>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008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ーブル&#10;&#10;AI 生成コンテンツは誤りを含む可能性があります。">
            <a:extLst>
              <a:ext uri="{FF2B5EF4-FFF2-40B4-BE49-F238E27FC236}">
                <a16:creationId xmlns:a16="http://schemas.microsoft.com/office/drawing/2014/main" id="{E50DD7CA-881D-74AB-D28F-F07F91282C25}"/>
              </a:ext>
            </a:extLst>
          </p:cNvPr>
          <p:cNvPicPr>
            <a:picLocks noChangeAspect="1"/>
          </p:cNvPicPr>
          <p:nvPr/>
        </p:nvPicPr>
        <p:blipFill>
          <a:blip r:embed="rId2"/>
          <a:stretch>
            <a:fillRect/>
          </a:stretch>
        </p:blipFill>
        <p:spPr>
          <a:xfrm>
            <a:off x="7050755" y="1365801"/>
            <a:ext cx="3600000" cy="2562246"/>
          </a:xfrm>
          <a:prstGeom prst="rect">
            <a:avLst/>
          </a:prstGeom>
          <a:ln>
            <a:solidFill>
              <a:schemeClr val="tx1"/>
            </a:solidFill>
          </a:ln>
        </p:spPr>
      </p:pic>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BB14D037-2CA3-8E42-61AB-C4E2D0665D81}"/>
              </a:ext>
            </a:extLst>
          </p:cNvPr>
          <p:cNvPicPr>
            <a:picLocks noChangeAspect="1"/>
          </p:cNvPicPr>
          <p:nvPr/>
        </p:nvPicPr>
        <p:blipFill>
          <a:blip r:embed="rId3"/>
          <a:stretch>
            <a:fillRect/>
          </a:stretch>
        </p:blipFill>
        <p:spPr>
          <a:xfrm>
            <a:off x="1541245" y="1602965"/>
            <a:ext cx="3600000" cy="2624904"/>
          </a:xfrm>
          <a:prstGeom prst="rect">
            <a:avLst/>
          </a:prstGeom>
          <a:ln>
            <a:solidFill>
              <a:schemeClr val="tx1"/>
            </a:solidFill>
          </a:ln>
        </p:spPr>
      </p:pic>
      <p:sp>
        <p:nvSpPr>
          <p:cNvPr id="9" name="タイトル 8">
            <a:extLst>
              <a:ext uri="{FF2B5EF4-FFF2-40B4-BE49-F238E27FC236}">
                <a16:creationId xmlns:a16="http://schemas.microsoft.com/office/drawing/2014/main" id="{83DEFBDE-9285-F362-D40D-7B0836C9976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0DEA8D00-661F-759F-F691-4FE9601796F9}"/>
              </a:ext>
            </a:extLst>
          </p:cNvPr>
          <p:cNvSpPr>
            <a:spLocks noGrp="1"/>
          </p:cNvSpPr>
          <p:nvPr>
            <p:ph type="body" sz="quarter" idx="13"/>
          </p:nvPr>
        </p:nvSpPr>
        <p:spPr/>
        <p:txBody>
          <a:bodyPr/>
          <a:lstStyle/>
          <a:p>
            <a:r>
              <a:rPr lang="ja-JP" altLang="en-US"/>
              <a:t>⑤</a:t>
            </a:r>
            <a:r>
              <a:rPr kumimoji="1" lang="ja-JP" altLang="en-US"/>
              <a:t>　</a:t>
            </a:r>
            <a:r>
              <a:rPr kumimoji="1" lang="en-US" altLang="ja-JP"/>
              <a:t>URL</a:t>
            </a:r>
            <a:r>
              <a:rPr kumimoji="1" lang="ja-JP" altLang="en-US"/>
              <a:t>フィルタリング機能でブロックしたいカテゴリを選択</a:t>
            </a:r>
            <a:br>
              <a:rPr lang="en-US" altLang="ja-JP"/>
            </a:br>
            <a:r>
              <a:rPr lang="ja-JP" altLang="en-US"/>
              <a:t>　　し、「確認」をクリックします</a:t>
            </a:r>
            <a:endParaRPr kumimoji="1" lang="ja-JP" altLang="en-US"/>
          </a:p>
        </p:txBody>
      </p:sp>
      <p:sp>
        <p:nvSpPr>
          <p:cNvPr id="4" name="フッター プレースホルダー 3">
            <a:extLst>
              <a:ext uri="{FF2B5EF4-FFF2-40B4-BE49-F238E27FC236}">
                <a16:creationId xmlns:a16="http://schemas.microsoft.com/office/drawing/2014/main" id="{530EFBC2-D6A3-3538-CFA4-12EFB6A2105D}"/>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A6B200A-0E53-B18A-7C98-E18E60C25EEB}"/>
              </a:ext>
            </a:extLst>
          </p:cNvPr>
          <p:cNvSpPr>
            <a:spLocks noGrp="1"/>
          </p:cNvSpPr>
          <p:nvPr>
            <p:ph type="body" sz="quarter" idx="17"/>
          </p:nvPr>
        </p:nvSpPr>
        <p:spPr/>
        <p:txBody>
          <a:bodyPr/>
          <a:lstStyle/>
          <a:p>
            <a:r>
              <a:rPr lang="ja-JP" altLang="en-US"/>
              <a:t>⑥</a:t>
            </a:r>
            <a:r>
              <a:rPr kumimoji="1" lang="ja-JP" altLang="en-US"/>
              <a:t>　設定内容を確認し、「設定」をクリックします</a:t>
            </a:r>
          </a:p>
        </p:txBody>
      </p:sp>
      <p:sp>
        <p:nvSpPr>
          <p:cNvPr id="2" name="正方形/長方形 1">
            <a:extLst>
              <a:ext uri="{FF2B5EF4-FFF2-40B4-BE49-F238E27FC236}">
                <a16:creationId xmlns:a16="http://schemas.microsoft.com/office/drawing/2014/main" id="{F1D3DC96-7825-4F59-A232-9D8780EE2F42}"/>
              </a:ext>
            </a:extLst>
          </p:cNvPr>
          <p:cNvSpPr/>
          <p:nvPr/>
        </p:nvSpPr>
        <p:spPr>
          <a:xfrm>
            <a:off x="2157550" y="2964180"/>
            <a:ext cx="2277290" cy="111968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17B9C53-44D2-3BC9-09D2-0034DEFA64A1}"/>
              </a:ext>
            </a:extLst>
          </p:cNvPr>
          <p:cNvSpPr/>
          <p:nvPr/>
        </p:nvSpPr>
        <p:spPr>
          <a:xfrm>
            <a:off x="3892740" y="2500313"/>
            <a:ext cx="542100" cy="1140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FA77E04-8C3F-DB46-DFDA-ACBFCD7EEFAD}"/>
              </a:ext>
            </a:extLst>
          </p:cNvPr>
          <p:cNvSpPr/>
          <p:nvPr/>
        </p:nvSpPr>
        <p:spPr>
          <a:xfrm>
            <a:off x="9692350" y="3635212"/>
            <a:ext cx="537500" cy="12478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2520D2F-01D5-2374-CD87-9230D7433A77}"/>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92730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AAD3CC21-7D68-2548-4835-A37CA35E097C}"/>
              </a:ext>
            </a:extLst>
          </p:cNvPr>
          <p:cNvPicPr>
            <a:picLocks noChangeAspect="1"/>
          </p:cNvPicPr>
          <p:nvPr/>
        </p:nvPicPr>
        <p:blipFill>
          <a:blip r:embed="rId2"/>
          <a:stretch>
            <a:fillRect/>
          </a:stretch>
        </p:blipFill>
        <p:spPr>
          <a:xfrm>
            <a:off x="7050755" y="1582422"/>
            <a:ext cx="3600000" cy="2594388"/>
          </a:xfrm>
          <a:prstGeom prst="rect">
            <a:avLst/>
          </a:prstGeom>
          <a:ln w="12700">
            <a:solidFill>
              <a:schemeClr val="tx1"/>
            </a:solidFill>
          </a:ln>
        </p:spPr>
      </p:pic>
      <p:pic>
        <p:nvPicPr>
          <p:cNvPr id="13" name="図 12" descr="テーブル&#10;&#10;AI 生成コンテンツは誤りを含む可能性があります。">
            <a:extLst>
              <a:ext uri="{FF2B5EF4-FFF2-40B4-BE49-F238E27FC236}">
                <a16:creationId xmlns:a16="http://schemas.microsoft.com/office/drawing/2014/main" id="{D789F20B-ECA5-AA6C-A82F-E9F3E1873059}"/>
              </a:ext>
            </a:extLst>
          </p:cNvPr>
          <p:cNvPicPr>
            <a:picLocks noChangeAspect="1"/>
          </p:cNvPicPr>
          <p:nvPr/>
        </p:nvPicPr>
        <p:blipFill>
          <a:blip r:embed="rId3"/>
          <a:stretch>
            <a:fillRect/>
          </a:stretch>
        </p:blipFill>
        <p:spPr>
          <a:xfrm>
            <a:off x="1541245" y="1336355"/>
            <a:ext cx="3600000" cy="2578005"/>
          </a:xfrm>
          <a:prstGeom prst="rect">
            <a:avLst/>
          </a:prstGeom>
          <a:ln w="12700">
            <a:solidFill>
              <a:schemeClr val="tx1"/>
            </a:solidFill>
          </a:ln>
        </p:spPr>
      </p:pic>
      <p:sp>
        <p:nvSpPr>
          <p:cNvPr id="9" name="タイトル 8">
            <a:extLst>
              <a:ext uri="{FF2B5EF4-FFF2-40B4-BE49-F238E27FC236}">
                <a16:creationId xmlns:a16="http://schemas.microsoft.com/office/drawing/2014/main" id="{7124FB46-E90E-F2A2-B0B5-9AB050FC80B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365BD742-DB92-0D96-2C00-85FDD77EBAEF}"/>
              </a:ext>
            </a:extLst>
          </p:cNvPr>
          <p:cNvSpPr>
            <a:spLocks noGrp="1"/>
          </p:cNvSpPr>
          <p:nvPr>
            <p:ph type="body" sz="quarter" idx="13"/>
          </p:nvPr>
        </p:nvSpPr>
        <p:spPr/>
        <p:txBody>
          <a:bodyPr/>
          <a:lstStyle/>
          <a:p>
            <a:r>
              <a:rPr lang="ja-JP" altLang="en-US"/>
              <a:t>⑦</a:t>
            </a:r>
            <a:r>
              <a:rPr kumimoji="1" lang="ja-JP" altLang="en-US"/>
              <a:t>　「戻る」をクリックします</a:t>
            </a:r>
          </a:p>
        </p:txBody>
      </p:sp>
      <p:sp>
        <p:nvSpPr>
          <p:cNvPr id="4" name="フッター プレースホルダー 3">
            <a:extLst>
              <a:ext uri="{FF2B5EF4-FFF2-40B4-BE49-F238E27FC236}">
                <a16:creationId xmlns:a16="http://schemas.microsoft.com/office/drawing/2014/main" id="{A4C8EAA1-5A09-ABD3-D888-6872F00C13F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8558906-D1ED-E0CE-3572-1E15E86205CF}"/>
              </a:ext>
            </a:extLst>
          </p:cNvPr>
          <p:cNvSpPr>
            <a:spLocks noGrp="1"/>
          </p:cNvSpPr>
          <p:nvPr>
            <p:ph type="body" sz="quarter" idx="17"/>
          </p:nvPr>
        </p:nvSpPr>
        <p:spPr>
          <a:xfrm>
            <a:off x="6096000" y="916125"/>
            <a:ext cx="5509510" cy="5582177"/>
          </a:xfrm>
        </p:spPr>
        <p:txBody>
          <a:bodyPr/>
          <a:lstStyle/>
          <a:p>
            <a:r>
              <a:rPr lang="ja-JP" altLang="en-US"/>
              <a:t>⑧</a:t>
            </a:r>
            <a:r>
              <a:rPr kumimoji="1" lang="ja-JP" altLang="en-US"/>
              <a:t>　ラジオボタンから「カスタム」を選択し、「次へ」を</a:t>
            </a:r>
            <a:br>
              <a:rPr lang="en-US" altLang="ja-JP"/>
            </a:br>
            <a:r>
              <a:rPr lang="ja-JP" altLang="en-US"/>
              <a:t>　　</a:t>
            </a:r>
            <a:r>
              <a:rPr kumimoji="1" lang="ja-JP" altLang="en-US"/>
              <a:t>クリックします</a:t>
            </a:r>
          </a:p>
        </p:txBody>
      </p:sp>
      <p:sp>
        <p:nvSpPr>
          <p:cNvPr id="2" name="正方形/長方形 1">
            <a:extLst>
              <a:ext uri="{FF2B5EF4-FFF2-40B4-BE49-F238E27FC236}">
                <a16:creationId xmlns:a16="http://schemas.microsoft.com/office/drawing/2014/main" id="{334F0D77-A25D-1566-0DA1-F62281DB30AC}"/>
              </a:ext>
            </a:extLst>
          </p:cNvPr>
          <p:cNvSpPr/>
          <p:nvPr/>
        </p:nvSpPr>
        <p:spPr>
          <a:xfrm>
            <a:off x="1944163" y="3581400"/>
            <a:ext cx="554562" cy="13409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9D46BB1-BEEF-2237-6414-110B9E45075D}"/>
              </a:ext>
            </a:extLst>
          </p:cNvPr>
          <p:cNvSpPr/>
          <p:nvPr/>
        </p:nvSpPr>
        <p:spPr>
          <a:xfrm>
            <a:off x="8959508" y="2449715"/>
            <a:ext cx="504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F0D45CC-2934-A934-696F-2EC57898953C}"/>
              </a:ext>
            </a:extLst>
          </p:cNvPr>
          <p:cNvSpPr/>
          <p:nvPr/>
        </p:nvSpPr>
        <p:spPr>
          <a:xfrm>
            <a:off x="9411810" y="3169262"/>
            <a:ext cx="538639" cy="1097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C6B638F-8A6E-A68E-819D-148E6E54DF2E}"/>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765563533"/>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プレゼンテーション3" id="{F9EA6797-E383-45AE-9A95-808BD823EEFF}" vid="{96572C67-88F8-4E85-977A-831983E5322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マニュアル作成用</Template>
  <TotalTime>349</TotalTime>
  <Words>2685</Words>
  <Application>Microsoft Office PowerPoint</Application>
  <PresentationFormat>ワイド画面</PresentationFormat>
  <Paragraphs>444</Paragraphs>
  <Slides>35</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35</vt:i4>
      </vt:variant>
    </vt:vector>
  </HeadingPairs>
  <TitlesOfParts>
    <vt:vector size="39" baseType="lpstr">
      <vt:lpstr>游ゴシック</vt:lpstr>
      <vt:lpstr>Gill Sans MT</vt:lpstr>
      <vt:lpstr>Wingdings 2</vt:lpstr>
      <vt:lpstr>配当</vt:lpstr>
      <vt:lpstr>MRB操作マニュアル</vt:lpstr>
      <vt:lpstr>目次</vt:lpstr>
      <vt:lpstr>1. URLフィルタリング設定</vt:lpstr>
      <vt:lpstr>PowerPoint プレゼンテーション</vt:lpstr>
      <vt:lpstr>PowerPoint プレゼンテーション</vt:lpstr>
      <vt:lpstr>2. カスタムフィルタリング</vt:lpstr>
      <vt:lpstr>PowerPoint プレゼンテーション</vt:lpstr>
      <vt:lpstr>PowerPoint プレゼンテーション</vt:lpstr>
      <vt:lpstr>PowerPoint プレゼンテーション</vt:lpstr>
      <vt:lpstr>PowerPoint プレゼンテーション</vt:lpstr>
      <vt:lpstr>3. URLブラックリスト登録</vt:lpstr>
      <vt:lpstr>PowerPoint プレゼンテーション</vt:lpstr>
      <vt:lpstr>PowerPoint プレゼンテーション</vt:lpstr>
      <vt:lpstr>PowerPoint プレゼンテーション</vt:lpstr>
      <vt:lpstr>4. URLブラックリスト削除</vt:lpstr>
      <vt:lpstr>PowerPoint プレゼンテーション</vt:lpstr>
      <vt:lpstr>PowerPoint プレゼンテーション</vt:lpstr>
      <vt:lpstr>5. URLブラックリスト一括変更</vt:lpstr>
      <vt:lpstr>PowerPoint プレゼンテーション</vt:lpstr>
      <vt:lpstr>PowerPoint プレゼンテーション</vt:lpstr>
      <vt:lpstr>PowerPoint プレゼンテーション</vt:lpstr>
      <vt:lpstr>6. URLホワイトリスト登録</vt:lpstr>
      <vt:lpstr>PowerPoint プレゼンテーション</vt:lpstr>
      <vt:lpstr>PowerPoint プレゼンテーション</vt:lpstr>
      <vt:lpstr>PowerPoint プレゼンテーション</vt:lpstr>
      <vt:lpstr>7. URLホワイトリスト削除</vt:lpstr>
      <vt:lpstr>PowerPoint プレゼンテーション</vt:lpstr>
      <vt:lpstr>PowerPoint プレゼンテーション</vt:lpstr>
      <vt:lpstr>8. URLホワイトリスト一括変更</vt:lpstr>
      <vt:lpstr>PowerPoint プレゼンテーション</vt:lpstr>
      <vt:lpstr>PowerPoint プレゼンテーション</vt:lpstr>
      <vt:lpstr>PowerPoint プレゼンテーション</vt:lpstr>
      <vt:lpstr>9. URLフィルタリングレベル別カテゴリリスト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太田皓也</dc:creator>
  <cp:lastModifiedBy>Technol.Corp 櫻庭竜太</cp:lastModifiedBy>
  <cp:revision>21</cp:revision>
  <dcterms:created xsi:type="dcterms:W3CDTF">2025-04-11T01:05:50Z</dcterms:created>
  <dcterms:modified xsi:type="dcterms:W3CDTF">2025-09-01T07:20:21Z</dcterms:modified>
</cp:coreProperties>
</file>