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80" r:id="rId16"/>
    <p:sldId id="268" r:id="rId17"/>
    <p:sldId id="269" r:id="rId18"/>
    <p:sldId id="270" r:id="rId19"/>
    <p:sldId id="271" r:id="rId20"/>
    <p:sldId id="272" r:id="rId21"/>
    <p:sldId id="281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A87BC-8DC6-4A96-A120-6364AD25FF0B}" v="144" dt="2025-09-01T07:25:25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10" autoAdjust="0"/>
  </p:normalViewPr>
  <p:slideViewPr>
    <p:cSldViewPr snapToGrid="0">
      <p:cViewPr varScale="1">
        <p:scale>
          <a:sx n="101" d="100"/>
          <a:sy n="101" d="100"/>
        </p:scale>
        <p:origin x="588" y="102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231A87BC-8DC6-4A96-A120-6364AD25FF0B}"/>
    <pc:docChg chg="undo custSel addSld modSld sldOrd">
      <pc:chgData name="Technol.Corp 櫻庭竜太" userId="f291aa17-b8e0-4fe2-8f83-ae8a96cc9266" providerId="ADAL" clId="{231A87BC-8DC6-4A96-A120-6364AD25FF0B}" dt="2025-09-01T07:25:28.640" v="769" actId="27636"/>
      <pc:docMkLst>
        <pc:docMk/>
      </pc:docMkLst>
      <pc:sldChg chg="modSp mod">
        <pc:chgData name="Technol.Corp 櫻庭竜太" userId="f291aa17-b8e0-4fe2-8f83-ae8a96cc9266" providerId="ADAL" clId="{231A87BC-8DC6-4A96-A120-6364AD25FF0B}" dt="2025-09-01T07:24:13.822" v="681" actId="20577"/>
        <pc:sldMkLst>
          <pc:docMk/>
          <pc:sldMk cId="1907053450" sldId="257"/>
        </pc:sldMkLst>
        <pc:spChg chg="mod">
          <ac:chgData name="Technol.Corp 櫻庭竜太" userId="f291aa17-b8e0-4fe2-8f83-ae8a96cc9266" providerId="ADAL" clId="{231A87BC-8DC6-4A96-A120-6364AD25FF0B}" dt="2025-09-01T07:24:13.822" v="681" actId="20577"/>
          <ac:spMkLst>
            <pc:docMk/>
            <pc:sldMk cId="1907053450" sldId="257"/>
            <ac:spMk id="7" creationId="{D7EEB5AD-7D57-D7D5-3A4F-840BACE6815A}"/>
          </ac:spMkLst>
        </pc:spChg>
      </pc:sldChg>
      <pc:sldChg chg="addSp delSp modSp mod modClrScheme chgLayout">
        <pc:chgData name="Technol.Corp 櫻庭竜太" userId="f291aa17-b8e0-4fe2-8f83-ae8a96cc9266" providerId="ADAL" clId="{231A87BC-8DC6-4A96-A120-6364AD25FF0B}" dt="2025-08-28T08:43:37.359" v="244" actId="14100"/>
        <pc:sldMkLst>
          <pc:docMk/>
          <pc:sldMk cId="3175047991" sldId="258"/>
        </pc:sldMkLst>
        <pc:spChg chg="mod ord">
          <ac:chgData name="Technol.Corp 櫻庭竜太" userId="f291aa17-b8e0-4fe2-8f83-ae8a96cc9266" providerId="ADAL" clId="{231A87BC-8DC6-4A96-A120-6364AD25FF0B}" dt="2025-08-28T07:53:16.099" v="47" actId="20577"/>
          <ac:spMkLst>
            <pc:docMk/>
            <pc:sldMk cId="3175047991" sldId="258"/>
            <ac:spMk id="3" creationId="{9099805A-4B7B-B82B-E1F8-1E80F4ED67A8}"/>
          </ac:spMkLst>
        </pc:spChg>
        <pc:spChg chg="mod ord">
          <ac:chgData name="Technol.Corp 櫻庭竜太" userId="f291aa17-b8e0-4fe2-8f83-ae8a96cc9266" providerId="ADAL" clId="{231A87BC-8DC6-4A96-A120-6364AD25FF0B}" dt="2025-08-28T07:51:55.490" v="12" actId="700"/>
          <ac:spMkLst>
            <pc:docMk/>
            <pc:sldMk cId="3175047991" sldId="258"/>
            <ac:spMk id="4" creationId="{7094BD70-5431-412A-22F8-754A2B16E864}"/>
          </ac:spMkLst>
        </pc:spChg>
        <pc:spChg chg="mod ord">
          <ac:chgData name="Technol.Corp 櫻庭竜太" userId="f291aa17-b8e0-4fe2-8f83-ae8a96cc9266" providerId="ADAL" clId="{231A87BC-8DC6-4A96-A120-6364AD25FF0B}" dt="2025-08-28T07:51:55.490" v="12" actId="700"/>
          <ac:spMkLst>
            <pc:docMk/>
            <pc:sldMk cId="3175047991" sldId="258"/>
            <ac:spMk id="5" creationId="{812F975D-BE3C-155B-4EFF-BF5386BA883D}"/>
          </ac:spMkLst>
        </pc:spChg>
        <pc:spChg chg="mod ord">
          <ac:chgData name="Technol.Corp 櫻庭竜太" userId="f291aa17-b8e0-4fe2-8f83-ae8a96cc9266" providerId="ADAL" clId="{231A87BC-8DC6-4A96-A120-6364AD25FF0B}" dt="2025-08-28T08:03:14.852" v="88"/>
          <ac:spMkLst>
            <pc:docMk/>
            <pc:sldMk cId="3175047991" sldId="258"/>
            <ac:spMk id="6" creationId="{D4270624-54A2-0683-B8B4-16E10A6513C8}"/>
          </ac:spMkLst>
        </pc:spChg>
        <pc:spChg chg="mod">
          <ac:chgData name="Technol.Corp 櫻庭竜太" userId="f291aa17-b8e0-4fe2-8f83-ae8a96cc9266" providerId="ADAL" clId="{231A87BC-8DC6-4A96-A120-6364AD25FF0B}" dt="2025-08-28T08:43:37.359" v="244" actId="14100"/>
          <ac:spMkLst>
            <pc:docMk/>
            <pc:sldMk cId="3175047991" sldId="258"/>
            <ac:spMk id="14" creationId="{E964862D-87ED-E022-82AA-392A15AEC99A}"/>
          </ac:spMkLst>
        </pc:spChg>
        <pc:spChg chg="add mod ord">
          <ac:chgData name="Technol.Corp 櫻庭竜太" userId="f291aa17-b8e0-4fe2-8f83-ae8a96cc9266" providerId="ADAL" clId="{231A87BC-8DC6-4A96-A120-6364AD25FF0B}" dt="2025-08-28T07:51:55.490" v="12" actId="700"/>
          <ac:spMkLst>
            <pc:docMk/>
            <pc:sldMk cId="3175047991" sldId="258"/>
            <ac:spMk id="15" creationId="{9FBA5282-945D-EB3A-D2D2-34D7A4CE6DF4}"/>
          </ac:spMkLst>
        </pc:spChg>
        <pc:spChg chg="add mod">
          <ac:chgData name="Technol.Corp 櫻庭竜太" userId="f291aa17-b8e0-4fe2-8f83-ae8a96cc9266" providerId="ADAL" clId="{231A87BC-8DC6-4A96-A120-6364AD25FF0B}" dt="2025-08-28T07:53:05.828" v="37" actId="1076"/>
          <ac:spMkLst>
            <pc:docMk/>
            <pc:sldMk cId="3175047991" sldId="258"/>
            <ac:spMk id="20" creationId="{56143575-FFC0-DDA5-F235-85BA070F83C8}"/>
          </ac:spMkLst>
        </pc:spChg>
        <pc:spChg chg="add mod">
          <ac:chgData name="Technol.Corp 櫻庭竜太" userId="f291aa17-b8e0-4fe2-8f83-ae8a96cc9266" providerId="ADAL" clId="{231A87BC-8DC6-4A96-A120-6364AD25FF0B}" dt="2025-08-28T07:52:54.812" v="34" actId="1076"/>
          <ac:spMkLst>
            <pc:docMk/>
            <pc:sldMk cId="3175047991" sldId="258"/>
            <ac:spMk id="21" creationId="{FA045A81-ECF5-ABBE-FCCE-2F5EE39BDB47}"/>
          </ac:spMkLst>
        </pc:spChg>
        <pc:picChg chg="add mod">
          <ac:chgData name="Technol.Corp 櫻庭竜太" userId="f291aa17-b8e0-4fe2-8f83-ae8a96cc9266" providerId="ADAL" clId="{231A87BC-8DC6-4A96-A120-6364AD25FF0B}" dt="2025-08-28T07:53:00.055" v="36" actId="1076"/>
          <ac:picMkLst>
            <pc:docMk/>
            <pc:sldMk cId="3175047991" sldId="258"/>
            <ac:picMk id="19" creationId="{3B9EFACA-241C-CC8D-DE14-0A9FF126638A}"/>
          </ac:picMkLst>
        </pc:picChg>
        <pc:picChg chg="add mod ord">
          <ac:chgData name="Technol.Corp 櫻庭竜太" userId="f291aa17-b8e0-4fe2-8f83-ae8a96cc9266" providerId="ADAL" clId="{231A87BC-8DC6-4A96-A120-6364AD25FF0B}" dt="2025-08-28T08:43:23.559" v="242" actId="1076"/>
          <ac:picMkLst>
            <pc:docMk/>
            <pc:sldMk cId="3175047991" sldId="258"/>
            <ac:picMk id="23" creationId="{3DF09A93-32E3-0541-D73D-B067600CDDB7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8:45:42.638" v="270" actId="14100"/>
        <pc:sldMkLst>
          <pc:docMk/>
          <pc:sldMk cId="2038369043" sldId="259"/>
        </pc:sldMkLst>
        <pc:spChg chg="mod">
          <ac:chgData name="Technol.Corp 櫻庭竜太" userId="f291aa17-b8e0-4fe2-8f83-ae8a96cc9266" providerId="ADAL" clId="{231A87BC-8DC6-4A96-A120-6364AD25FF0B}" dt="2025-08-28T08:03:20.195" v="93"/>
          <ac:spMkLst>
            <pc:docMk/>
            <pc:sldMk cId="2038369043" sldId="259"/>
            <ac:spMk id="3" creationId="{5D3DEE54-8C81-B6B7-4815-F2AF26303F66}"/>
          </ac:spMkLst>
        </pc:spChg>
        <pc:spChg chg="ord">
          <ac:chgData name="Technol.Corp 櫻庭竜太" userId="f291aa17-b8e0-4fe2-8f83-ae8a96cc9266" providerId="ADAL" clId="{231A87BC-8DC6-4A96-A120-6364AD25FF0B}" dt="2025-08-28T08:45:12.074" v="265" actId="167"/>
          <ac:spMkLst>
            <pc:docMk/>
            <pc:sldMk cId="2038369043" sldId="259"/>
            <ac:spMk id="6" creationId="{56A49127-5C1A-B5AE-5110-5BA1803F4938}"/>
          </ac:spMkLst>
        </pc:spChg>
        <pc:spChg chg="mod">
          <ac:chgData name="Technol.Corp 櫻庭竜太" userId="f291aa17-b8e0-4fe2-8f83-ae8a96cc9266" providerId="ADAL" clId="{231A87BC-8DC6-4A96-A120-6364AD25FF0B}" dt="2025-08-28T08:45:30.516" v="268" actId="14100"/>
          <ac:spMkLst>
            <pc:docMk/>
            <pc:sldMk cId="2038369043" sldId="259"/>
            <ac:spMk id="10" creationId="{2DB64642-F6D5-0E1E-8AE4-0CEB3A975E66}"/>
          </ac:spMkLst>
        </pc:spChg>
        <pc:spChg chg="mod">
          <ac:chgData name="Technol.Corp 櫻庭竜太" userId="f291aa17-b8e0-4fe2-8f83-ae8a96cc9266" providerId="ADAL" clId="{231A87BC-8DC6-4A96-A120-6364AD25FF0B}" dt="2025-08-28T08:45:42.638" v="270" actId="14100"/>
          <ac:spMkLst>
            <pc:docMk/>
            <pc:sldMk cId="2038369043" sldId="259"/>
            <ac:spMk id="11" creationId="{E5557C2D-FBDB-DB85-51FC-B0A31B840299}"/>
          </ac:spMkLst>
        </pc:spChg>
        <pc:picChg chg="add mod ord">
          <ac:chgData name="Technol.Corp 櫻庭竜太" userId="f291aa17-b8e0-4fe2-8f83-ae8a96cc9266" providerId="ADAL" clId="{231A87BC-8DC6-4A96-A120-6364AD25FF0B}" dt="2025-08-28T08:45:18.975" v="266" actId="1076"/>
          <ac:picMkLst>
            <pc:docMk/>
            <pc:sldMk cId="2038369043" sldId="259"/>
            <ac:picMk id="12" creationId="{C47A0453-7B05-53DC-2BD4-0AC986FBFC6D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9:00:33.614" v="529" actId="1076"/>
        <pc:sldMkLst>
          <pc:docMk/>
          <pc:sldMk cId="3657108417" sldId="260"/>
        </pc:sldMkLst>
        <pc:spChg chg="mod">
          <ac:chgData name="Technol.Corp 櫻庭竜太" userId="f291aa17-b8e0-4fe2-8f83-ae8a96cc9266" providerId="ADAL" clId="{231A87BC-8DC6-4A96-A120-6364AD25FF0B}" dt="2025-08-28T08:03:32.284" v="98"/>
          <ac:spMkLst>
            <pc:docMk/>
            <pc:sldMk cId="3657108417" sldId="260"/>
            <ac:spMk id="3" creationId="{46540C66-27ED-F18C-B83A-4D7023AF9044}"/>
          </ac:spMkLst>
        </pc:spChg>
        <pc:spChg chg="mod">
          <ac:chgData name="Technol.Corp 櫻庭竜太" userId="f291aa17-b8e0-4fe2-8f83-ae8a96cc9266" providerId="ADAL" clId="{231A87BC-8DC6-4A96-A120-6364AD25FF0B}" dt="2025-08-28T08:03:36.618" v="103"/>
          <ac:spMkLst>
            <pc:docMk/>
            <pc:sldMk cId="3657108417" sldId="260"/>
            <ac:spMk id="6" creationId="{E72B631C-FE15-ACFF-22F3-D842D1A31006}"/>
          </ac:spMkLst>
        </pc:spChg>
        <pc:spChg chg="mod">
          <ac:chgData name="Technol.Corp 櫻庭竜太" userId="f291aa17-b8e0-4fe2-8f83-ae8a96cc9266" providerId="ADAL" clId="{231A87BC-8DC6-4A96-A120-6364AD25FF0B}" dt="2025-08-28T09:00:25.928" v="526" actId="14100"/>
          <ac:spMkLst>
            <pc:docMk/>
            <pc:sldMk cId="3657108417" sldId="260"/>
            <ac:spMk id="11" creationId="{9D5874D0-E8DF-6F4B-2E16-61863CFCA29C}"/>
          </ac:spMkLst>
        </pc:spChg>
        <pc:spChg chg="mod">
          <ac:chgData name="Technol.Corp 櫻庭竜太" userId="f291aa17-b8e0-4fe2-8f83-ae8a96cc9266" providerId="ADAL" clId="{231A87BC-8DC6-4A96-A120-6364AD25FF0B}" dt="2025-08-28T09:00:33.614" v="529" actId="1076"/>
          <ac:spMkLst>
            <pc:docMk/>
            <pc:sldMk cId="3657108417" sldId="260"/>
            <ac:spMk id="12" creationId="{84EE51BA-D7E1-F7D0-185F-C828347ACE47}"/>
          </ac:spMkLst>
        </pc:spChg>
        <pc:spChg chg="mod">
          <ac:chgData name="Technol.Corp 櫻庭竜太" userId="f291aa17-b8e0-4fe2-8f83-ae8a96cc9266" providerId="ADAL" clId="{231A87BC-8DC6-4A96-A120-6364AD25FF0B}" dt="2025-08-28T08:47:47.047" v="300" actId="14100"/>
          <ac:spMkLst>
            <pc:docMk/>
            <pc:sldMk cId="3657108417" sldId="260"/>
            <ac:spMk id="13" creationId="{5137C5A0-09CF-3DEA-BCBF-4469BBAF6A69}"/>
          </ac:spMkLst>
        </pc:spChg>
        <pc:picChg chg="add mod ord">
          <ac:chgData name="Technol.Corp 櫻庭竜太" userId="f291aa17-b8e0-4fe2-8f83-ae8a96cc9266" providerId="ADAL" clId="{231A87BC-8DC6-4A96-A120-6364AD25FF0B}" dt="2025-08-28T09:00:18.252" v="524" actId="1076"/>
          <ac:picMkLst>
            <pc:docMk/>
            <pc:sldMk cId="3657108417" sldId="260"/>
            <ac:picMk id="9" creationId="{4D25BF8A-54EA-61DB-85DC-A1F8965F0612}"/>
          </ac:picMkLst>
        </pc:picChg>
        <pc:picChg chg="add mod ord">
          <ac:chgData name="Technol.Corp 櫻庭竜太" userId="f291aa17-b8e0-4fe2-8f83-ae8a96cc9266" providerId="ADAL" clId="{231A87BC-8DC6-4A96-A120-6364AD25FF0B}" dt="2025-08-28T08:47:40" v="298" actId="1076"/>
          <ac:picMkLst>
            <pc:docMk/>
            <pc:sldMk cId="3657108417" sldId="260"/>
            <ac:picMk id="15" creationId="{23833EB0-AB00-2317-5CA8-52CD5B39AF7B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8:49:54.972" v="333" actId="1076"/>
        <pc:sldMkLst>
          <pc:docMk/>
          <pc:sldMk cId="2501864419" sldId="261"/>
        </pc:sldMkLst>
        <pc:spChg chg="mod">
          <ac:chgData name="Technol.Corp 櫻庭竜太" userId="f291aa17-b8e0-4fe2-8f83-ae8a96cc9266" providerId="ADAL" clId="{231A87BC-8DC6-4A96-A120-6364AD25FF0B}" dt="2025-08-28T08:03:40.818" v="108"/>
          <ac:spMkLst>
            <pc:docMk/>
            <pc:sldMk cId="2501864419" sldId="261"/>
            <ac:spMk id="3" creationId="{239D678F-B6DE-2595-B7B9-5899FD650530}"/>
          </ac:spMkLst>
        </pc:spChg>
        <pc:spChg chg="mod">
          <ac:chgData name="Technol.Corp 櫻庭竜太" userId="f291aa17-b8e0-4fe2-8f83-ae8a96cc9266" providerId="ADAL" clId="{231A87BC-8DC6-4A96-A120-6364AD25FF0B}" dt="2025-08-28T08:03:44.321" v="113"/>
          <ac:spMkLst>
            <pc:docMk/>
            <pc:sldMk cId="2501864419" sldId="261"/>
            <ac:spMk id="6" creationId="{2B06202F-2771-FBC8-C7FB-CE883E705F98}"/>
          </ac:spMkLst>
        </pc:spChg>
        <pc:spChg chg="mod">
          <ac:chgData name="Technol.Corp 櫻庭竜太" userId="f291aa17-b8e0-4fe2-8f83-ae8a96cc9266" providerId="ADAL" clId="{231A87BC-8DC6-4A96-A120-6364AD25FF0B}" dt="2025-08-28T08:48:49.108" v="316" actId="14100"/>
          <ac:spMkLst>
            <pc:docMk/>
            <pc:sldMk cId="2501864419" sldId="261"/>
            <ac:spMk id="11" creationId="{A87322FF-807E-4E1D-BEDA-15CA12C82EA8}"/>
          </ac:spMkLst>
        </pc:spChg>
        <pc:spChg chg="mod">
          <ac:chgData name="Technol.Corp 櫻庭竜太" userId="f291aa17-b8e0-4fe2-8f83-ae8a96cc9266" providerId="ADAL" clId="{231A87BC-8DC6-4A96-A120-6364AD25FF0B}" dt="2025-08-28T08:49:54.572" v="332" actId="14100"/>
          <ac:spMkLst>
            <pc:docMk/>
            <pc:sldMk cId="2501864419" sldId="261"/>
            <ac:spMk id="12" creationId="{94577D35-FA96-069F-007F-D53BCB48749E}"/>
          </ac:spMkLst>
        </pc:spChg>
        <pc:picChg chg="add mod ord">
          <ac:chgData name="Technol.Corp 櫻庭竜太" userId="f291aa17-b8e0-4fe2-8f83-ae8a96cc9266" providerId="ADAL" clId="{231A87BC-8DC6-4A96-A120-6364AD25FF0B}" dt="2025-08-28T08:48:38.409" v="314" actId="1076"/>
          <ac:picMkLst>
            <pc:docMk/>
            <pc:sldMk cId="2501864419" sldId="261"/>
            <ac:picMk id="9" creationId="{73E451DE-5B5A-C6C4-4FE4-5819691A9ECC}"/>
          </ac:picMkLst>
        </pc:picChg>
        <pc:picChg chg="add mod ord">
          <ac:chgData name="Technol.Corp 櫻庭竜太" userId="f291aa17-b8e0-4fe2-8f83-ae8a96cc9266" providerId="ADAL" clId="{231A87BC-8DC6-4A96-A120-6364AD25FF0B}" dt="2025-08-28T08:49:54.972" v="333" actId="1076"/>
          <ac:picMkLst>
            <pc:docMk/>
            <pc:sldMk cId="2501864419" sldId="261"/>
            <ac:picMk id="14" creationId="{19FC38AC-7655-ADE1-33DA-B054964163B6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8:51:07.071" v="364" actId="14100"/>
        <pc:sldMkLst>
          <pc:docMk/>
          <pc:sldMk cId="2743197823" sldId="262"/>
        </pc:sldMkLst>
        <pc:spChg chg="mod">
          <ac:chgData name="Technol.Corp 櫻庭竜太" userId="f291aa17-b8e0-4fe2-8f83-ae8a96cc9266" providerId="ADAL" clId="{231A87BC-8DC6-4A96-A120-6364AD25FF0B}" dt="2025-08-28T08:03:48.482" v="119"/>
          <ac:spMkLst>
            <pc:docMk/>
            <pc:sldMk cId="2743197823" sldId="262"/>
            <ac:spMk id="3" creationId="{B1DD18C8-D5CD-2B52-67EB-D7D353696767}"/>
          </ac:spMkLst>
        </pc:spChg>
        <pc:spChg chg="mod">
          <ac:chgData name="Technol.Corp 櫻庭竜太" userId="f291aa17-b8e0-4fe2-8f83-ae8a96cc9266" providerId="ADAL" clId="{231A87BC-8DC6-4A96-A120-6364AD25FF0B}" dt="2025-08-28T08:51:07.071" v="364" actId="14100"/>
          <ac:spMkLst>
            <pc:docMk/>
            <pc:sldMk cId="2743197823" sldId="262"/>
            <ac:spMk id="9" creationId="{7DA18C6A-1A3B-0ED9-0BB1-BDC81D5E2487}"/>
          </ac:spMkLst>
        </pc:spChg>
        <pc:picChg chg="add mod ord">
          <ac:chgData name="Technol.Corp 櫻庭竜太" userId="f291aa17-b8e0-4fe2-8f83-ae8a96cc9266" providerId="ADAL" clId="{231A87BC-8DC6-4A96-A120-6364AD25FF0B}" dt="2025-08-28T08:50:44.024" v="360" actId="1076"/>
          <ac:picMkLst>
            <pc:docMk/>
            <pc:sldMk cId="2743197823" sldId="262"/>
            <ac:picMk id="7" creationId="{5B913B92-7760-712C-2B2B-4339AAEDA98E}"/>
          </ac:picMkLst>
        </pc:picChg>
      </pc:sldChg>
      <pc:sldChg chg="addSp delSp modSp mod modClrScheme chgLayout">
        <pc:chgData name="Technol.Corp 櫻庭竜太" userId="f291aa17-b8e0-4fe2-8f83-ae8a96cc9266" providerId="ADAL" clId="{231A87BC-8DC6-4A96-A120-6364AD25FF0B}" dt="2025-08-28T08:51:32.574" v="366"/>
        <pc:sldMkLst>
          <pc:docMk/>
          <pc:sldMk cId="3138772004" sldId="263"/>
        </pc:sldMkLst>
        <pc:spChg chg="mod ord">
          <ac:chgData name="Technol.Corp 櫻庭竜太" userId="f291aa17-b8e0-4fe2-8f83-ae8a96cc9266" providerId="ADAL" clId="{231A87BC-8DC6-4A96-A120-6364AD25FF0B}" dt="2025-08-28T07:59:02.854" v="57"/>
          <ac:spMkLst>
            <pc:docMk/>
            <pc:sldMk cId="3138772004" sldId="263"/>
            <ac:spMk id="3" creationId="{8DB17087-FB2D-8C41-E679-3A8111C161B2}"/>
          </ac:spMkLst>
        </pc:spChg>
        <pc:spChg chg="mod ord">
          <ac:chgData name="Technol.Corp 櫻庭竜太" userId="f291aa17-b8e0-4fe2-8f83-ae8a96cc9266" providerId="ADAL" clId="{231A87BC-8DC6-4A96-A120-6364AD25FF0B}" dt="2025-08-28T07:55:11.326" v="56" actId="700"/>
          <ac:spMkLst>
            <pc:docMk/>
            <pc:sldMk cId="3138772004" sldId="263"/>
            <ac:spMk id="4" creationId="{6512E3E4-6BB4-AAAC-40A4-306E639CA8B0}"/>
          </ac:spMkLst>
        </pc:spChg>
        <pc:spChg chg="mod ord">
          <ac:chgData name="Technol.Corp 櫻庭竜太" userId="f291aa17-b8e0-4fe2-8f83-ae8a96cc9266" providerId="ADAL" clId="{231A87BC-8DC6-4A96-A120-6364AD25FF0B}" dt="2025-08-28T07:55:11.326" v="56" actId="700"/>
          <ac:spMkLst>
            <pc:docMk/>
            <pc:sldMk cId="3138772004" sldId="263"/>
            <ac:spMk id="5" creationId="{66964218-0F7D-9A02-0D2D-59337BC33F18}"/>
          </ac:spMkLst>
        </pc:spChg>
        <pc:spChg chg="mod ord">
          <ac:chgData name="Technol.Corp 櫻庭竜太" userId="f291aa17-b8e0-4fe2-8f83-ae8a96cc9266" providerId="ADAL" clId="{231A87BC-8DC6-4A96-A120-6364AD25FF0B}" dt="2025-08-28T08:03:53.851" v="124"/>
          <ac:spMkLst>
            <pc:docMk/>
            <pc:sldMk cId="3138772004" sldId="263"/>
            <ac:spMk id="6" creationId="{068AFDAC-B86B-00F9-3ED6-B729B68AD323}"/>
          </ac:spMkLst>
        </pc:spChg>
        <pc:spChg chg="add mod ord">
          <ac:chgData name="Technol.Corp 櫻庭竜太" userId="f291aa17-b8e0-4fe2-8f83-ae8a96cc9266" providerId="ADAL" clId="{231A87BC-8DC6-4A96-A120-6364AD25FF0B}" dt="2025-08-28T07:55:11.326" v="56" actId="700"/>
          <ac:spMkLst>
            <pc:docMk/>
            <pc:sldMk cId="3138772004" sldId="263"/>
            <ac:spMk id="14" creationId="{624E95D9-2D92-904E-9376-CA00054F61E6}"/>
          </ac:spMkLst>
        </pc:spChg>
        <pc:spChg chg="add mod">
          <ac:chgData name="Technol.Corp 櫻庭竜太" userId="f291aa17-b8e0-4fe2-8f83-ae8a96cc9266" providerId="ADAL" clId="{231A87BC-8DC6-4A96-A120-6364AD25FF0B}" dt="2025-08-28T07:59:16.855" v="59"/>
          <ac:spMkLst>
            <pc:docMk/>
            <pc:sldMk cId="3138772004" sldId="263"/>
            <ac:spMk id="16" creationId="{3AB293EC-5D1B-9316-6882-CB3BDB6A4D4A}"/>
          </ac:spMkLst>
        </pc:spChg>
        <pc:spChg chg="add mod">
          <ac:chgData name="Technol.Corp 櫻庭竜太" userId="f291aa17-b8e0-4fe2-8f83-ae8a96cc9266" providerId="ADAL" clId="{231A87BC-8DC6-4A96-A120-6364AD25FF0B}" dt="2025-08-28T07:59:16.855" v="59"/>
          <ac:spMkLst>
            <pc:docMk/>
            <pc:sldMk cId="3138772004" sldId="263"/>
            <ac:spMk id="17" creationId="{627CB6DA-EC3B-6C08-F735-2A50F9DDD547}"/>
          </ac:spMkLst>
        </pc:spChg>
        <pc:spChg chg="add mod">
          <ac:chgData name="Technol.Corp 櫻庭竜太" userId="f291aa17-b8e0-4fe2-8f83-ae8a96cc9266" providerId="ADAL" clId="{231A87BC-8DC6-4A96-A120-6364AD25FF0B}" dt="2025-08-28T08:51:32.574" v="366"/>
          <ac:spMkLst>
            <pc:docMk/>
            <pc:sldMk cId="3138772004" sldId="263"/>
            <ac:spMk id="19" creationId="{866C2582-8A8E-0466-BF79-B07D9F666BC6}"/>
          </ac:spMkLst>
        </pc:spChg>
        <pc:picChg chg="add mod">
          <ac:chgData name="Technol.Corp 櫻庭竜太" userId="f291aa17-b8e0-4fe2-8f83-ae8a96cc9266" providerId="ADAL" clId="{231A87BC-8DC6-4A96-A120-6364AD25FF0B}" dt="2025-08-28T07:59:16.855" v="59"/>
          <ac:picMkLst>
            <pc:docMk/>
            <pc:sldMk cId="3138772004" sldId="263"/>
            <ac:picMk id="15" creationId="{6000D6CA-E569-AB4B-7CF5-520955CD1494}"/>
          </ac:picMkLst>
        </pc:picChg>
        <pc:picChg chg="add mod">
          <ac:chgData name="Technol.Corp 櫻庭竜太" userId="f291aa17-b8e0-4fe2-8f83-ae8a96cc9266" providerId="ADAL" clId="{231A87BC-8DC6-4A96-A120-6364AD25FF0B}" dt="2025-08-28T08:51:32.574" v="366"/>
          <ac:picMkLst>
            <pc:docMk/>
            <pc:sldMk cId="3138772004" sldId="263"/>
            <ac:picMk id="18" creationId="{77F0FD81-2BB3-47AC-AF09-A83C7D898EC6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9:06:11.057" v="607" actId="478"/>
        <pc:sldMkLst>
          <pc:docMk/>
          <pc:sldMk cId="3861128140" sldId="264"/>
        </pc:sldMkLst>
        <pc:spChg chg="mod">
          <ac:chgData name="Technol.Corp 櫻庭竜太" userId="f291aa17-b8e0-4fe2-8f83-ae8a96cc9266" providerId="ADAL" clId="{231A87BC-8DC6-4A96-A120-6364AD25FF0B}" dt="2025-08-28T08:03:57.973" v="129"/>
          <ac:spMkLst>
            <pc:docMk/>
            <pc:sldMk cId="3861128140" sldId="264"/>
            <ac:spMk id="3" creationId="{BAEA7894-9C2D-5222-D617-FB8787558AF9}"/>
          </ac:spMkLst>
        </pc:spChg>
        <pc:spChg chg="mod">
          <ac:chgData name="Technol.Corp 櫻庭竜太" userId="f291aa17-b8e0-4fe2-8f83-ae8a96cc9266" providerId="ADAL" clId="{231A87BC-8DC6-4A96-A120-6364AD25FF0B}" dt="2025-08-28T08:52:33.402" v="388" actId="14100"/>
          <ac:spMkLst>
            <pc:docMk/>
            <pc:sldMk cId="3861128140" sldId="264"/>
            <ac:spMk id="11" creationId="{F8E46120-6ECA-AB13-5BF6-CE7FD3BA971D}"/>
          </ac:spMkLst>
        </pc:spChg>
        <pc:spChg chg="mod">
          <ac:chgData name="Technol.Corp 櫻庭竜太" userId="f291aa17-b8e0-4fe2-8f83-ae8a96cc9266" providerId="ADAL" clId="{231A87BC-8DC6-4A96-A120-6364AD25FF0B}" dt="2025-08-28T08:52:47.341" v="390" actId="14100"/>
          <ac:spMkLst>
            <pc:docMk/>
            <pc:sldMk cId="3861128140" sldId="264"/>
            <ac:spMk id="12" creationId="{13964A41-B130-4C8F-8B26-F7E1215AE1B2}"/>
          </ac:spMkLst>
        </pc:spChg>
        <pc:picChg chg="add mod ord">
          <ac:chgData name="Technol.Corp 櫻庭竜太" userId="f291aa17-b8e0-4fe2-8f83-ae8a96cc9266" providerId="ADAL" clId="{231A87BC-8DC6-4A96-A120-6364AD25FF0B}" dt="2025-08-28T08:52:21.783" v="386" actId="1076"/>
          <ac:picMkLst>
            <pc:docMk/>
            <pc:sldMk cId="3861128140" sldId="264"/>
            <ac:picMk id="10" creationId="{F8779214-B3AC-EB81-7E4E-AB624DFE4402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9:00:02.525" v="512" actId="14100"/>
        <pc:sldMkLst>
          <pc:docMk/>
          <pc:sldMk cId="1607471560" sldId="265"/>
        </pc:sldMkLst>
        <pc:spChg chg="mod">
          <ac:chgData name="Technol.Corp 櫻庭竜太" userId="f291aa17-b8e0-4fe2-8f83-ae8a96cc9266" providerId="ADAL" clId="{231A87BC-8DC6-4A96-A120-6364AD25FF0B}" dt="2025-08-28T08:04:02.162" v="134"/>
          <ac:spMkLst>
            <pc:docMk/>
            <pc:sldMk cId="1607471560" sldId="265"/>
            <ac:spMk id="3" creationId="{DFC94C5F-2165-49E9-21DB-C223467858E6}"/>
          </ac:spMkLst>
        </pc:spChg>
        <pc:spChg chg="mod">
          <ac:chgData name="Technol.Corp 櫻庭竜太" userId="f291aa17-b8e0-4fe2-8f83-ae8a96cc9266" providerId="ADAL" clId="{231A87BC-8DC6-4A96-A120-6364AD25FF0B}" dt="2025-08-28T08:04:05.023" v="139"/>
          <ac:spMkLst>
            <pc:docMk/>
            <pc:sldMk cId="1607471560" sldId="265"/>
            <ac:spMk id="6" creationId="{CFAB7DBA-5F1B-D590-9937-712EA0BD903C}"/>
          </ac:spMkLst>
        </pc:spChg>
        <pc:spChg chg="add mod">
          <ac:chgData name="Technol.Corp 櫻庭竜太" userId="f291aa17-b8e0-4fe2-8f83-ae8a96cc9266" providerId="ADAL" clId="{231A87BC-8DC6-4A96-A120-6364AD25FF0B}" dt="2025-08-28T08:59:57.045" v="510" actId="14100"/>
          <ac:spMkLst>
            <pc:docMk/>
            <pc:sldMk cId="1607471560" sldId="265"/>
            <ac:spMk id="9" creationId="{CB31EF85-4009-7555-B333-1B9F62F7F955}"/>
          </ac:spMkLst>
        </pc:spChg>
        <pc:spChg chg="add mod">
          <ac:chgData name="Technol.Corp 櫻庭竜太" userId="f291aa17-b8e0-4fe2-8f83-ae8a96cc9266" providerId="ADAL" clId="{231A87BC-8DC6-4A96-A120-6364AD25FF0B}" dt="2025-08-28T09:00:02.525" v="512" actId="14100"/>
          <ac:spMkLst>
            <pc:docMk/>
            <pc:sldMk cId="1607471560" sldId="265"/>
            <ac:spMk id="14" creationId="{AD9908DB-834E-CC28-BAC0-BC404B264832}"/>
          </ac:spMkLst>
        </pc:spChg>
        <pc:spChg chg="add mod">
          <ac:chgData name="Technol.Corp 櫻庭竜太" userId="f291aa17-b8e0-4fe2-8f83-ae8a96cc9266" providerId="ADAL" clId="{231A87BC-8DC6-4A96-A120-6364AD25FF0B}" dt="2025-08-28T08:53:17.592" v="394"/>
          <ac:spMkLst>
            <pc:docMk/>
            <pc:sldMk cId="1607471560" sldId="265"/>
            <ac:spMk id="16" creationId="{80EAEA9B-7ED5-6B6F-53BB-A25C5393A876}"/>
          </ac:spMkLst>
        </pc:spChg>
        <pc:picChg chg="add mod">
          <ac:chgData name="Technol.Corp 櫻庭竜太" userId="f291aa17-b8e0-4fe2-8f83-ae8a96cc9266" providerId="ADAL" clId="{231A87BC-8DC6-4A96-A120-6364AD25FF0B}" dt="2025-08-28T08:59:51.360" v="508" actId="1076"/>
          <ac:picMkLst>
            <pc:docMk/>
            <pc:sldMk cId="1607471560" sldId="265"/>
            <ac:picMk id="7" creationId="{7CFA497E-BE03-F009-C52C-0D7699B85837}"/>
          </ac:picMkLst>
        </pc:picChg>
        <pc:picChg chg="add mod">
          <ac:chgData name="Technol.Corp 櫻庭竜太" userId="f291aa17-b8e0-4fe2-8f83-ae8a96cc9266" providerId="ADAL" clId="{231A87BC-8DC6-4A96-A120-6364AD25FF0B}" dt="2025-08-28T08:53:17.592" v="394"/>
          <ac:picMkLst>
            <pc:docMk/>
            <pc:sldMk cId="1607471560" sldId="265"/>
            <ac:picMk id="15" creationId="{E2881A88-FE5A-AA73-41CC-46B0BE52A2C0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8:55:03.541" v="425" actId="14100"/>
        <pc:sldMkLst>
          <pc:docMk/>
          <pc:sldMk cId="4096094769" sldId="266"/>
        </pc:sldMkLst>
        <pc:spChg chg="mod">
          <ac:chgData name="Technol.Corp 櫻庭竜太" userId="f291aa17-b8e0-4fe2-8f83-ae8a96cc9266" providerId="ADAL" clId="{231A87BC-8DC6-4A96-A120-6364AD25FF0B}" dt="2025-08-28T08:04:10.528" v="144"/>
          <ac:spMkLst>
            <pc:docMk/>
            <pc:sldMk cId="4096094769" sldId="266"/>
            <ac:spMk id="3" creationId="{D6A2C313-7254-FADE-6108-C7CF873B971C}"/>
          </ac:spMkLst>
        </pc:spChg>
        <pc:spChg chg="mod">
          <ac:chgData name="Technol.Corp 櫻庭竜太" userId="f291aa17-b8e0-4fe2-8f83-ae8a96cc9266" providerId="ADAL" clId="{231A87BC-8DC6-4A96-A120-6364AD25FF0B}" dt="2025-08-28T08:04:13.284" v="149"/>
          <ac:spMkLst>
            <pc:docMk/>
            <pc:sldMk cId="4096094769" sldId="266"/>
            <ac:spMk id="6" creationId="{ADAA77B9-DA2A-E309-E43A-638B8A871C35}"/>
          </ac:spMkLst>
        </pc:spChg>
        <pc:spChg chg="mod">
          <ac:chgData name="Technol.Corp 櫻庭竜太" userId="f291aa17-b8e0-4fe2-8f83-ae8a96cc9266" providerId="ADAL" clId="{231A87BC-8DC6-4A96-A120-6364AD25FF0B}" dt="2025-08-28T08:54:14.128" v="409" actId="14100"/>
          <ac:spMkLst>
            <pc:docMk/>
            <pc:sldMk cId="4096094769" sldId="266"/>
            <ac:spMk id="11" creationId="{F9CD91A2-1DEE-A135-5EE0-58579F5709BD}"/>
          </ac:spMkLst>
        </pc:spChg>
        <pc:spChg chg="mod">
          <ac:chgData name="Technol.Corp 櫻庭竜太" userId="f291aa17-b8e0-4fe2-8f83-ae8a96cc9266" providerId="ADAL" clId="{231A87BC-8DC6-4A96-A120-6364AD25FF0B}" dt="2025-08-28T08:55:03.541" v="425" actId="14100"/>
          <ac:spMkLst>
            <pc:docMk/>
            <pc:sldMk cId="4096094769" sldId="266"/>
            <ac:spMk id="12" creationId="{7BEB6814-D2E6-6F20-87A2-28075D28A0B6}"/>
          </ac:spMkLst>
        </pc:spChg>
        <pc:picChg chg="add mod ord">
          <ac:chgData name="Technol.Corp 櫻庭竜太" userId="f291aa17-b8e0-4fe2-8f83-ae8a96cc9266" providerId="ADAL" clId="{231A87BC-8DC6-4A96-A120-6364AD25FF0B}" dt="2025-08-28T08:54:01.765" v="407" actId="1076"/>
          <ac:picMkLst>
            <pc:docMk/>
            <pc:sldMk cId="4096094769" sldId="266"/>
            <ac:picMk id="9" creationId="{E3F7F7B2-C0BC-BF8D-5146-20551A6E27F5}"/>
          </ac:picMkLst>
        </pc:picChg>
        <pc:picChg chg="add mod ord">
          <ac:chgData name="Technol.Corp 櫻庭竜太" userId="f291aa17-b8e0-4fe2-8f83-ae8a96cc9266" providerId="ADAL" clId="{231A87BC-8DC6-4A96-A120-6364AD25FF0B}" dt="2025-08-28T08:54:57.359" v="423" actId="1076"/>
          <ac:picMkLst>
            <pc:docMk/>
            <pc:sldMk cId="4096094769" sldId="266"/>
            <ac:picMk id="14" creationId="{DC5E309B-53F7-8E99-37ED-6931953D26CC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8:56:06.590" v="448" actId="14100"/>
        <pc:sldMkLst>
          <pc:docMk/>
          <pc:sldMk cId="132462918" sldId="267"/>
        </pc:sldMkLst>
        <pc:spChg chg="mod">
          <ac:chgData name="Technol.Corp 櫻庭竜太" userId="f291aa17-b8e0-4fe2-8f83-ae8a96cc9266" providerId="ADAL" clId="{231A87BC-8DC6-4A96-A120-6364AD25FF0B}" dt="2025-08-28T08:04:17.446" v="155"/>
          <ac:spMkLst>
            <pc:docMk/>
            <pc:sldMk cId="132462918" sldId="267"/>
            <ac:spMk id="3" creationId="{193EB6F3-81B0-8C24-9533-C2C81E37A0F0}"/>
          </ac:spMkLst>
        </pc:spChg>
        <pc:spChg chg="mod">
          <ac:chgData name="Technol.Corp 櫻庭竜太" userId="f291aa17-b8e0-4fe2-8f83-ae8a96cc9266" providerId="ADAL" clId="{231A87BC-8DC6-4A96-A120-6364AD25FF0B}" dt="2025-08-28T08:56:06.590" v="448" actId="14100"/>
          <ac:spMkLst>
            <pc:docMk/>
            <pc:sldMk cId="132462918" sldId="267"/>
            <ac:spMk id="9" creationId="{6229704E-8635-707F-03BE-E8B62B653561}"/>
          </ac:spMkLst>
        </pc:spChg>
        <pc:picChg chg="add mod ord">
          <ac:chgData name="Technol.Corp 櫻庭竜太" userId="f291aa17-b8e0-4fe2-8f83-ae8a96cc9266" providerId="ADAL" clId="{231A87BC-8DC6-4A96-A120-6364AD25FF0B}" dt="2025-08-28T08:55:56.295" v="446" actId="1076"/>
          <ac:picMkLst>
            <pc:docMk/>
            <pc:sldMk cId="132462918" sldId="267"/>
            <ac:picMk id="7" creationId="{8AF858B9-C3DD-8D2E-91F0-0B87B117AF93}"/>
          </ac:picMkLst>
        </pc:picChg>
      </pc:sldChg>
      <pc:sldChg chg="addSp delSp modSp mod modClrScheme chgLayout">
        <pc:chgData name="Technol.Corp 櫻庭竜太" userId="f291aa17-b8e0-4fe2-8f83-ae8a96cc9266" providerId="ADAL" clId="{231A87BC-8DC6-4A96-A120-6364AD25FF0B}" dt="2025-08-28T08:56:36.527" v="450"/>
        <pc:sldMkLst>
          <pc:docMk/>
          <pc:sldMk cId="4092221471" sldId="268"/>
        </pc:sldMkLst>
        <pc:spChg chg="mod ord">
          <ac:chgData name="Technol.Corp 櫻庭竜太" userId="f291aa17-b8e0-4fe2-8f83-ae8a96cc9266" providerId="ADAL" clId="{231A87BC-8DC6-4A96-A120-6364AD25FF0B}" dt="2025-08-28T08:01:01.271" v="70"/>
          <ac:spMkLst>
            <pc:docMk/>
            <pc:sldMk cId="4092221471" sldId="268"/>
            <ac:spMk id="3" creationId="{91009A8B-41F1-CA57-1657-6CBA31E0BAF1}"/>
          </ac:spMkLst>
        </pc:spChg>
        <pc:spChg chg="mod ord">
          <ac:chgData name="Technol.Corp 櫻庭竜太" userId="f291aa17-b8e0-4fe2-8f83-ae8a96cc9266" providerId="ADAL" clId="{231A87BC-8DC6-4A96-A120-6364AD25FF0B}" dt="2025-08-28T08:00:48.202" v="69" actId="700"/>
          <ac:spMkLst>
            <pc:docMk/>
            <pc:sldMk cId="4092221471" sldId="268"/>
            <ac:spMk id="4" creationId="{D70053CC-2F7D-5987-04A8-B26D41334001}"/>
          </ac:spMkLst>
        </pc:spChg>
        <pc:spChg chg="mod ord">
          <ac:chgData name="Technol.Corp 櫻庭竜太" userId="f291aa17-b8e0-4fe2-8f83-ae8a96cc9266" providerId="ADAL" clId="{231A87BC-8DC6-4A96-A120-6364AD25FF0B}" dt="2025-08-28T08:00:48.202" v="69" actId="700"/>
          <ac:spMkLst>
            <pc:docMk/>
            <pc:sldMk cId="4092221471" sldId="268"/>
            <ac:spMk id="5" creationId="{60EDA1D1-2EAB-F19F-34FD-FF88A5B3F302}"/>
          </ac:spMkLst>
        </pc:spChg>
        <pc:spChg chg="mod ord">
          <ac:chgData name="Technol.Corp 櫻庭竜太" userId="f291aa17-b8e0-4fe2-8f83-ae8a96cc9266" providerId="ADAL" clId="{231A87BC-8DC6-4A96-A120-6364AD25FF0B}" dt="2025-08-28T08:04:24.169" v="160"/>
          <ac:spMkLst>
            <pc:docMk/>
            <pc:sldMk cId="4092221471" sldId="268"/>
            <ac:spMk id="6" creationId="{C1D10D68-A6B3-28EB-5416-D5C9C08F4311}"/>
          </ac:spMkLst>
        </pc:spChg>
        <pc:spChg chg="add mod ord">
          <ac:chgData name="Technol.Corp 櫻庭竜太" userId="f291aa17-b8e0-4fe2-8f83-ae8a96cc9266" providerId="ADAL" clId="{231A87BC-8DC6-4A96-A120-6364AD25FF0B}" dt="2025-08-28T08:00:48.202" v="69" actId="700"/>
          <ac:spMkLst>
            <pc:docMk/>
            <pc:sldMk cId="4092221471" sldId="268"/>
            <ac:spMk id="13" creationId="{6D553589-7440-F3CF-76B5-72E0322AC4B8}"/>
          </ac:spMkLst>
        </pc:spChg>
        <pc:spChg chg="add mod">
          <ac:chgData name="Technol.Corp 櫻庭竜太" userId="f291aa17-b8e0-4fe2-8f83-ae8a96cc9266" providerId="ADAL" clId="{231A87BC-8DC6-4A96-A120-6364AD25FF0B}" dt="2025-08-28T08:01:12.873" v="72"/>
          <ac:spMkLst>
            <pc:docMk/>
            <pc:sldMk cId="4092221471" sldId="268"/>
            <ac:spMk id="15" creationId="{9028B38D-2D12-5AB4-8830-5238932C2A4B}"/>
          </ac:spMkLst>
        </pc:spChg>
        <pc:spChg chg="add mod">
          <ac:chgData name="Technol.Corp 櫻庭竜太" userId="f291aa17-b8e0-4fe2-8f83-ae8a96cc9266" providerId="ADAL" clId="{231A87BC-8DC6-4A96-A120-6364AD25FF0B}" dt="2025-08-28T08:01:12.873" v="72"/>
          <ac:spMkLst>
            <pc:docMk/>
            <pc:sldMk cId="4092221471" sldId="268"/>
            <ac:spMk id="16" creationId="{7C6CCD23-A0E9-96A1-585D-755604F51C6E}"/>
          </ac:spMkLst>
        </pc:spChg>
        <pc:spChg chg="add mod">
          <ac:chgData name="Technol.Corp 櫻庭竜太" userId="f291aa17-b8e0-4fe2-8f83-ae8a96cc9266" providerId="ADAL" clId="{231A87BC-8DC6-4A96-A120-6364AD25FF0B}" dt="2025-08-28T08:56:36.527" v="450"/>
          <ac:spMkLst>
            <pc:docMk/>
            <pc:sldMk cId="4092221471" sldId="268"/>
            <ac:spMk id="18" creationId="{DD065613-CDC2-6EA7-C703-1C3AE9354C8E}"/>
          </ac:spMkLst>
        </pc:spChg>
        <pc:picChg chg="add mod">
          <ac:chgData name="Technol.Corp 櫻庭竜太" userId="f291aa17-b8e0-4fe2-8f83-ae8a96cc9266" providerId="ADAL" clId="{231A87BC-8DC6-4A96-A120-6364AD25FF0B}" dt="2025-08-28T08:01:12.873" v="72"/>
          <ac:picMkLst>
            <pc:docMk/>
            <pc:sldMk cId="4092221471" sldId="268"/>
            <ac:picMk id="14" creationId="{F54937A0-93D4-29BE-B64D-C9CF9DD4771B}"/>
          </ac:picMkLst>
        </pc:picChg>
        <pc:picChg chg="add mod">
          <ac:chgData name="Technol.Corp 櫻庭竜太" userId="f291aa17-b8e0-4fe2-8f83-ae8a96cc9266" providerId="ADAL" clId="{231A87BC-8DC6-4A96-A120-6364AD25FF0B}" dt="2025-08-28T08:56:36.527" v="450"/>
          <ac:picMkLst>
            <pc:docMk/>
            <pc:sldMk cId="4092221471" sldId="268"/>
            <ac:picMk id="17" creationId="{3774E57A-35F2-2D64-6D25-9D1B3171D9C2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8:58:14.171" v="475" actId="14100"/>
        <pc:sldMkLst>
          <pc:docMk/>
          <pc:sldMk cId="3519476914" sldId="269"/>
        </pc:sldMkLst>
        <pc:spChg chg="mod">
          <ac:chgData name="Technol.Corp 櫻庭竜太" userId="f291aa17-b8e0-4fe2-8f83-ae8a96cc9266" providerId="ADAL" clId="{231A87BC-8DC6-4A96-A120-6364AD25FF0B}" dt="2025-08-28T08:04:28.440" v="165"/>
          <ac:spMkLst>
            <pc:docMk/>
            <pc:sldMk cId="3519476914" sldId="269"/>
            <ac:spMk id="3" creationId="{0DC7874F-B479-9A0E-128A-4CE096B56D49}"/>
          </ac:spMkLst>
        </pc:spChg>
        <pc:spChg chg="mod">
          <ac:chgData name="Technol.Corp 櫻庭竜太" userId="f291aa17-b8e0-4fe2-8f83-ae8a96cc9266" providerId="ADAL" clId="{231A87BC-8DC6-4A96-A120-6364AD25FF0B}" dt="2025-08-28T08:57:53.819" v="472" actId="14100"/>
          <ac:spMkLst>
            <pc:docMk/>
            <pc:sldMk cId="3519476914" sldId="269"/>
            <ac:spMk id="10" creationId="{33A81433-AA04-A5DD-797F-7AF942D812CC}"/>
          </ac:spMkLst>
        </pc:spChg>
        <pc:spChg chg="mod">
          <ac:chgData name="Technol.Corp 櫻庭竜太" userId="f291aa17-b8e0-4fe2-8f83-ae8a96cc9266" providerId="ADAL" clId="{231A87BC-8DC6-4A96-A120-6364AD25FF0B}" dt="2025-08-28T08:58:14.171" v="475" actId="14100"/>
          <ac:spMkLst>
            <pc:docMk/>
            <pc:sldMk cId="3519476914" sldId="269"/>
            <ac:spMk id="11" creationId="{1639A1E1-64D9-B62F-E5B2-D387017B3854}"/>
          </ac:spMkLst>
        </pc:spChg>
        <pc:picChg chg="add mod ord">
          <ac:chgData name="Technol.Corp 櫻庭竜太" userId="f291aa17-b8e0-4fe2-8f83-ae8a96cc9266" providerId="ADAL" clId="{231A87BC-8DC6-4A96-A120-6364AD25FF0B}" dt="2025-08-28T08:57:44.377" v="470" actId="1076"/>
          <ac:picMkLst>
            <pc:docMk/>
            <pc:sldMk cId="3519476914" sldId="269"/>
            <ac:picMk id="12" creationId="{C30CB4FD-E4ED-B2E7-83E6-D2600F291E41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8:59:31.605" v="496" actId="14100"/>
        <pc:sldMkLst>
          <pc:docMk/>
          <pc:sldMk cId="1629695061" sldId="270"/>
        </pc:sldMkLst>
        <pc:spChg chg="mod">
          <ac:chgData name="Technol.Corp 櫻庭竜太" userId="f291aa17-b8e0-4fe2-8f83-ae8a96cc9266" providerId="ADAL" clId="{231A87BC-8DC6-4A96-A120-6364AD25FF0B}" dt="2025-08-28T08:04:32.156" v="170"/>
          <ac:spMkLst>
            <pc:docMk/>
            <pc:sldMk cId="1629695061" sldId="270"/>
            <ac:spMk id="3" creationId="{0B3FCD8B-A05B-1712-1E98-9714FB8F6256}"/>
          </ac:spMkLst>
        </pc:spChg>
        <pc:spChg chg="mod">
          <ac:chgData name="Technol.Corp 櫻庭竜太" userId="f291aa17-b8e0-4fe2-8f83-ae8a96cc9266" providerId="ADAL" clId="{231A87BC-8DC6-4A96-A120-6364AD25FF0B}" dt="2025-08-28T08:04:35.327" v="175"/>
          <ac:spMkLst>
            <pc:docMk/>
            <pc:sldMk cId="1629695061" sldId="270"/>
            <ac:spMk id="6" creationId="{30EF148A-E6C4-ECF4-D3E1-5943FA7BBEAA}"/>
          </ac:spMkLst>
        </pc:spChg>
        <pc:spChg chg="add mod">
          <ac:chgData name="Technol.Corp 櫻庭竜太" userId="f291aa17-b8e0-4fe2-8f83-ae8a96cc9266" providerId="ADAL" clId="{231A87BC-8DC6-4A96-A120-6364AD25FF0B}" dt="2025-08-28T08:59:26.959" v="494" actId="14100"/>
          <ac:spMkLst>
            <pc:docMk/>
            <pc:sldMk cId="1629695061" sldId="270"/>
            <ac:spMk id="16" creationId="{765DF4DB-36BC-067A-AA60-DF01AE77846D}"/>
          </ac:spMkLst>
        </pc:spChg>
        <pc:spChg chg="add mod">
          <ac:chgData name="Technol.Corp 櫻庭竜太" userId="f291aa17-b8e0-4fe2-8f83-ae8a96cc9266" providerId="ADAL" clId="{231A87BC-8DC6-4A96-A120-6364AD25FF0B}" dt="2025-08-28T08:59:31.605" v="496" actId="14100"/>
          <ac:spMkLst>
            <pc:docMk/>
            <pc:sldMk cId="1629695061" sldId="270"/>
            <ac:spMk id="17" creationId="{9C4C92FC-853D-05FF-1E26-7E7BCCBA2B44}"/>
          </ac:spMkLst>
        </pc:spChg>
        <pc:spChg chg="add mod">
          <ac:chgData name="Technol.Corp 櫻庭竜太" userId="f291aa17-b8e0-4fe2-8f83-ae8a96cc9266" providerId="ADAL" clId="{231A87BC-8DC6-4A96-A120-6364AD25FF0B}" dt="2025-08-28T08:58:46.485" v="480"/>
          <ac:spMkLst>
            <pc:docMk/>
            <pc:sldMk cId="1629695061" sldId="270"/>
            <ac:spMk id="19" creationId="{2A4AC69D-EC7E-E368-8C90-CD58550033FD}"/>
          </ac:spMkLst>
        </pc:spChg>
        <pc:picChg chg="add mod">
          <ac:chgData name="Technol.Corp 櫻庭竜太" userId="f291aa17-b8e0-4fe2-8f83-ae8a96cc9266" providerId="ADAL" clId="{231A87BC-8DC6-4A96-A120-6364AD25FF0B}" dt="2025-08-28T08:59:16.937" v="492" actId="1076"/>
          <ac:picMkLst>
            <pc:docMk/>
            <pc:sldMk cId="1629695061" sldId="270"/>
            <ac:picMk id="15" creationId="{CC5B6D1F-327A-A0F3-76CC-2FD71CBF51ED}"/>
          </ac:picMkLst>
        </pc:picChg>
        <pc:picChg chg="add mod">
          <ac:chgData name="Technol.Corp 櫻庭竜太" userId="f291aa17-b8e0-4fe2-8f83-ae8a96cc9266" providerId="ADAL" clId="{231A87BC-8DC6-4A96-A120-6364AD25FF0B}" dt="2025-08-28T08:58:46.485" v="480"/>
          <ac:picMkLst>
            <pc:docMk/>
            <pc:sldMk cId="1629695061" sldId="270"/>
            <ac:picMk id="18" creationId="{0AFC94FB-E352-9F8B-AE56-F8F4998C5536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9:04:07.873" v="589" actId="1076"/>
        <pc:sldMkLst>
          <pc:docMk/>
          <pc:sldMk cId="2530674243" sldId="271"/>
        </pc:sldMkLst>
        <pc:spChg chg="mod">
          <ac:chgData name="Technol.Corp 櫻庭竜太" userId="f291aa17-b8e0-4fe2-8f83-ae8a96cc9266" providerId="ADAL" clId="{231A87BC-8DC6-4A96-A120-6364AD25FF0B}" dt="2025-08-28T08:04:40.246" v="180"/>
          <ac:spMkLst>
            <pc:docMk/>
            <pc:sldMk cId="2530674243" sldId="271"/>
            <ac:spMk id="3" creationId="{CA319523-D7CB-2C93-1933-F22178431589}"/>
          </ac:spMkLst>
        </pc:spChg>
        <pc:spChg chg="mod">
          <ac:chgData name="Technol.Corp 櫻庭竜太" userId="f291aa17-b8e0-4fe2-8f83-ae8a96cc9266" providerId="ADAL" clId="{231A87BC-8DC6-4A96-A120-6364AD25FF0B}" dt="2025-08-28T08:04:43.606" v="185"/>
          <ac:spMkLst>
            <pc:docMk/>
            <pc:sldMk cId="2530674243" sldId="271"/>
            <ac:spMk id="6" creationId="{A04DDC2F-2563-4FD7-7949-8DE7A062CC14}"/>
          </ac:spMkLst>
        </pc:spChg>
        <pc:spChg chg="mod">
          <ac:chgData name="Technol.Corp 櫻庭竜太" userId="f291aa17-b8e0-4fe2-8f83-ae8a96cc9266" providerId="ADAL" clId="{231A87BC-8DC6-4A96-A120-6364AD25FF0B}" dt="2025-08-28T09:04:07.873" v="589" actId="1076"/>
          <ac:spMkLst>
            <pc:docMk/>
            <pc:sldMk cId="2530674243" sldId="271"/>
            <ac:spMk id="11" creationId="{6FAB8DFF-4BB5-E2A0-2C6A-3A15FF61C7DA}"/>
          </ac:spMkLst>
        </pc:spChg>
        <pc:spChg chg="mod">
          <ac:chgData name="Technol.Corp 櫻庭竜太" userId="f291aa17-b8e0-4fe2-8f83-ae8a96cc9266" providerId="ADAL" clId="{231A87BC-8DC6-4A96-A120-6364AD25FF0B}" dt="2025-08-28T09:01:33.012" v="553" actId="14100"/>
          <ac:spMkLst>
            <pc:docMk/>
            <pc:sldMk cId="2530674243" sldId="271"/>
            <ac:spMk id="12" creationId="{9FBF4BD8-147D-8F09-2554-52561B6CD5DB}"/>
          </ac:spMkLst>
        </pc:spChg>
        <pc:picChg chg="add mod ord">
          <ac:chgData name="Technol.Corp 櫻庭竜太" userId="f291aa17-b8e0-4fe2-8f83-ae8a96cc9266" providerId="ADAL" clId="{231A87BC-8DC6-4A96-A120-6364AD25FF0B}" dt="2025-08-28T09:01:23.023" v="551" actId="167"/>
          <ac:picMkLst>
            <pc:docMk/>
            <pc:sldMk cId="2530674243" sldId="271"/>
            <ac:picMk id="9" creationId="{1A94BEB4-554A-7325-89BF-1B6E4DC76167}"/>
          </ac:picMkLst>
        </pc:picChg>
        <pc:picChg chg="add mod ord">
          <ac:chgData name="Technol.Corp 櫻庭竜太" userId="f291aa17-b8e0-4fe2-8f83-ae8a96cc9266" providerId="ADAL" clId="{231A87BC-8DC6-4A96-A120-6364AD25FF0B}" dt="2025-08-28T09:03:59.086" v="587" actId="1076"/>
          <ac:picMkLst>
            <pc:docMk/>
            <pc:sldMk cId="2530674243" sldId="271"/>
            <ac:picMk id="16" creationId="{E57FA458-F98C-1724-96FA-F2E5279F002A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9:05:19.556" v="603" actId="14100"/>
        <pc:sldMkLst>
          <pc:docMk/>
          <pc:sldMk cId="2317069646" sldId="272"/>
        </pc:sldMkLst>
        <pc:spChg chg="mod">
          <ac:chgData name="Technol.Corp 櫻庭竜太" userId="f291aa17-b8e0-4fe2-8f83-ae8a96cc9266" providerId="ADAL" clId="{231A87BC-8DC6-4A96-A120-6364AD25FF0B}" dt="2025-08-28T08:04:49.514" v="191"/>
          <ac:spMkLst>
            <pc:docMk/>
            <pc:sldMk cId="2317069646" sldId="272"/>
            <ac:spMk id="3" creationId="{998CD2AE-5297-CBC8-E733-EF24DFAFDF50}"/>
          </ac:spMkLst>
        </pc:spChg>
        <pc:spChg chg="mod">
          <ac:chgData name="Technol.Corp 櫻庭竜太" userId="f291aa17-b8e0-4fe2-8f83-ae8a96cc9266" providerId="ADAL" clId="{231A87BC-8DC6-4A96-A120-6364AD25FF0B}" dt="2025-08-28T09:05:19.556" v="603" actId="14100"/>
          <ac:spMkLst>
            <pc:docMk/>
            <pc:sldMk cId="2317069646" sldId="272"/>
            <ac:spMk id="9" creationId="{8C44C37C-52F0-4E6D-FD82-2049A65892A2}"/>
          </ac:spMkLst>
        </pc:spChg>
        <pc:picChg chg="add mod ord">
          <ac:chgData name="Technol.Corp 櫻庭竜太" userId="f291aa17-b8e0-4fe2-8f83-ae8a96cc9266" providerId="ADAL" clId="{231A87BC-8DC6-4A96-A120-6364AD25FF0B}" dt="2025-08-28T09:05:08.543" v="600" actId="1076"/>
          <ac:picMkLst>
            <pc:docMk/>
            <pc:sldMk cId="2317069646" sldId="272"/>
            <ac:picMk id="10" creationId="{054A98FC-7C67-C86B-7543-CE7693AEAA9D}"/>
          </ac:picMkLst>
        </pc:picChg>
      </pc:sldChg>
      <pc:sldChg chg="addSp delSp modSp mod modClrScheme chgLayout">
        <pc:chgData name="Technol.Corp 櫻庭竜太" userId="f291aa17-b8e0-4fe2-8f83-ae8a96cc9266" providerId="ADAL" clId="{231A87BC-8DC6-4A96-A120-6364AD25FF0B}" dt="2025-08-28T09:05:35.307" v="605"/>
        <pc:sldMkLst>
          <pc:docMk/>
          <pc:sldMk cId="3395837754" sldId="273"/>
        </pc:sldMkLst>
        <pc:spChg chg="mod ord">
          <ac:chgData name="Technol.Corp 櫻庭竜太" userId="f291aa17-b8e0-4fe2-8f83-ae8a96cc9266" providerId="ADAL" clId="{231A87BC-8DC6-4A96-A120-6364AD25FF0B}" dt="2025-08-28T08:02:24.466" v="81"/>
          <ac:spMkLst>
            <pc:docMk/>
            <pc:sldMk cId="3395837754" sldId="273"/>
            <ac:spMk id="3" creationId="{BE5D9F87-B00F-B992-427A-9BD1B731A90B}"/>
          </ac:spMkLst>
        </pc:spChg>
        <pc:spChg chg="mod ord">
          <ac:chgData name="Technol.Corp 櫻庭竜太" userId="f291aa17-b8e0-4fe2-8f83-ae8a96cc9266" providerId="ADAL" clId="{231A87BC-8DC6-4A96-A120-6364AD25FF0B}" dt="2025-08-28T08:02:05.797" v="80" actId="700"/>
          <ac:spMkLst>
            <pc:docMk/>
            <pc:sldMk cId="3395837754" sldId="273"/>
            <ac:spMk id="4" creationId="{992B3AD9-366A-C0C1-9370-7FC2559113A2}"/>
          </ac:spMkLst>
        </pc:spChg>
        <pc:spChg chg="mod ord">
          <ac:chgData name="Technol.Corp 櫻庭竜太" userId="f291aa17-b8e0-4fe2-8f83-ae8a96cc9266" providerId="ADAL" clId="{231A87BC-8DC6-4A96-A120-6364AD25FF0B}" dt="2025-08-28T08:02:05.797" v="80" actId="700"/>
          <ac:spMkLst>
            <pc:docMk/>
            <pc:sldMk cId="3395837754" sldId="273"/>
            <ac:spMk id="5" creationId="{FD7DCBA0-449B-8311-1DEA-BB642AE5CDA8}"/>
          </ac:spMkLst>
        </pc:spChg>
        <pc:spChg chg="mod ord">
          <ac:chgData name="Technol.Corp 櫻庭竜太" userId="f291aa17-b8e0-4fe2-8f83-ae8a96cc9266" providerId="ADAL" clId="{231A87BC-8DC6-4A96-A120-6364AD25FF0B}" dt="2025-08-28T08:04:55.752" v="196"/>
          <ac:spMkLst>
            <pc:docMk/>
            <pc:sldMk cId="3395837754" sldId="273"/>
            <ac:spMk id="6" creationId="{F3FA779D-445B-2149-A3F0-A5DAFC93FB6C}"/>
          </ac:spMkLst>
        </pc:spChg>
        <pc:spChg chg="add mod ord">
          <ac:chgData name="Technol.Corp 櫻庭竜太" userId="f291aa17-b8e0-4fe2-8f83-ae8a96cc9266" providerId="ADAL" clId="{231A87BC-8DC6-4A96-A120-6364AD25FF0B}" dt="2025-08-28T08:02:05.797" v="80" actId="700"/>
          <ac:spMkLst>
            <pc:docMk/>
            <pc:sldMk cId="3395837754" sldId="273"/>
            <ac:spMk id="13" creationId="{8455F48D-A1E3-C671-8B3B-9AC85E5FC51D}"/>
          </ac:spMkLst>
        </pc:spChg>
        <pc:spChg chg="add mod">
          <ac:chgData name="Technol.Corp 櫻庭竜太" userId="f291aa17-b8e0-4fe2-8f83-ae8a96cc9266" providerId="ADAL" clId="{231A87BC-8DC6-4A96-A120-6364AD25FF0B}" dt="2025-08-28T08:02:33.429" v="83"/>
          <ac:spMkLst>
            <pc:docMk/>
            <pc:sldMk cId="3395837754" sldId="273"/>
            <ac:spMk id="15" creationId="{139FC561-6C89-B69C-C988-76843FBA3EFB}"/>
          </ac:spMkLst>
        </pc:spChg>
        <pc:spChg chg="add mod">
          <ac:chgData name="Technol.Corp 櫻庭竜太" userId="f291aa17-b8e0-4fe2-8f83-ae8a96cc9266" providerId="ADAL" clId="{231A87BC-8DC6-4A96-A120-6364AD25FF0B}" dt="2025-08-28T08:02:33.429" v="83"/>
          <ac:spMkLst>
            <pc:docMk/>
            <pc:sldMk cId="3395837754" sldId="273"/>
            <ac:spMk id="16" creationId="{6151191C-DC2C-F2E4-BAA2-EEAD6F5D17CA}"/>
          </ac:spMkLst>
        </pc:spChg>
        <pc:spChg chg="add mod">
          <ac:chgData name="Technol.Corp 櫻庭竜太" userId="f291aa17-b8e0-4fe2-8f83-ae8a96cc9266" providerId="ADAL" clId="{231A87BC-8DC6-4A96-A120-6364AD25FF0B}" dt="2025-08-28T09:05:35.307" v="605"/>
          <ac:spMkLst>
            <pc:docMk/>
            <pc:sldMk cId="3395837754" sldId="273"/>
            <ac:spMk id="18" creationId="{7C42E206-6F71-EC40-1420-E996B880FAF2}"/>
          </ac:spMkLst>
        </pc:spChg>
        <pc:picChg chg="add mod">
          <ac:chgData name="Technol.Corp 櫻庭竜太" userId="f291aa17-b8e0-4fe2-8f83-ae8a96cc9266" providerId="ADAL" clId="{231A87BC-8DC6-4A96-A120-6364AD25FF0B}" dt="2025-08-28T08:02:33.429" v="83"/>
          <ac:picMkLst>
            <pc:docMk/>
            <pc:sldMk cId="3395837754" sldId="273"/>
            <ac:picMk id="14" creationId="{C7AF9C4C-2F58-0D27-25FA-6B1074FD4C2C}"/>
          </ac:picMkLst>
        </pc:picChg>
        <pc:picChg chg="add mod">
          <ac:chgData name="Technol.Corp 櫻庭竜太" userId="f291aa17-b8e0-4fe2-8f83-ae8a96cc9266" providerId="ADAL" clId="{231A87BC-8DC6-4A96-A120-6364AD25FF0B}" dt="2025-08-28T09:05:35.307" v="605"/>
          <ac:picMkLst>
            <pc:docMk/>
            <pc:sldMk cId="3395837754" sldId="273"/>
            <ac:picMk id="17" creationId="{32959112-9D6A-5E9E-FE4B-2852EF44A5BF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9:06:32.096" v="610"/>
        <pc:sldMkLst>
          <pc:docMk/>
          <pc:sldMk cId="3545094941" sldId="274"/>
        </pc:sldMkLst>
        <pc:spChg chg="mod">
          <ac:chgData name="Technol.Corp 櫻庭竜太" userId="f291aa17-b8e0-4fe2-8f83-ae8a96cc9266" providerId="ADAL" clId="{231A87BC-8DC6-4A96-A120-6364AD25FF0B}" dt="2025-08-28T08:04:59.250" v="201"/>
          <ac:spMkLst>
            <pc:docMk/>
            <pc:sldMk cId="3545094941" sldId="274"/>
            <ac:spMk id="3" creationId="{D417545D-706D-45F0-98A8-199EB73609FD}"/>
          </ac:spMkLst>
        </pc:spChg>
        <pc:spChg chg="add mod">
          <ac:chgData name="Technol.Corp 櫻庭竜太" userId="f291aa17-b8e0-4fe2-8f83-ae8a96cc9266" providerId="ADAL" clId="{231A87BC-8DC6-4A96-A120-6364AD25FF0B}" dt="2025-08-28T09:06:32.096" v="610"/>
          <ac:spMkLst>
            <pc:docMk/>
            <pc:sldMk cId="3545094941" sldId="274"/>
            <ac:spMk id="9" creationId="{05A41282-79F2-CA45-6BCE-196AAA466B49}"/>
          </ac:spMkLst>
        </pc:spChg>
        <pc:spChg chg="add mod">
          <ac:chgData name="Technol.Corp 櫻庭竜太" userId="f291aa17-b8e0-4fe2-8f83-ae8a96cc9266" providerId="ADAL" clId="{231A87BC-8DC6-4A96-A120-6364AD25FF0B}" dt="2025-08-28T09:06:32.096" v="610"/>
          <ac:spMkLst>
            <pc:docMk/>
            <pc:sldMk cId="3545094941" sldId="274"/>
            <ac:spMk id="13" creationId="{DF4AE5A3-C445-B36B-23C4-0F72F71DA0F7}"/>
          </ac:spMkLst>
        </pc:spChg>
        <pc:picChg chg="add mod">
          <ac:chgData name="Technol.Corp 櫻庭竜太" userId="f291aa17-b8e0-4fe2-8f83-ae8a96cc9266" providerId="ADAL" clId="{231A87BC-8DC6-4A96-A120-6364AD25FF0B}" dt="2025-08-28T09:06:32.096" v="610"/>
          <ac:picMkLst>
            <pc:docMk/>
            <pc:sldMk cId="3545094941" sldId="274"/>
            <ac:picMk id="8" creationId="{C5DD08BA-5402-3475-0953-E50C1BA80EDA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9:07:10.969" v="614"/>
        <pc:sldMkLst>
          <pc:docMk/>
          <pc:sldMk cId="3006178211" sldId="275"/>
        </pc:sldMkLst>
        <pc:spChg chg="mod">
          <ac:chgData name="Technol.Corp 櫻庭竜太" userId="f291aa17-b8e0-4fe2-8f83-ae8a96cc9266" providerId="ADAL" clId="{231A87BC-8DC6-4A96-A120-6364AD25FF0B}" dt="2025-08-28T08:05:03.952" v="206"/>
          <ac:spMkLst>
            <pc:docMk/>
            <pc:sldMk cId="3006178211" sldId="275"/>
            <ac:spMk id="3" creationId="{F9E446F4-D9C4-9146-E3E0-BDC261A5C911}"/>
          </ac:spMkLst>
        </pc:spChg>
        <pc:spChg chg="mod">
          <ac:chgData name="Technol.Corp 櫻庭竜太" userId="f291aa17-b8e0-4fe2-8f83-ae8a96cc9266" providerId="ADAL" clId="{231A87BC-8DC6-4A96-A120-6364AD25FF0B}" dt="2025-08-28T08:05:06.914" v="211"/>
          <ac:spMkLst>
            <pc:docMk/>
            <pc:sldMk cId="3006178211" sldId="275"/>
            <ac:spMk id="6" creationId="{439B3269-D1C0-D0EB-5A7C-073C2D4913F5}"/>
          </ac:spMkLst>
        </pc:spChg>
        <pc:spChg chg="add mod">
          <ac:chgData name="Technol.Corp 櫻庭竜太" userId="f291aa17-b8e0-4fe2-8f83-ae8a96cc9266" providerId="ADAL" clId="{231A87BC-8DC6-4A96-A120-6364AD25FF0B}" dt="2025-08-28T09:06:58.768" v="612"/>
          <ac:spMkLst>
            <pc:docMk/>
            <pc:sldMk cId="3006178211" sldId="275"/>
            <ac:spMk id="9" creationId="{AF24A09C-D0C0-DAAA-7E67-0133FAB0356F}"/>
          </ac:spMkLst>
        </pc:spChg>
        <pc:spChg chg="add mod">
          <ac:chgData name="Technol.Corp 櫻庭竜太" userId="f291aa17-b8e0-4fe2-8f83-ae8a96cc9266" providerId="ADAL" clId="{231A87BC-8DC6-4A96-A120-6364AD25FF0B}" dt="2025-08-28T09:06:58.768" v="612"/>
          <ac:spMkLst>
            <pc:docMk/>
            <pc:sldMk cId="3006178211" sldId="275"/>
            <ac:spMk id="14" creationId="{049AB08B-1A81-F8D5-5E8E-6B82FF6B9B64}"/>
          </ac:spMkLst>
        </pc:spChg>
        <pc:spChg chg="add mod">
          <ac:chgData name="Technol.Corp 櫻庭竜太" userId="f291aa17-b8e0-4fe2-8f83-ae8a96cc9266" providerId="ADAL" clId="{231A87BC-8DC6-4A96-A120-6364AD25FF0B}" dt="2025-08-28T09:07:10.969" v="614"/>
          <ac:spMkLst>
            <pc:docMk/>
            <pc:sldMk cId="3006178211" sldId="275"/>
            <ac:spMk id="16" creationId="{92D8B3AC-B84D-2B54-5204-F9E6312ACD57}"/>
          </ac:spMkLst>
        </pc:spChg>
        <pc:picChg chg="add mod">
          <ac:chgData name="Technol.Corp 櫻庭竜太" userId="f291aa17-b8e0-4fe2-8f83-ae8a96cc9266" providerId="ADAL" clId="{231A87BC-8DC6-4A96-A120-6364AD25FF0B}" dt="2025-08-28T09:06:58.768" v="612"/>
          <ac:picMkLst>
            <pc:docMk/>
            <pc:sldMk cId="3006178211" sldId="275"/>
            <ac:picMk id="7" creationId="{56DAC0D8-016D-CC89-C936-21AB5EB845CF}"/>
          </ac:picMkLst>
        </pc:picChg>
        <pc:picChg chg="add mod">
          <ac:chgData name="Technol.Corp 櫻庭竜太" userId="f291aa17-b8e0-4fe2-8f83-ae8a96cc9266" providerId="ADAL" clId="{231A87BC-8DC6-4A96-A120-6364AD25FF0B}" dt="2025-08-28T09:07:10.969" v="614"/>
          <ac:picMkLst>
            <pc:docMk/>
            <pc:sldMk cId="3006178211" sldId="275"/>
            <ac:picMk id="15" creationId="{38096F7C-9AAD-EE3B-8408-0E4D758119C6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9:07:55.745" v="618"/>
        <pc:sldMkLst>
          <pc:docMk/>
          <pc:sldMk cId="1632400768" sldId="276"/>
        </pc:sldMkLst>
        <pc:spChg chg="mod">
          <ac:chgData name="Technol.Corp 櫻庭竜太" userId="f291aa17-b8e0-4fe2-8f83-ae8a96cc9266" providerId="ADAL" clId="{231A87BC-8DC6-4A96-A120-6364AD25FF0B}" dt="2025-08-28T08:05:10.812" v="216"/>
          <ac:spMkLst>
            <pc:docMk/>
            <pc:sldMk cId="1632400768" sldId="276"/>
            <ac:spMk id="3" creationId="{A639AA89-A9AE-653D-E91E-2A19DC6A6C16}"/>
          </ac:spMkLst>
        </pc:spChg>
        <pc:spChg chg="mod">
          <ac:chgData name="Technol.Corp 櫻庭竜太" userId="f291aa17-b8e0-4fe2-8f83-ae8a96cc9266" providerId="ADAL" clId="{231A87BC-8DC6-4A96-A120-6364AD25FF0B}" dt="2025-08-28T08:05:13.681" v="221"/>
          <ac:spMkLst>
            <pc:docMk/>
            <pc:sldMk cId="1632400768" sldId="276"/>
            <ac:spMk id="6" creationId="{F42649A9-4CAB-2433-D369-AA08FE394785}"/>
          </ac:spMkLst>
        </pc:spChg>
        <pc:spChg chg="add mod">
          <ac:chgData name="Technol.Corp 櫻庭竜太" userId="f291aa17-b8e0-4fe2-8f83-ae8a96cc9266" providerId="ADAL" clId="{231A87BC-8DC6-4A96-A120-6364AD25FF0B}" dt="2025-08-28T09:07:39.401" v="616"/>
          <ac:spMkLst>
            <pc:docMk/>
            <pc:sldMk cId="1632400768" sldId="276"/>
            <ac:spMk id="8" creationId="{77542E06-3190-BC02-36D0-E41FF4D27803}"/>
          </ac:spMkLst>
        </pc:spChg>
        <pc:spChg chg="add mod">
          <ac:chgData name="Technol.Corp 櫻庭竜太" userId="f291aa17-b8e0-4fe2-8f83-ae8a96cc9266" providerId="ADAL" clId="{231A87BC-8DC6-4A96-A120-6364AD25FF0B}" dt="2025-08-28T09:07:55.745" v="618"/>
          <ac:spMkLst>
            <pc:docMk/>
            <pc:sldMk cId="1632400768" sldId="276"/>
            <ac:spMk id="13" creationId="{916826F7-5CA8-E1E2-6B5B-8042A5E42D11}"/>
          </ac:spMkLst>
        </pc:spChg>
        <pc:picChg chg="add mod">
          <ac:chgData name="Technol.Corp 櫻庭竜太" userId="f291aa17-b8e0-4fe2-8f83-ae8a96cc9266" providerId="ADAL" clId="{231A87BC-8DC6-4A96-A120-6364AD25FF0B}" dt="2025-08-28T09:07:39.401" v="616"/>
          <ac:picMkLst>
            <pc:docMk/>
            <pc:sldMk cId="1632400768" sldId="276"/>
            <ac:picMk id="7" creationId="{B60E038B-73B3-A8CA-E8B0-1553F03EA7F0}"/>
          </ac:picMkLst>
        </pc:picChg>
        <pc:picChg chg="add mod">
          <ac:chgData name="Technol.Corp 櫻庭竜太" userId="f291aa17-b8e0-4fe2-8f83-ae8a96cc9266" providerId="ADAL" clId="{231A87BC-8DC6-4A96-A120-6364AD25FF0B}" dt="2025-08-28T09:07:55.745" v="618"/>
          <ac:picMkLst>
            <pc:docMk/>
            <pc:sldMk cId="1632400768" sldId="276"/>
            <ac:picMk id="10" creationId="{2B04D153-17BC-9E39-D1AE-18FF91A487D9}"/>
          </ac:picMkLst>
        </pc:picChg>
      </pc:sldChg>
      <pc:sldChg chg="addSp delSp modSp mod">
        <pc:chgData name="Technol.Corp 櫻庭竜太" userId="f291aa17-b8e0-4fe2-8f83-ae8a96cc9266" providerId="ADAL" clId="{231A87BC-8DC6-4A96-A120-6364AD25FF0B}" dt="2025-08-28T09:08:19.012" v="621" actId="1076"/>
        <pc:sldMkLst>
          <pc:docMk/>
          <pc:sldMk cId="3894080318" sldId="277"/>
        </pc:sldMkLst>
        <pc:spChg chg="mod">
          <ac:chgData name="Technol.Corp 櫻庭竜太" userId="f291aa17-b8e0-4fe2-8f83-ae8a96cc9266" providerId="ADAL" clId="{231A87BC-8DC6-4A96-A120-6364AD25FF0B}" dt="2025-08-28T08:05:18.154" v="227"/>
          <ac:spMkLst>
            <pc:docMk/>
            <pc:sldMk cId="3894080318" sldId="277"/>
            <ac:spMk id="3" creationId="{661F62E0-9F8A-05E3-B5D4-B8F4C106B294}"/>
          </ac:spMkLst>
        </pc:spChg>
        <pc:spChg chg="add mod">
          <ac:chgData name="Technol.Corp 櫻庭竜太" userId="f291aa17-b8e0-4fe2-8f83-ae8a96cc9266" providerId="ADAL" clId="{231A87BC-8DC6-4A96-A120-6364AD25FF0B}" dt="2025-08-28T09:08:19.012" v="621" actId="1076"/>
          <ac:spMkLst>
            <pc:docMk/>
            <pc:sldMk cId="3894080318" sldId="277"/>
            <ac:spMk id="9" creationId="{0E8D119D-4C1F-0207-404A-D6555F87B3B7}"/>
          </ac:spMkLst>
        </pc:spChg>
        <pc:picChg chg="add mod">
          <ac:chgData name="Technol.Corp 櫻庭竜太" userId="f291aa17-b8e0-4fe2-8f83-ae8a96cc9266" providerId="ADAL" clId="{231A87BC-8DC6-4A96-A120-6364AD25FF0B}" dt="2025-08-28T09:08:19.012" v="621" actId="1076"/>
          <ac:picMkLst>
            <pc:docMk/>
            <pc:sldMk cId="3894080318" sldId="277"/>
            <ac:picMk id="7" creationId="{1E123FBE-64DB-1F6E-E14A-1C956BEAC9C3}"/>
          </ac:picMkLst>
        </pc:picChg>
      </pc:sldChg>
      <pc:sldChg chg="modSp add">
        <pc:chgData name="Technol.Corp 櫻庭竜太" userId="f291aa17-b8e0-4fe2-8f83-ae8a96cc9266" providerId="ADAL" clId="{231A87BC-8DC6-4A96-A120-6364AD25FF0B}" dt="2025-08-28T07:51:35.842" v="10"/>
        <pc:sldMkLst>
          <pc:docMk/>
          <pc:sldMk cId="3926705087" sldId="278"/>
        </pc:sldMkLst>
        <pc:spChg chg="mod">
          <ac:chgData name="Technol.Corp 櫻庭竜太" userId="f291aa17-b8e0-4fe2-8f83-ae8a96cc9266" providerId="ADAL" clId="{231A87BC-8DC6-4A96-A120-6364AD25FF0B}" dt="2025-08-28T07:51:35.842" v="10"/>
          <ac:spMkLst>
            <pc:docMk/>
            <pc:sldMk cId="3926705087" sldId="278"/>
            <ac:spMk id="2" creationId="{B1D7678F-F2E1-95A5-D18C-96A6CB3CB745}"/>
          </ac:spMkLst>
        </pc:spChg>
        <pc:spChg chg="mod">
          <ac:chgData name="Technol.Corp 櫻庭竜太" userId="f291aa17-b8e0-4fe2-8f83-ae8a96cc9266" providerId="ADAL" clId="{231A87BC-8DC6-4A96-A120-6364AD25FF0B}" dt="2025-08-28T07:51:16.390" v="8"/>
          <ac:spMkLst>
            <pc:docMk/>
            <pc:sldMk cId="3926705087" sldId="278"/>
            <ac:spMk id="7" creationId="{7E2EC0AD-06CB-0E04-A0EE-A63CEB0ED2F6}"/>
          </ac:spMkLst>
        </pc:spChg>
      </pc:sldChg>
      <pc:sldChg chg="modSp add ord">
        <pc:chgData name="Technol.Corp 櫻庭竜太" userId="f291aa17-b8e0-4fe2-8f83-ae8a96cc9266" providerId="ADAL" clId="{231A87BC-8DC6-4A96-A120-6364AD25FF0B}" dt="2025-08-28T07:54:57.590" v="54"/>
        <pc:sldMkLst>
          <pc:docMk/>
          <pc:sldMk cId="205403163" sldId="279"/>
        </pc:sldMkLst>
        <pc:spChg chg="mod">
          <ac:chgData name="Technol.Corp 櫻庭竜太" userId="f291aa17-b8e0-4fe2-8f83-ae8a96cc9266" providerId="ADAL" clId="{231A87BC-8DC6-4A96-A120-6364AD25FF0B}" dt="2025-08-28T07:54:57.590" v="54"/>
          <ac:spMkLst>
            <pc:docMk/>
            <pc:sldMk cId="205403163" sldId="279"/>
            <ac:spMk id="2" creationId="{80315938-DD76-5791-8B12-1FA522632E7F}"/>
          </ac:spMkLst>
        </pc:spChg>
        <pc:spChg chg="mod">
          <ac:chgData name="Technol.Corp 櫻庭竜太" userId="f291aa17-b8e0-4fe2-8f83-ae8a96cc9266" providerId="ADAL" clId="{231A87BC-8DC6-4A96-A120-6364AD25FF0B}" dt="2025-08-28T07:54:48.905" v="52"/>
          <ac:spMkLst>
            <pc:docMk/>
            <pc:sldMk cId="205403163" sldId="279"/>
            <ac:spMk id="7" creationId="{98F936D1-7624-CD32-C5C2-CC20F28E74D1}"/>
          </ac:spMkLst>
        </pc:spChg>
      </pc:sldChg>
      <pc:sldChg chg="modSp add ord">
        <pc:chgData name="Technol.Corp 櫻庭竜太" userId="f291aa17-b8e0-4fe2-8f83-ae8a96cc9266" providerId="ADAL" clId="{231A87BC-8DC6-4A96-A120-6364AD25FF0B}" dt="2025-08-28T08:00:39.784" v="68"/>
        <pc:sldMkLst>
          <pc:docMk/>
          <pc:sldMk cId="1790867451" sldId="280"/>
        </pc:sldMkLst>
        <pc:spChg chg="mod">
          <ac:chgData name="Technol.Corp 櫻庭竜太" userId="f291aa17-b8e0-4fe2-8f83-ae8a96cc9266" providerId="ADAL" clId="{231A87BC-8DC6-4A96-A120-6364AD25FF0B}" dt="2025-08-28T08:00:39.784" v="68"/>
          <ac:spMkLst>
            <pc:docMk/>
            <pc:sldMk cId="1790867451" sldId="280"/>
            <ac:spMk id="2" creationId="{DB1C0B7C-2561-145B-DE6B-C362CFDCF049}"/>
          </ac:spMkLst>
        </pc:spChg>
        <pc:spChg chg="mod">
          <ac:chgData name="Technol.Corp 櫻庭竜太" userId="f291aa17-b8e0-4fe2-8f83-ae8a96cc9266" providerId="ADAL" clId="{231A87BC-8DC6-4A96-A120-6364AD25FF0B}" dt="2025-08-28T08:00:29.362" v="66"/>
          <ac:spMkLst>
            <pc:docMk/>
            <pc:sldMk cId="1790867451" sldId="280"/>
            <ac:spMk id="7" creationId="{B87780C9-5F1B-71CC-15A8-3535562A2124}"/>
          </ac:spMkLst>
        </pc:spChg>
      </pc:sldChg>
      <pc:sldChg chg="modSp add mod ord">
        <pc:chgData name="Technol.Corp 櫻庭竜太" userId="f291aa17-b8e0-4fe2-8f83-ae8a96cc9266" providerId="ADAL" clId="{231A87BC-8DC6-4A96-A120-6364AD25FF0B}" dt="2025-09-01T07:25:28.640" v="769" actId="27636"/>
        <pc:sldMkLst>
          <pc:docMk/>
          <pc:sldMk cId="2394971015" sldId="281"/>
        </pc:sldMkLst>
        <pc:spChg chg="mod">
          <ac:chgData name="Technol.Corp 櫻庭竜太" userId="f291aa17-b8e0-4fe2-8f83-ae8a96cc9266" providerId="ADAL" clId="{231A87BC-8DC6-4A96-A120-6364AD25FF0B}" dt="2025-08-28T08:01:58.147" v="79"/>
          <ac:spMkLst>
            <pc:docMk/>
            <pc:sldMk cId="2394971015" sldId="281"/>
            <ac:spMk id="2" creationId="{88683AA2-B23E-D345-140D-553909E05574}"/>
          </ac:spMkLst>
        </pc:spChg>
        <pc:spChg chg="mod">
          <ac:chgData name="Technol.Corp 櫻庭竜太" userId="f291aa17-b8e0-4fe2-8f83-ae8a96cc9266" providerId="ADAL" clId="{231A87BC-8DC6-4A96-A120-6364AD25FF0B}" dt="2025-09-01T07:25:28.640" v="769" actId="27636"/>
          <ac:spMkLst>
            <pc:docMk/>
            <pc:sldMk cId="2394971015" sldId="281"/>
            <ac:spMk id="7" creationId="{B252820F-6598-45DF-034A-BE264813E199}"/>
          </ac:spMkLst>
        </pc:spChg>
      </pc:sldChg>
    </pc:docChg>
  </pc:docChgLst>
  <pc:docChgLst>
    <pc:chgData name="Technol.Corp 櫻庭竜太" userId="f291aa17-b8e0-4fe2-8f83-ae8a96cc9266" providerId="ADAL" clId="{66052E7B-2651-4230-A13A-484C71B6A37B}"/>
    <pc:docChg chg="undo custSel addSld modSld">
      <pc:chgData name="Technol.Corp 櫻庭竜太" userId="f291aa17-b8e0-4fe2-8f83-ae8a96cc9266" providerId="ADAL" clId="{66052E7B-2651-4230-A13A-484C71B6A37B}" dt="2025-04-24T06:35:41.370" v="567" actId="207"/>
      <pc:docMkLst>
        <pc:docMk/>
      </pc:docMkLst>
      <pc:sldChg chg="modSp mod">
        <pc:chgData name="Technol.Corp 櫻庭竜太" userId="f291aa17-b8e0-4fe2-8f83-ae8a96cc9266" providerId="ADAL" clId="{66052E7B-2651-4230-A13A-484C71B6A37B}" dt="2025-04-23T08:09:14.321" v="10"/>
        <pc:sldMkLst>
          <pc:docMk/>
          <pc:sldMk cId="726390762" sldId="256"/>
        </pc:sldMkLst>
      </pc:sldChg>
      <pc:sldChg chg="modSp mod">
        <pc:chgData name="Technol.Corp 櫻庭竜太" userId="f291aa17-b8e0-4fe2-8f83-ae8a96cc9266" providerId="ADAL" clId="{66052E7B-2651-4230-A13A-484C71B6A37B}" dt="2025-04-24T06:35:41.370" v="567" actId="207"/>
        <pc:sldMkLst>
          <pc:docMk/>
          <pc:sldMk cId="1907053450" sldId="257"/>
        </pc:sldMkLst>
      </pc:sldChg>
      <pc:sldChg chg="addSp modSp mod">
        <pc:chgData name="Technol.Corp 櫻庭竜太" userId="f291aa17-b8e0-4fe2-8f83-ae8a96cc9266" providerId="ADAL" clId="{66052E7B-2651-4230-A13A-484C71B6A37B}" dt="2025-04-24T04:31:54.659" v="171" actId="14100"/>
        <pc:sldMkLst>
          <pc:docMk/>
          <pc:sldMk cId="3175047991" sldId="258"/>
        </pc:sldMkLst>
      </pc:sldChg>
      <pc:sldChg chg="addSp modSp mod">
        <pc:chgData name="Technol.Corp 櫻庭竜太" userId="f291aa17-b8e0-4fe2-8f83-ae8a96cc9266" providerId="ADAL" clId="{66052E7B-2651-4230-A13A-484C71B6A37B}" dt="2025-04-24T04:53:40.886" v="270" actId="1076"/>
        <pc:sldMkLst>
          <pc:docMk/>
          <pc:sldMk cId="2038369043" sldId="259"/>
        </pc:sldMkLst>
      </pc:sldChg>
      <pc:sldChg chg="addSp modSp mod">
        <pc:chgData name="Technol.Corp 櫻庭竜太" userId="f291aa17-b8e0-4fe2-8f83-ae8a96cc9266" providerId="ADAL" clId="{66052E7B-2651-4230-A13A-484C71B6A37B}" dt="2025-04-24T04:55:52.117" v="282" actId="1076"/>
        <pc:sldMkLst>
          <pc:docMk/>
          <pc:sldMk cId="3657108417" sldId="260"/>
        </pc:sldMkLst>
      </pc:sldChg>
      <pc:sldChg chg="addSp modSp mod">
        <pc:chgData name="Technol.Corp 櫻庭竜太" userId="f291aa17-b8e0-4fe2-8f83-ae8a96cc9266" providerId="ADAL" clId="{66052E7B-2651-4230-A13A-484C71B6A37B}" dt="2025-04-24T04:57:40.507" v="290" actId="14100"/>
        <pc:sldMkLst>
          <pc:docMk/>
          <pc:sldMk cId="2501864419" sldId="261"/>
        </pc:sldMkLst>
      </pc:sldChg>
      <pc:sldChg chg="addSp delSp modSp mod">
        <pc:chgData name="Technol.Corp 櫻庭竜太" userId="f291aa17-b8e0-4fe2-8f83-ae8a96cc9266" providerId="ADAL" clId="{66052E7B-2651-4230-A13A-484C71B6A37B}" dt="2025-04-24T05:45:56.997" v="439" actId="478"/>
        <pc:sldMkLst>
          <pc:docMk/>
          <pc:sldMk cId="2743197823" sldId="262"/>
        </pc:sldMkLst>
      </pc:sldChg>
      <pc:sldChg chg="addSp modSp">
        <pc:chgData name="Technol.Corp 櫻庭竜太" userId="f291aa17-b8e0-4fe2-8f83-ae8a96cc9266" providerId="ADAL" clId="{66052E7B-2651-4230-A13A-484C71B6A37B}" dt="2025-04-24T04:59:49.017" v="296"/>
        <pc:sldMkLst>
          <pc:docMk/>
          <pc:sldMk cId="3138772004" sldId="263"/>
        </pc:sldMkLst>
      </pc:sldChg>
      <pc:sldChg chg="addSp delSp modSp mod">
        <pc:chgData name="Technol.Corp 櫻庭竜太" userId="f291aa17-b8e0-4fe2-8f83-ae8a96cc9266" providerId="ADAL" clId="{66052E7B-2651-4230-A13A-484C71B6A37B}" dt="2025-04-24T05:40:30.403" v="418" actId="14100"/>
        <pc:sldMkLst>
          <pc:docMk/>
          <pc:sldMk cId="3861128140" sldId="264"/>
        </pc:sldMkLst>
      </pc:sldChg>
      <pc:sldChg chg="addSp modSp mod">
        <pc:chgData name="Technol.Corp 櫻庭竜太" userId="f291aa17-b8e0-4fe2-8f83-ae8a96cc9266" providerId="ADAL" clId="{66052E7B-2651-4230-A13A-484C71B6A37B}" dt="2025-04-24T05:44:04.937" v="426" actId="1076"/>
        <pc:sldMkLst>
          <pc:docMk/>
          <pc:sldMk cId="1607471560" sldId="265"/>
        </pc:sldMkLst>
      </pc:sldChg>
      <pc:sldChg chg="addSp modSp mod">
        <pc:chgData name="Technol.Corp 櫻庭竜太" userId="f291aa17-b8e0-4fe2-8f83-ae8a96cc9266" providerId="ADAL" clId="{66052E7B-2651-4230-A13A-484C71B6A37B}" dt="2025-04-24T05:45:00.948" v="433" actId="14100"/>
        <pc:sldMkLst>
          <pc:docMk/>
          <pc:sldMk cId="4096094769" sldId="266"/>
        </pc:sldMkLst>
      </pc:sldChg>
      <pc:sldChg chg="addSp delSp modSp mod">
        <pc:chgData name="Technol.Corp 櫻庭竜太" userId="f291aa17-b8e0-4fe2-8f83-ae8a96cc9266" providerId="ADAL" clId="{66052E7B-2651-4230-A13A-484C71B6A37B}" dt="2025-04-24T05:46:02.818" v="440" actId="478"/>
        <pc:sldMkLst>
          <pc:docMk/>
          <pc:sldMk cId="132462918" sldId="267"/>
        </pc:sldMkLst>
      </pc:sldChg>
      <pc:sldChg chg="addSp modSp">
        <pc:chgData name="Technol.Corp 櫻庭竜太" userId="f291aa17-b8e0-4fe2-8f83-ae8a96cc9266" providerId="ADAL" clId="{66052E7B-2651-4230-A13A-484C71B6A37B}" dt="2025-04-24T05:46:47.982" v="442"/>
        <pc:sldMkLst>
          <pc:docMk/>
          <pc:sldMk cId="4092221471" sldId="268"/>
        </pc:sldMkLst>
      </pc:sldChg>
      <pc:sldChg chg="addSp modSp mod">
        <pc:chgData name="Technol.Corp 櫻庭竜太" userId="f291aa17-b8e0-4fe2-8f83-ae8a96cc9266" providerId="ADAL" clId="{66052E7B-2651-4230-A13A-484C71B6A37B}" dt="2025-04-24T06:32:16.496" v="530" actId="14100"/>
        <pc:sldMkLst>
          <pc:docMk/>
          <pc:sldMk cId="3519476914" sldId="269"/>
        </pc:sldMkLst>
      </pc:sldChg>
      <pc:sldChg chg="addSp modSp new mod">
        <pc:chgData name="Technol.Corp 櫻庭竜太" userId="f291aa17-b8e0-4fe2-8f83-ae8a96cc9266" providerId="ADAL" clId="{66052E7B-2651-4230-A13A-484C71B6A37B}" dt="2025-04-24T06:33:11.072" v="541" actId="14100"/>
        <pc:sldMkLst>
          <pc:docMk/>
          <pc:sldMk cId="1629695061" sldId="270"/>
        </pc:sldMkLst>
      </pc:sldChg>
      <pc:sldChg chg="addSp modSp new mod">
        <pc:chgData name="Technol.Corp 櫻庭竜太" userId="f291aa17-b8e0-4fe2-8f83-ae8a96cc9266" providerId="ADAL" clId="{66052E7B-2651-4230-A13A-484C71B6A37B}" dt="2025-04-24T06:34:09.231" v="553" actId="14100"/>
        <pc:sldMkLst>
          <pc:docMk/>
          <pc:sldMk cId="2530674243" sldId="271"/>
        </pc:sldMkLst>
      </pc:sldChg>
      <pc:sldChg chg="addSp modSp new mod">
        <pc:chgData name="Technol.Corp 櫻庭竜太" userId="f291aa17-b8e0-4fe2-8f83-ae8a96cc9266" providerId="ADAL" clId="{66052E7B-2651-4230-A13A-484C71B6A37B}" dt="2025-04-24T06:34:39.829" v="561" actId="14100"/>
        <pc:sldMkLst>
          <pc:docMk/>
          <pc:sldMk cId="2317069646" sldId="272"/>
        </pc:sldMkLst>
      </pc:sldChg>
    </pc:docChg>
  </pc:docChgLst>
  <pc:docChgLst>
    <pc:chgData name="Technol.Corp 櫻庭竜太" userId="f291aa17-b8e0-4fe2-8f83-ae8a96cc9266" providerId="ADAL" clId="{4EC54271-41F0-42DD-9A1D-82DE5A9EB7F8}"/>
    <pc:docChg chg="undo custSel addSld delSld modSld sldOrd">
      <pc:chgData name="Technol.Corp 櫻庭竜太" userId="f291aa17-b8e0-4fe2-8f83-ae8a96cc9266" providerId="ADAL" clId="{4EC54271-41F0-42DD-9A1D-82DE5A9EB7F8}" dt="2025-06-24T01:36:37.235" v="1331" actId="207"/>
      <pc:docMkLst>
        <pc:docMk/>
      </pc:docMkLst>
      <pc:sldChg chg="addSp modSp mod">
        <pc:chgData name="Technol.Corp 櫻庭竜太" userId="f291aa17-b8e0-4fe2-8f83-ae8a96cc9266" providerId="ADAL" clId="{4EC54271-41F0-42DD-9A1D-82DE5A9EB7F8}" dt="2025-06-24T01:36:37.235" v="1331" actId="207"/>
        <pc:sldMkLst>
          <pc:docMk/>
          <pc:sldMk cId="1907053450" sldId="257"/>
        </pc:sldMkLst>
        <pc:spChg chg="mod">
          <ac:chgData name="Technol.Corp 櫻庭竜太" userId="f291aa17-b8e0-4fe2-8f83-ae8a96cc9266" providerId="ADAL" clId="{4EC54271-41F0-42DD-9A1D-82DE5A9EB7F8}" dt="2025-06-24T01:36:37.235" v="1331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modSp add mod ord">
        <pc:chgData name="Technol.Corp 櫻庭竜太" userId="f291aa17-b8e0-4fe2-8f83-ae8a96cc9266" providerId="ADAL" clId="{4EC54271-41F0-42DD-9A1D-82DE5A9EB7F8}" dt="2025-06-23T23:42:39.152" v="750" actId="20577"/>
        <pc:sldMkLst>
          <pc:docMk/>
          <pc:sldMk cId="3395837754" sldId="273"/>
        </pc:sldMkLst>
      </pc:sldChg>
      <pc:sldChg chg="addSp delSp modSp add mod ord">
        <pc:chgData name="Technol.Corp 櫻庭竜太" userId="f291aa17-b8e0-4fe2-8f83-ae8a96cc9266" providerId="ADAL" clId="{4EC54271-41F0-42DD-9A1D-82DE5A9EB7F8}" dt="2025-06-24T00:02:01.827" v="990" actId="1076"/>
        <pc:sldMkLst>
          <pc:docMk/>
          <pc:sldMk cId="3545094941" sldId="274"/>
        </pc:sldMkLst>
        <pc:graphicFrameChg chg="mod modGraphic">
          <ac:chgData name="Technol.Corp 櫻庭竜太" userId="f291aa17-b8e0-4fe2-8f83-ae8a96cc9266" providerId="ADAL" clId="{4EC54271-41F0-42DD-9A1D-82DE5A9EB7F8}" dt="2025-06-23T23:47:33.068" v="940"/>
          <ac:graphicFrameMkLst>
            <pc:docMk/>
            <pc:sldMk cId="3545094941" sldId="274"/>
            <ac:graphicFrameMk id="7" creationId="{2FCE3154-8461-30AC-35DE-3814DC634F98}"/>
          </ac:graphicFrameMkLst>
        </pc:graphicFrameChg>
      </pc:sldChg>
      <pc:sldChg chg="add ord">
        <pc:chgData name="Technol.Corp 櫻庭竜太" userId="f291aa17-b8e0-4fe2-8f83-ae8a96cc9266" providerId="ADAL" clId="{4EC54271-41F0-42DD-9A1D-82DE5A9EB7F8}" dt="2025-06-24T00:04:02.021" v="993"/>
        <pc:sldMkLst>
          <pc:docMk/>
          <pc:sldMk cId="3006178211" sldId="275"/>
        </pc:sldMkLst>
      </pc:sldChg>
      <pc:sldChg chg="addSp delSp modSp add del mod ord">
        <pc:chgData name="Technol.Corp 櫻庭竜太" userId="f291aa17-b8e0-4fe2-8f83-ae8a96cc9266" providerId="ADAL" clId="{4EC54271-41F0-42DD-9A1D-82DE5A9EB7F8}" dt="2025-06-24T00:27:03.092" v="1056" actId="1076"/>
        <pc:sldMkLst>
          <pc:docMk/>
          <pc:sldMk cId="1632400768" sldId="276"/>
        </pc:sldMkLst>
      </pc:sldChg>
      <pc:sldChg chg="addSp delSp modSp new mod">
        <pc:chgData name="Technol.Corp 櫻庭竜太" userId="f291aa17-b8e0-4fe2-8f83-ae8a96cc9266" providerId="ADAL" clId="{4EC54271-41F0-42DD-9A1D-82DE5A9EB7F8}" dt="2025-06-24T01:34:16.497" v="1329" actId="5793"/>
        <pc:sldMkLst>
          <pc:docMk/>
          <pc:sldMk cId="3894080318" sldId="277"/>
        </pc:sldMkLst>
        <pc:spChg chg="mod">
          <ac:chgData name="Technol.Corp 櫻庭竜太" userId="f291aa17-b8e0-4fe2-8f83-ae8a96cc9266" providerId="ADAL" clId="{4EC54271-41F0-42DD-9A1D-82DE5A9EB7F8}" dt="2025-06-24T01:26:25.302" v="1153" actId="20577"/>
          <ac:spMkLst>
            <pc:docMk/>
            <pc:sldMk cId="3894080318" sldId="277"/>
            <ac:spMk id="3" creationId="{661F62E0-9F8A-05E3-B5D4-B8F4C106B294}"/>
          </ac:spMkLst>
        </pc:spChg>
        <pc:spChg chg="mod">
          <ac:chgData name="Technol.Corp 櫻庭竜太" userId="f291aa17-b8e0-4fe2-8f83-ae8a96cc9266" providerId="ADAL" clId="{4EC54271-41F0-42DD-9A1D-82DE5A9EB7F8}" dt="2025-06-24T01:34:16.497" v="1329" actId="5793"/>
          <ac:spMkLst>
            <pc:docMk/>
            <pc:sldMk cId="3894080318" sldId="277"/>
            <ac:spMk id="6" creationId="{F9403C7D-3192-6E3C-AD42-DC5EFCD2EE2D}"/>
          </ac:spMkLst>
        </pc:spChg>
      </pc:sldChg>
    </pc:docChg>
  </pc:docChgLst>
  <pc:docChgLst>
    <pc:chgData name="Technol.Corp 櫻庭竜太" userId="f291aa17-b8e0-4fe2-8f83-ae8a96cc9266" providerId="ADAL" clId="{CC56FD9D-B788-4784-9734-E02EFDDD05FC}"/>
    <pc:docChg chg="custSel modSld">
      <pc:chgData name="Technol.Corp 櫻庭竜太" userId="f291aa17-b8e0-4fe2-8f83-ae8a96cc9266" providerId="ADAL" clId="{CC56FD9D-B788-4784-9734-E02EFDDD05FC}" dt="2025-07-30T04:46:35.668" v="114" actId="20577"/>
      <pc:docMkLst>
        <pc:docMk/>
      </pc:docMkLst>
      <pc:sldChg chg="delSp modSp mod">
        <pc:chgData name="Technol.Corp 櫻庭竜太" userId="f291aa17-b8e0-4fe2-8f83-ae8a96cc9266" providerId="ADAL" clId="{CC56FD9D-B788-4784-9734-E02EFDDD05FC}" dt="2025-07-30T04:45:10.725" v="28" actId="20577"/>
        <pc:sldMkLst>
          <pc:docMk/>
          <pc:sldMk cId="1907053450" sldId="257"/>
        </pc:sldMkLst>
        <pc:spChg chg="mod">
          <ac:chgData name="Technol.Corp 櫻庭竜太" userId="f291aa17-b8e0-4fe2-8f83-ae8a96cc9266" providerId="ADAL" clId="{CC56FD9D-B788-4784-9734-E02EFDDD05FC}" dt="2025-07-30T04:45:10.725" v="28" actId="20577"/>
          <ac:spMkLst>
            <pc:docMk/>
            <pc:sldMk cId="1907053450" sldId="257"/>
            <ac:spMk id="7" creationId="{D7EEB5AD-7D57-D7D5-3A4F-840BACE6815A}"/>
          </ac:spMkLst>
        </pc:spChg>
      </pc:sldChg>
      <pc:sldChg chg="modSp mod">
        <pc:chgData name="Technol.Corp 櫻庭竜太" userId="f291aa17-b8e0-4fe2-8f83-ae8a96cc9266" providerId="ADAL" clId="{CC56FD9D-B788-4784-9734-E02EFDDD05FC}" dt="2025-07-30T04:45:30.621" v="46" actId="20577"/>
        <pc:sldMkLst>
          <pc:docMk/>
          <pc:sldMk cId="3175047991" sldId="258"/>
        </pc:sldMkLst>
        <pc:spChg chg="mod">
          <ac:chgData name="Technol.Corp 櫻庭竜太" userId="f291aa17-b8e0-4fe2-8f83-ae8a96cc9266" providerId="ADAL" clId="{CC56FD9D-B788-4784-9734-E02EFDDD05FC}" dt="2025-07-30T04:45:30.621" v="46" actId="20577"/>
          <ac:spMkLst>
            <pc:docMk/>
            <pc:sldMk cId="3175047991" sldId="258"/>
            <ac:spMk id="3" creationId="{9099805A-4B7B-B82B-E1F8-1E80F4ED67A8}"/>
          </ac:spMkLst>
        </pc:spChg>
      </pc:sldChg>
      <pc:sldChg chg="modSp mod">
        <pc:chgData name="Technol.Corp 櫻庭竜太" userId="f291aa17-b8e0-4fe2-8f83-ae8a96cc9266" providerId="ADAL" clId="{CC56FD9D-B788-4784-9734-E02EFDDD05FC}" dt="2025-07-30T04:45:56.933" v="64" actId="20577"/>
        <pc:sldMkLst>
          <pc:docMk/>
          <pc:sldMk cId="3138772004" sldId="263"/>
        </pc:sldMkLst>
        <pc:spChg chg="mod">
          <ac:chgData name="Technol.Corp 櫻庭竜太" userId="f291aa17-b8e0-4fe2-8f83-ae8a96cc9266" providerId="ADAL" clId="{CC56FD9D-B788-4784-9734-E02EFDDD05FC}" dt="2025-07-30T04:45:56.933" v="64" actId="20577"/>
          <ac:spMkLst>
            <pc:docMk/>
            <pc:sldMk cId="3138772004" sldId="263"/>
            <ac:spMk id="3" creationId="{8DB17087-FB2D-8C41-E679-3A8111C161B2}"/>
          </ac:spMkLst>
        </pc:spChg>
      </pc:sldChg>
      <pc:sldChg chg="modSp mod">
        <pc:chgData name="Technol.Corp 櫻庭竜太" userId="f291aa17-b8e0-4fe2-8f83-ae8a96cc9266" providerId="ADAL" clId="{CC56FD9D-B788-4784-9734-E02EFDDD05FC}" dt="2025-07-30T04:46:21.706" v="96" actId="20577"/>
        <pc:sldMkLst>
          <pc:docMk/>
          <pc:sldMk cId="4092221471" sldId="268"/>
        </pc:sldMkLst>
        <pc:spChg chg="mod">
          <ac:chgData name="Technol.Corp 櫻庭竜太" userId="f291aa17-b8e0-4fe2-8f83-ae8a96cc9266" providerId="ADAL" clId="{CC56FD9D-B788-4784-9734-E02EFDDD05FC}" dt="2025-07-30T04:46:21.706" v="96" actId="20577"/>
          <ac:spMkLst>
            <pc:docMk/>
            <pc:sldMk cId="4092221471" sldId="268"/>
            <ac:spMk id="3" creationId="{91009A8B-41F1-CA57-1657-6CBA31E0BAF1}"/>
          </ac:spMkLst>
        </pc:spChg>
      </pc:sldChg>
      <pc:sldChg chg="modSp mod">
        <pc:chgData name="Technol.Corp 櫻庭竜太" userId="f291aa17-b8e0-4fe2-8f83-ae8a96cc9266" providerId="ADAL" clId="{CC56FD9D-B788-4784-9734-E02EFDDD05FC}" dt="2025-07-30T04:46:35.668" v="114" actId="20577"/>
        <pc:sldMkLst>
          <pc:docMk/>
          <pc:sldMk cId="3395837754" sldId="273"/>
        </pc:sldMkLst>
        <pc:spChg chg="mod">
          <ac:chgData name="Technol.Corp 櫻庭竜太" userId="f291aa17-b8e0-4fe2-8f83-ae8a96cc9266" providerId="ADAL" clId="{CC56FD9D-B788-4784-9734-E02EFDDD05FC}" dt="2025-07-30T04:46:35.668" v="114" actId="20577"/>
          <ac:spMkLst>
            <pc:docMk/>
            <pc:sldMk cId="3395837754" sldId="273"/>
            <ac:spMk id="3" creationId="{BE5D9F87-B00F-B992-427A-9BD1B731A9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2025/9/1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F78B16C-4417-4554-B8C5-677A440F664A}" type="datetime1">
              <a:rPr lang="en-US" altLang="ja-JP" smtClean="0"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40B355A-7B20-4E06-93E7-0BF1BA0CEA15}" type="datetime1">
              <a:rPr lang="en-US" altLang="ja-JP" smtClean="0"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0ADA-E218-4164-B41D-6508CC1371B7}" type="datetime1">
              <a:rPr lang="en-US" altLang="ja-JP" smtClean="0"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3BB5956-979F-429E-A12E-F61CB5C58C83}" type="datetime1">
              <a:rPr lang="en-US" altLang="ja-JP" smtClean="0"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6241-77FC-44BD-90CA-C482BB5C6C39}" type="datetime1">
              <a:rPr lang="en-US" altLang="ja-JP" smtClean="0"/>
              <a:t>9/1/2025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A72D-4E0A-4ADC-B7B9-6F9C249E18A0}" type="datetime1">
              <a:rPr lang="en-US" altLang="ja-JP" smtClean="0"/>
              <a:t>9/1/2025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BA1D92-B89B-4ED6-87CD-B6C1E6793B8D}" type="datetime1">
              <a:rPr lang="en-US" altLang="ja-JP" smtClean="0"/>
              <a:t>9/1/2025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61DE1E-EBF3-4198-AC14-13294F96735C}" type="datetime1">
              <a:rPr lang="en-US" altLang="ja-JP" smtClean="0"/>
              <a:t>9/1/2025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DB209A-D9BC-4108-B9C8-5EA287BB5276}" type="datetime1">
              <a:rPr lang="en-US" altLang="ja-JP" smtClean="0"/>
              <a:t>9/1/2025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285E-8083-4684-B76B-2665CB45C1AA}" type="datetime1">
              <a:rPr lang="en-US" altLang="ja-JP" smtClean="0"/>
              <a:t>9/1/2025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362717-3449-4803-8214-AA3E3895202C}" type="datetime1">
              <a:rPr lang="en-US" altLang="ja-JP" smtClean="0"/>
              <a:t>9/1/2025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21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/>
              <a:t>VPN</a:t>
            </a:r>
            <a:r>
              <a:rPr kumimoji="1" lang="ja-JP" altLang="en-US"/>
              <a:t>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>
            <a:extLst>
              <a:ext uri="{FF2B5EF4-FFF2-40B4-BE49-F238E27FC236}">
                <a16:creationId xmlns:a16="http://schemas.microsoft.com/office/drawing/2014/main" id="{624E95D9-2D92-904E-9376-CA00054F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B17087-FB2D-8C41-E679-3A8111C16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③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</a:t>
            </a:r>
            <a:r>
              <a:rPr lang="en-US" altLang="ja-JP"/>
              <a:t>VPN</a:t>
            </a:r>
            <a:r>
              <a:rPr lang="ja-JP" altLang="en-US"/>
              <a:t>設定」をクリックします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12E3E4-6BB4-AAAC-40A4-306E639CA8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6964218-0F7D-9A02-0D2D-59337BC33F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68AFDAC-B86B-00F9-3ED6-B729B68AD3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</a:t>
            </a:r>
            <a:r>
              <a:rPr kumimoji="1" lang="ja-JP" altLang="en-US"/>
              <a:t>　「追加」をクリックします</a:t>
            </a:r>
          </a:p>
        </p:txBody>
      </p:sp>
      <p:pic>
        <p:nvPicPr>
          <p:cNvPr id="15" name="図 1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6000D6CA-E569-AB4B-7CF5-520955CD14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4"/>
          <a:stretch>
            <a:fillRect/>
          </a:stretch>
        </p:blipFill>
        <p:spPr>
          <a:xfrm>
            <a:off x="1541245" y="1565622"/>
            <a:ext cx="3600000" cy="20068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AB293EC-5D1B-9316-6882-CB3BDB6A4D4A}"/>
              </a:ext>
            </a:extLst>
          </p:cNvPr>
          <p:cNvSpPr/>
          <p:nvPr/>
        </p:nvSpPr>
        <p:spPr>
          <a:xfrm>
            <a:off x="1535945" y="2306376"/>
            <a:ext cx="699255" cy="1097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27CB6DA-EC3B-6C08-F735-2A50F9DDD547}"/>
              </a:ext>
            </a:extLst>
          </p:cNvPr>
          <p:cNvSpPr/>
          <p:nvPr/>
        </p:nvSpPr>
        <p:spPr>
          <a:xfrm>
            <a:off x="4578006" y="1749135"/>
            <a:ext cx="501994" cy="1177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77F0FD81-2BB3-47AC-AF09-A83C7D89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55" y="1396710"/>
            <a:ext cx="3600000" cy="25938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66C2582-8A8E-0466-BF79-B07D9F666BC6}"/>
              </a:ext>
            </a:extLst>
          </p:cNvPr>
          <p:cNvSpPr/>
          <p:nvPr/>
        </p:nvSpPr>
        <p:spPr>
          <a:xfrm>
            <a:off x="8270875" y="2448406"/>
            <a:ext cx="552450" cy="1360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77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アプリケーション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F8779214-B3AC-EB81-7E4E-AB624DFE4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5642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B7659F4-4356-DC90-E6F1-3124A5BD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EA7894-9C2D-5222-D617-FB8787558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⑤</a:t>
            </a:r>
            <a:r>
              <a:rPr kumimoji="1" lang="ja-JP" altLang="en-US"/>
              <a:t>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0CD875A-AD46-8162-06C0-B1372833C3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A99FFB-51BE-7089-6F01-B551F6C438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B928E20-F36C-8623-4B2D-6DFDD032C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217581"/>
              </p:ext>
            </p:extLst>
          </p:nvPr>
        </p:nvGraphicFramePr>
        <p:xfrm>
          <a:off x="900196" y="1609725"/>
          <a:ext cx="4876800" cy="2342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応答側のグローバル固定</a:t>
                      </a:r>
                      <a:r>
                        <a:rPr kumimoji="1" lang="en-US" altLang="ja-JP" sz="1200"/>
                        <a:t>IP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”を選択し、開始側の設定した</a:t>
                      </a:r>
                      <a:r>
                        <a:rPr kumimoji="1" lang="en-US" altLang="ja-JP" sz="1200"/>
                        <a:t>ID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8E46120-6ECA-AB13-5BF6-CE7FD3BA971D}"/>
              </a:ext>
            </a:extLst>
          </p:cNvPr>
          <p:cNvSpPr/>
          <p:nvPr/>
        </p:nvSpPr>
        <p:spPr>
          <a:xfrm>
            <a:off x="7694928" y="2338709"/>
            <a:ext cx="2249172" cy="10902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3964A41-B130-4C8F-8B26-F7E1215AE1B2}"/>
              </a:ext>
            </a:extLst>
          </p:cNvPr>
          <p:cNvSpPr/>
          <p:nvPr/>
        </p:nvSpPr>
        <p:spPr>
          <a:xfrm>
            <a:off x="7758112" y="3488603"/>
            <a:ext cx="547687" cy="12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12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37C08-F01D-2723-5249-BA5E2D91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C94C5F-2165-49E9-21DB-C22346785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⑥</a:t>
            </a:r>
            <a:r>
              <a:rPr kumimoji="1" lang="ja-JP" altLang="en-US"/>
              <a:t>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935EB0-88F0-6AE5-ABCB-5AD58CE9D1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A27506-5FE3-5C50-1CE4-8613AD0067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FAB7DBA-5F1B-D590-9937-712EA0BD90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⑦</a:t>
            </a:r>
            <a:r>
              <a:rPr kumimoji="1" lang="ja-JP" altLang="en-US"/>
              <a:t>　「追加」をクリックします</a:t>
            </a:r>
          </a:p>
        </p:txBody>
      </p:sp>
      <p:pic>
        <p:nvPicPr>
          <p:cNvPr id="7" name="図 6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7CFA497E-BE03-F009-C52C-0D7699B8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544878"/>
            <a:ext cx="3600000" cy="257538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B31EF85-4009-7555-B333-1B9F62F7F955}"/>
              </a:ext>
            </a:extLst>
          </p:cNvPr>
          <p:cNvSpPr/>
          <p:nvPr/>
        </p:nvSpPr>
        <p:spPr>
          <a:xfrm>
            <a:off x="2165031" y="2293865"/>
            <a:ext cx="2311719" cy="5387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D9908DB-834E-CC28-BAC0-BC404B264832}"/>
              </a:ext>
            </a:extLst>
          </p:cNvPr>
          <p:cNvSpPr/>
          <p:nvPr/>
        </p:nvSpPr>
        <p:spPr>
          <a:xfrm>
            <a:off x="3889778" y="3019354"/>
            <a:ext cx="548872" cy="1191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ラフィカル ユーザー インターフェイス, アプリケーション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E2881A88-FE5A-AA73-41CC-46B0BE52A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345849"/>
            <a:ext cx="3600000" cy="2611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0EAEA9B-7ED5-6B6F-53BB-A25C5393A876}"/>
              </a:ext>
            </a:extLst>
          </p:cNvPr>
          <p:cNvSpPr/>
          <p:nvPr/>
        </p:nvSpPr>
        <p:spPr>
          <a:xfrm>
            <a:off x="9407525" y="2711921"/>
            <a:ext cx="558800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47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DC5E309B-53F7-8E99-37ED-6931953D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106" y="1409700"/>
            <a:ext cx="3600000" cy="2562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E3F7F7B2-C0BC-BF8D-5146-20551A6E2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596" y="1409700"/>
            <a:ext cx="3600000" cy="25943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844F6AE-3458-8B43-DE9D-A66597EE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A2C313-7254-FADE-6108-C7CF873B9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⑧</a:t>
            </a:r>
            <a:r>
              <a:rPr kumimoji="1" lang="ja-JP" altLang="en-US"/>
              <a:t>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F637DA-BAD9-6F60-863F-35F1594358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4DDBDAB-53D5-D998-020B-3480A75D1C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DAA77B9-DA2A-E309-E43A-638B8A871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⑨</a:t>
            </a:r>
            <a:r>
              <a:rPr kumimoji="1" lang="ja-JP" altLang="en-US"/>
              <a:t>　 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9CD91A2-1DEE-A135-5EE0-58579F5709BD}"/>
              </a:ext>
            </a:extLst>
          </p:cNvPr>
          <p:cNvSpPr/>
          <p:nvPr/>
        </p:nvSpPr>
        <p:spPr>
          <a:xfrm>
            <a:off x="3911600" y="1979725"/>
            <a:ext cx="539750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BEB6814-D2E6-6F20-87A2-28075D28A0B6}"/>
              </a:ext>
            </a:extLst>
          </p:cNvPr>
          <p:cNvSpPr/>
          <p:nvPr/>
        </p:nvSpPr>
        <p:spPr>
          <a:xfrm>
            <a:off x="9388475" y="2124869"/>
            <a:ext cx="546100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09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8AF858B9-C3DD-8D2E-91F0-0B87B117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03350"/>
            <a:ext cx="3600000" cy="25820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875D29F-5208-5AE7-9B50-0FD33910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3EB6F3-81B0-8C24-9533-C2C81E37A0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⑩</a:t>
            </a:r>
            <a:r>
              <a:rPr kumimoji="1" lang="ja-JP" altLang="en-US"/>
              <a:t>　「</a:t>
            </a:r>
            <a:r>
              <a:rPr lang="en-US" altLang="ja-JP"/>
              <a:t>VPN</a:t>
            </a:r>
            <a:r>
              <a:rPr lang="ja-JP" altLang="en-US"/>
              <a:t>設定」をクリックし、設定を反映させたら完了です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F14B1E-ECB6-5CC4-A4D9-7DF6967C47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C005CB-E64C-448C-ACA3-F12944C322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229704E-8635-707F-03BE-E8B62B653561}"/>
              </a:ext>
            </a:extLst>
          </p:cNvPr>
          <p:cNvSpPr/>
          <p:nvPr/>
        </p:nvSpPr>
        <p:spPr>
          <a:xfrm>
            <a:off x="2244725" y="2175669"/>
            <a:ext cx="555625" cy="1166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6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8D7F8-1BA1-8D04-7590-7DFE54344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C0B7C-2561-145B-DE6B-C362CFDC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3. VPN</a:t>
            </a:r>
            <a:r>
              <a:rPr lang="ja-JP" altLang="en-US"/>
              <a:t>（</a:t>
            </a:r>
            <a:r>
              <a:rPr lang="en-US" altLang="ja-JP"/>
              <a:t>MRB</a:t>
            </a:r>
            <a:r>
              <a:rPr lang="ja-JP" altLang="en-US"/>
              <a:t>接続）の設定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9BD926-8BD5-5053-0A81-1C1DDDE0F9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ログイン選択画面で「クラウドログイン」をクリックします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CB19DE-F668-EE00-913D-3A702C788F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A132002-7804-138E-31C4-81E70557CA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kumimoji="1" lang="en-US" altLang="ja-JP"/>
              <a:t>MRB</a:t>
            </a:r>
            <a:r>
              <a:rPr kumimoji="1" lang="ja-JP" altLang="en-US"/>
              <a:t>番号（機器コード）、</a:t>
            </a:r>
            <a:r>
              <a:rPr lang="ja-JP" altLang="en-US"/>
              <a:t>管理者ユーザ、パスワードを</a:t>
            </a:r>
            <a:br>
              <a:rPr lang="en-US" altLang="ja-JP"/>
            </a:br>
            <a:r>
              <a:rPr lang="ja-JP" altLang="en-US"/>
              <a:t>　　入力し、「ログイン」をクリックします</a:t>
            </a:r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87780C9-5F1B-71CC-15A8-3535562A21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MRB</a:t>
            </a:r>
            <a:r>
              <a:rPr lang="ja-JP" altLang="en-US"/>
              <a:t>同士で</a:t>
            </a:r>
            <a:r>
              <a:rPr lang="en-US" altLang="ja-JP"/>
              <a:t>VPN</a:t>
            </a:r>
            <a:r>
              <a:rPr lang="ja-JP" altLang="en-US"/>
              <a:t>を構築する際、機械番号を使用する設定の手順について説明します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※VPN</a:t>
            </a:r>
            <a:r>
              <a:rPr lang="ja-JP" altLang="en-US">
                <a:solidFill>
                  <a:srgbClr val="FF0000"/>
                </a:solidFill>
              </a:rPr>
              <a:t>接続する各拠点で設定する必要があります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B7AB95-1F02-DD97-01FB-33EF359E17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図 9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9F7EAA07-C1B7-30DE-F8AF-5EC75F1AB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01" y="2079902"/>
            <a:ext cx="3600000" cy="26981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56B568B-DCCD-CAAE-78D1-FA004E3942D5}"/>
              </a:ext>
            </a:extLst>
          </p:cNvPr>
          <p:cNvSpPr/>
          <p:nvPr/>
        </p:nvSpPr>
        <p:spPr>
          <a:xfrm>
            <a:off x="3499162" y="3352800"/>
            <a:ext cx="1249507" cy="3600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F266CED3-1939-53C4-3376-5CD49A7E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40746"/>
            <a:ext cx="3600000" cy="2916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CAF7A91-093B-53E6-666F-FA3F7B9AC6EF}"/>
              </a:ext>
            </a:extLst>
          </p:cNvPr>
          <p:cNvSpPr/>
          <p:nvPr/>
        </p:nvSpPr>
        <p:spPr>
          <a:xfrm>
            <a:off x="7421981" y="3211930"/>
            <a:ext cx="1982369" cy="6926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1E26E87-CBD8-ECD8-6BBB-D6CDEBA9C1DC}"/>
              </a:ext>
            </a:extLst>
          </p:cNvPr>
          <p:cNvSpPr/>
          <p:nvPr/>
        </p:nvSpPr>
        <p:spPr>
          <a:xfrm>
            <a:off x="9512300" y="4311894"/>
            <a:ext cx="715660" cy="1394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86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>
            <a:extLst>
              <a:ext uri="{FF2B5EF4-FFF2-40B4-BE49-F238E27FC236}">
                <a16:creationId xmlns:a16="http://schemas.microsoft.com/office/drawing/2014/main" id="{6D553589-7440-F3CF-76B5-72E0322A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009A8B-41F1-CA57-1657-6CBA31E0BA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③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</a:t>
            </a:r>
            <a:r>
              <a:rPr lang="en-US" altLang="ja-JP"/>
              <a:t>VPN</a:t>
            </a:r>
            <a:r>
              <a:rPr lang="ja-JP" altLang="en-US"/>
              <a:t>設定」をクリックします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70053CC-2F7D-5987-04A8-B26D413340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0EDA1D1-2EAB-F19F-34FD-FF88A5B3F3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1D10D68-A6B3-28EB-5416-D5C9C08F4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</a:t>
            </a:r>
            <a:r>
              <a:rPr kumimoji="1" lang="ja-JP" altLang="en-US"/>
              <a:t>　「追加」をクリックします。</a:t>
            </a:r>
          </a:p>
        </p:txBody>
      </p:sp>
      <p:pic>
        <p:nvPicPr>
          <p:cNvPr id="14" name="図 13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F54937A0-93D4-29BE-B64D-C9CF9DD477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4"/>
          <a:stretch>
            <a:fillRect/>
          </a:stretch>
        </p:blipFill>
        <p:spPr>
          <a:xfrm>
            <a:off x="1541245" y="1565622"/>
            <a:ext cx="3600000" cy="20068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028B38D-2D12-5AB4-8830-5238932C2A4B}"/>
              </a:ext>
            </a:extLst>
          </p:cNvPr>
          <p:cNvSpPr/>
          <p:nvPr/>
        </p:nvSpPr>
        <p:spPr>
          <a:xfrm>
            <a:off x="1535945" y="2306376"/>
            <a:ext cx="699255" cy="1097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C6CCD23-A0E9-96A1-585D-755604F51C6E}"/>
              </a:ext>
            </a:extLst>
          </p:cNvPr>
          <p:cNvSpPr/>
          <p:nvPr/>
        </p:nvSpPr>
        <p:spPr>
          <a:xfrm>
            <a:off x="4578006" y="1749135"/>
            <a:ext cx="501994" cy="1177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3774E57A-35F2-2D64-6D25-9D1B3171D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55" y="1396710"/>
            <a:ext cx="3600000" cy="25938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D065613-CDC2-6EA7-C703-1C3AE9354C8E}"/>
              </a:ext>
            </a:extLst>
          </p:cNvPr>
          <p:cNvSpPr/>
          <p:nvPr/>
        </p:nvSpPr>
        <p:spPr>
          <a:xfrm>
            <a:off x="8270875" y="2448406"/>
            <a:ext cx="552450" cy="1360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2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C30CB4FD-E4ED-B2E7-83E6-D2600F291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595582"/>
            <a:ext cx="3600000" cy="25707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92F062-EC35-E599-80EB-19AC833D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C7874F-B479-9A0E-128A-4CE096B5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⑤</a:t>
            </a:r>
            <a:r>
              <a:rPr kumimoji="1" lang="ja-JP" altLang="en-US"/>
              <a:t>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CEB26D-4C54-2EF0-3AFB-3CFD34B25D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D2021C-F511-A863-E192-4F172CD288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F25555C-8976-BA1B-F60A-FE39EE862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EC208B87-63A5-FF12-F49B-D73619C1E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214643"/>
              </p:ext>
            </p:extLst>
          </p:nvPr>
        </p:nvGraphicFramePr>
        <p:xfrm>
          <a:off x="902845" y="1595582"/>
          <a:ext cx="4876800" cy="2342896"/>
        </p:xfrm>
        <a:graphic>
          <a:graphicData uri="http://schemas.openxmlformats.org/drawingml/2006/table">
            <a:tbl>
              <a:tblPr firstRow="1" bandRow="1"/>
              <a:tblGrid>
                <a:gridCol w="1538439">
                  <a:extLst>
                    <a:ext uri="{9D8B030D-6E8A-4147-A177-3AD203B41FA5}">
                      <a16:colId xmlns:a16="http://schemas.microsoft.com/office/drawing/2014/main" val="1658607403"/>
                    </a:ext>
                  </a:extLst>
                </a:gridCol>
                <a:gridCol w="3338361">
                  <a:extLst>
                    <a:ext uri="{9D8B030D-6E8A-4147-A177-3AD203B41FA5}">
                      <a16:colId xmlns:a16="http://schemas.microsoft.com/office/drawing/2014/main" val="1269148612"/>
                    </a:ext>
                  </a:extLst>
                </a:gridCol>
              </a:tblGrid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設定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33290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タイプ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接続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01952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リモートサイト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MRB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の機械番号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4269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ローカルサイト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“なし”を選択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472252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事前共通鍵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相手側と取り決めた任意のワード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78484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チェックアドレス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相手側の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LAN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側</a:t>
                      </a:r>
                      <a:r>
                        <a:rPr kumimoji="1" lang="en-US" altLang="ja-JP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アドレス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925505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バージョン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“</a:t>
                      </a: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IKEv2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”を選択 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13629"/>
                  </a:ext>
                </a:extLst>
              </a:tr>
              <a:tr h="292862"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UDP</a:t>
                      </a: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カプセル化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kumimoji="1" lang="ja-JP" alt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有効</a:t>
                      </a:r>
                      <a:endParaRPr lang="ja-JP" altLang="en-US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A66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95566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3A81433-AA04-A5DD-797F-7AF942D812CC}"/>
              </a:ext>
            </a:extLst>
          </p:cNvPr>
          <p:cNvSpPr/>
          <p:nvPr/>
        </p:nvSpPr>
        <p:spPr>
          <a:xfrm>
            <a:off x="7712074" y="2339276"/>
            <a:ext cx="2263775" cy="10897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639A1E1-64D9-B62F-E5B2-D387017B3854}"/>
              </a:ext>
            </a:extLst>
          </p:cNvPr>
          <p:cNvSpPr/>
          <p:nvPr/>
        </p:nvSpPr>
        <p:spPr>
          <a:xfrm>
            <a:off x="7754143" y="3476625"/>
            <a:ext cx="556419" cy="1190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76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4ADDD-F827-8433-F94E-CD42CA0D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3FCD8B-A05B-1712-1E98-9714FB8F6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⑥</a:t>
            </a:r>
            <a:r>
              <a:rPr kumimoji="1" lang="ja-JP" altLang="en-US"/>
              <a:t>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相手のネットワークアドレスとネットマスクを記入し、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C0974DD-2737-914E-E2E5-2B85F027D0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C5CD1E-5727-04C4-0234-48E86D14E4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0EF148A-E6C4-ECF4-D3E1-5943FA7BBE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⑦</a:t>
            </a:r>
            <a:r>
              <a:rPr kumimoji="1" lang="ja-JP" altLang="en-US"/>
              <a:t>　「追加」をクリックします</a:t>
            </a:r>
          </a:p>
        </p:txBody>
      </p:sp>
      <p:pic>
        <p:nvPicPr>
          <p:cNvPr id="15" name="図 1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CC5B6D1F-327A-A0F3-76CC-2FD71CBF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544878"/>
            <a:ext cx="3600000" cy="2575386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65DF4DB-36BC-067A-AA60-DF01AE77846D}"/>
              </a:ext>
            </a:extLst>
          </p:cNvPr>
          <p:cNvSpPr/>
          <p:nvPr/>
        </p:nvSpPr>
        <p:spPr>
          <a:xfrm>
            <a:off x="2155506" y="2310211"/>
            <a:ext cx="2402207" cy="5223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C4C92FC-853D-05FF-1E26-7E7BCCBA2B44}"/>
              </a:ext>
            </a:extLst>
          </p:cNvPr>
          <p:cNvSpPr/>
          <p:nvPr/>
        </p:nvSpPr>
        <p:spPr>
          <a:xfrm>
            <a:off x="3908827" y="3014591"/>
            <a:ext cx="539347" cy="1334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descr="グラフィカル ユーザー インターフェイス, アプリケーション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0AFC94FB-E352-9F8B-AE56-F8F4998C5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345849"/>
            <a:ext cx="3600000" cy="2611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A4AC69D-EC7E-E368-8C90-CD58550033FD}"/>
              </a:ext>
            </a:extLst>
          </p:cNvPr>
          <p:cNvSpPr/>
          <p:nvPr/>
        </p:nvSpPr>
        <p:spPr>
          <a:xfrm>
            <a:off x="9407525" y="2711921"/>
            <a:ext cx="558800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695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E57FA458-F98C-1724-96FA-F2E5279F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409699"/>
            <a:ext cx="3600000" cy="25839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1A94BEB4-554A-7325-89BF-1B6E4DC76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45" y="1409699"/>
            <a:ext cx="3600000" cy="25951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987763E-395B-4532-9765-7C5C707B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319523-D7CB-2C93-1933-F22178431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⑧</a:t>
            </a:r>
            <a:r>
              <a:rPr kumimoji="1" lang="ja-JP" altLang="en-US"/>
              <a:t>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250D40C-B13D-CF8A-4E52-4D9F55D071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8E1C83-4282-01C0-54E3-C4858E98C6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A04DDC2F-2563-4FD7-7949-8DE7A062CC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⑨</a:t>
            </a:r>
            <a:r>
              <a:rPr kumimoji="1" lang="ja-JP" altLang="en-US"/>
              <a:t>　右上の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AB8DFF-4BB5-E2A0-2C6A-3A15FF61C7DA}"/>
              </a:ext>
            </a:extLst>
          </p:cNvPr>
          <p:cNvSpPr/>
          <p:nvPr/>
        </p:nvSpPr>
        <p:spPr>
          <a:xfrm>
            <a:off x="9401968" y="2129899"/>
            <a:ext cx="550955" cy="1174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FBF4BD8-147D-8F09-2554-52561B6CD5DB}"/>
              </a:ext>
            </a:extLst>
          </p:cNvPr>
          <p:cNvSpPr/>
          <p:nvPr/>
        </p:nvSpPr>
        <p:spPr>
          <a:xfrm>
            <a:off x="3926681" y="1978560"/>
            <a:ext cx="545307" cy="1217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67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398951"/>
          </a:xfrm>
        </p:spPr>
        <p:txBody>
          <a:bodyPr>
            <a:normAutofit/>
          </a:bodyPr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en-US" altLang="ja-JP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応答側（親）の設定</a:t>
            </a:r>
            <a:endParaRPr lang="en-US" altLang="ja-JP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en-US" altLang="ja-JP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開始側（子）の設定</a:t>
            </a:r>
            <a:endParaRPr lang="en-US" altLang="ja-JP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MRB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接続）の設定</a:t>
            </a:r>
            <a:endParaRPr lang="en-US" altLang="ja-JP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他社製品との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VPN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の設定</a:t>
            </a:r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r>
              <a:rPr lang="en-US" altLang="ja-JP"/>
              <a:t>※IPv6</a:t>
            </a:r>
            <a:r>
              <a:rPr lang="ja-JP" altLang="en-US"/>
              <a:t>利用時は</a:t>
            </a:r>
            <a:r>
              <a:rPr lang="en-US" altLang="ja-JP"/>
              <a:t>MRB</a:t>
            </a:r>
            <a:r>
              <a:rPr lang="ja-JP" altLang="en-US"/>
              <a:t>の機械番号同士でのみ</a:t>
            </a:r>
            <a:r>
              <a:rPr lang="en-US" altLang="ja-JP"/>
              <a:t>VPN</a:t>
            </a:r>
            <a:r>
              <a:rPr lang="ja-JP" altLang="en-US"/>
              <a:t>接続が可能です</a:t>
            </a:r>
            <a:br>
              <a:rPr lang="en-US" altLang="ja-JP"/>
            </a:br>
            <a:r>
              <a:rPr lang="ja-JP" altLang="en-US"/>
              <a:t>　設定手順につきましては「</a:t>
            </a:r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en-US" altLang="ja-JP"/>
              <a:t>VPN</a:t>
            </a:r>
            <a:r>
              <a:rPr lang="ja-JP" altLang="en-US"/>
              <a:t>（</a:t>
            </a:r>
            <a:r>
              <a:rPr lang="en-US" altLang="ja-JP"/>
              <a:t>MRB</a:t>
            </a:r>
            <a:r>
              <a:rPr lang="ja-JP" altLang="en-US"/>
              <a:t>接続）の設定」をご参照ください</a:t>
            </a: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D13B4D-FE1B-6B2A-BDCB-F32FA41BBF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054A98FC-7C67-C86B-7543-CE7693AEA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12875"/>
            <a:ext cx="3600000" cy="25694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D88C260-7807-CAC8-F915-F0934300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8CD2AE-5297-CBC8-E733-EF24DFAFD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⑩</a:t>
            </a:r>
            <a:r>
              <a:rPr kumimoji="1" lang="ja-JP" altLang="en-US"/>
              <a:t>　</a:t>
            </a:r>
            <a:r>
              <a:rPr lang="ja-JP" altLang="en-US"/>
              <a:t>「</a:t>
            </a:r>
            <a:r>
              <a:rPr kumimoji="1" lang="en-US" altLang="ja-JP"/>
              <a:t>VPN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7CAFEA6-570E-9624-6424-3B2F18692A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4528ABF-D903-3C7B-1A16-943B35B013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9499956-27A7-063F-B33B-F1C26F95CD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C44C37C-52F0-4E6D-FD82-2049A65892A2}"/>
              </a:ext>
            </a:extLst>
          </p:cNvPr>
          <p:cNvSpPr/>
          <p:nvPr/>
        </p:nvSpPr>
        <p:spPr>
          <a:xfrm>
            <a:off x="2235995" y="2171699"/>
            <a:ext cx="564356" cy="1238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069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E3A6C-DF47-3CD5-1797-080F79DC0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683AA2-B23E-D345-140D-553909E0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4. </a:t>
            </a:r>
            <a:r>
              <a:rPr lang="ja-JP" altLang="en-US"/>
              <a:t>他社製品との</a:t>
            </a:r>
            <a:r>
              <a:rPr lang="en-US" altLang="ja-JP"/>
              <a:t>VPN</a:t>
            </a:r>
            <a:r>
              <a:rPr lang="ja-JP" altLang="en-US"/>
              <a:t>の設定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1F1B04-6042-1102-E5DF-D08BA29659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ログイン選択画面で「クラウドログイン」をクリックします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E682A7-92B2-DEC4-DE80-CF39CD9D7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E5E0698-07EC-1AC7-1221-267D7AF834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kumimoji="1" lang="en-US" altLang="ja-JP"/>
              <a:t>MRB</a:t>
            </a:r>
            <a:r>
              <a:rPr kumimoji="1" lang="ja-JP" altLang="en-US"/>
              <a:t>番号（機器コード）、</a:t>
            </a:r>
            <a:r>
              <a:rPr lang="ja-JP" altLang="en-US"/>
              <a:t>管理者ユーザ、パスワードを</a:t>
            </a:r>
            <a:br>
              <a:rPr lang="en-US" altLang="ja-JP"/>
            </a:br>
            <a:r>
              <a:rPr lang="ja-JP" altLang="en-US"/>
              <a:t>　　入力し、「ログイン」をクリックします</a:t>
            </a:r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252820F-6598-45DF-034A-BE264813E1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800568"/>
          </a:xfrm>
        </p:spPr>
        <p:txBody>
          <a:bodyPr>
            <a:normAutofit/>
          </a:bodyPr>
          <a:lstStyle/>
          <a:p>
            <a:r>
              <a:rPr lang="en-US" altLang="ja-JP"/>
              <a:t>MRB</a:t>
            </a:r>
            <a:r>
              <a:rPr lang="ja-JP" altLang="en-US"/>
              <a:t>と他社製品で</a:t>
            </a:r>
            <a:r>
              <a:rPr lang="en-US" altLang="ja-JP"/>
              <a:t>VPN</a:t>
            </a:r>
            <a:r>
              <a:rPr lang="ja-JP" altLang="en-US"/>
              <a:t>を構築する際の設定手順について説明します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※MRB</a:t>
            </a:r>
            <a:r>
              <a:rPr lang="ja-JP" altLang="en-US">
                <a:solidFill>
                  <a:srgbClr val="FF0000"/>
                </a:solidFill>
              </a:rPr>
              <a:t>が開始側の場合のみ</a:t>
            </a:r>
            <a:r>
              <a:rPr lang="en-US" altLang="ja-JP">
                <a:solidFill>
                  <a:srgbClr val="FF0000"/>
                </a:solidFill>
              </a:rPr>
              <a:t>VPN</a:t>
            </a:r>
            <a:r>
              <a:rPr lang="ja-JP" altLang="en-US">
                <a:solidFill>
                  <a:srgbClr val="FF0000"/>
                </a:solidFill>
              </a:rPr>
              <a:t>を構築することができます</a:t>
            </a:r>
            <a:br>
              <a:rPr lang="en-US" altLang="ja-JP">
                <a:solidFill>
                  <a:srgbClr val="FF0000"/>
                </a:solidFill>
              </a:rPr>
            </a:br>
            <a:r>
              <a:rPr lang="ja-JP" altLang="en-US">
                <a:solidFill>
                  <a:srgbClr val="FF0000"/>
                </a:solidFill>
              </a:rPr>
              <a:t>　</a:t>
            </a:r>
            <a:r>
              <a:rPr lang="en-US" altLang="ja-JP">
                <a:solidFill>
                  <a:srgbClr val="FF0000"/>
                </a:solidFill>
              </a:rPr>
              <a:t>IPv6</a:t>
            </a:r>
            <a:r>
              <a:rPr lang="ja-JP" altLang="en-US">
                <a:solidFill>
                  <a:srgbClr val="FF0000"/>
                </a:solidFill>
              </a:rPr>
              <a:t>での</a:t>
            </a:r>
            <a:r>
              <a:rPr lang="en-US" altLang="ja-JP">
                <a:solidFill>
                  <a:srgbClr val="FF0000"/>
                </a:solidFill>
              </a:rPr>
              <a:t>VPN</a:t>
            </a:r>
            <a:r>
              <a:rPr lang="ja-JP" altLang="en-US">
                <a:solidFill>
                  <a:srgbClr val="FF0000"/>
                </a:solidFill>
              </a:rPr>
              <a:t>構築は対応しておりません</a:t>
            </a:r>
            <a:endParaRPr lang="en-US" altLang="ja-JP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096477-52AE-7907-48F9-7CC662986D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" name="図 9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E34B8DD8-3DEC-374C-48A2-42DFFB160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01" y="2079902"/>
            <a:ext cx="3600000" cy="26981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548C8C-4669-A533-3301-434BD443E113}"/>
              </a:ext>
            </a:extLst>
          </p:cNvPr>
          <p:cNvSpPr/>
          <p:nvPr/>
        </p:nvSpPr>
        <p:spPr>
          <a:xfrm>
            <a:off x="3499162" y="3352800"/>
            <a:ext cx="1249507" cy="3600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C757A8B5-8328-6186-3EA9-4B17C0B3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40746"/>
            <a:ext cx="3600000" cy="2916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1538121-3971-4CF3-5077-2A9B7FB1FEC1}"/>
              </a:ext>
            </a:extLst>
          </p:cNvPr>
          <p:cNvSpPr/>
          <p:nvPr/>
        </p:nvSpPr>
        <p:spPr>
          <a:xfrm>
            <a:off x="7421981" y="3211930"/>
            <a:ext cx="1982369" cy="6926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52649F9-15F1-7106-5368-B62CD33F0BD2}"/>
              </a:ext>
            </a:extLst>
          </p:cNvPr>
          <p:cNvSpPr/>
          <p:nvPr/>
        </p:nvSpPr>
        <p:spPr>
          <a:xfrm>
            <a:off x="9512300" y="4311894"/>
            <a:ext cx="715660" cy="1394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971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14C87-1C48-847D-AE77-5707EB241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>
            <a:extLst>
              <a:ext uri="{FF2B5EF4-FFF2-40B4-BE49-F238E27FC236}">
                <a16:creationId xmlns:a16="http://schemas.microsoft.com/office/drawing/2014/main" id="{8455F48D-A1E3-C671-8B3B-9AC85E5F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5D9F87-B00F-B992-427A-9BD1B731A9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③　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</a:t>
            </a:r>
            <a:r>
              <a:rPr lang="en-US" altLang="ja-JP"/>
              <a:t>VPN</a:t>
            </a:r>
            <a:r>
              <a:rPr lang="ja-JP" altLang="en-US"/>
              <a:t>設定」をクリックします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92B3AD9-366A-C0C1-9370-7FC2559113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7DCBA0-449B-8311-1DEA-BB642AE5CD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3FA779D-445B-2149-A3F0-A5DAFC93FB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</a:t>
            </a:r>
            <a:r>
              <a:rPr kumimoji="1" lang="ja-JP" altLang="en-US"/>
              <a:t>　「追加」をクリックします</a:t>
            </a:r>
          </a:p>
        </p:txBody>
      </p:sp>
      <p:pic>
        <p:nvPicPr>
          <p:cNvPr id="14" name="図 13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C7AF9C4C-2F58-0D27-25FA-6B1074FD4C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4"/>
          <a:stretch>
            <a:fillRect/>
          </a:stretch>
        </p:blipFill>
        <p:spPr>
          <a:xfrm>
            <a:off x="1541245" y="1565622"/>
            <a:ext cx="3600000" cy="20068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39FC561-6C89-B69C-C988-76843FBA3EFB}"/>
              </a:ext>
            </a:extLst>
          </p:cNvPr>
          <p:cNvSpPr/>
          <p:nvPr/>
        </p:nvSpPr>
        <p:spPr>
          <a:xfrm>
            <a:off x="1535945" y="2306376"/>
            <a:ext cx="699255" cy="1097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151191C-DC2C-F2E4-BAA2-EEAD6F5D17CA}"/>
              </a:ext>
            </a:extLst>
          </p:cNvPr>
          <p:cNvSpPr/>
          <p:nvPr/>
        </p:nvSpPr>
        <p:spPr>
          <a:xfrm>
            <a:off x="4578006" y="1749135"/>
            <a:ext cx="501994" cy="1177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32959112-9D6A-5E9E-FE4B-2852EF44A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55" y="1396710"/>
            <a:ext cx="3600000" cy="25938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C42E206-6F71-EC40-1420-E996B880FAF2}"/>
              </a:ext>
            </a:extLst>
          </p:cNvPr>
          <p:cNvSpPr/>
          <p:nvPr/>
        </p:nvSpPr>
        <p:spPr>
          <a:xfrm>
            <a:off x="8270875" y="2448406"/>
            <a:ext cx="552450" cy="1360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37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2D401-0BDC-9297-440C-AB2241165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2FCA1-813D-374A-30AE-4A7B31E8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17545D-706D-45F0-98A8-199EB7360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⑤</a:t>
            </a:r>
            <a:r>
              <a:rPr kumimoji="1" lang="ja-JP" altLang="en-US"/>
              <a:t>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FFCCBF-A736-9B70-5616-16ECFD17DC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BB783E-0B6E-2963-F193-353D260E5B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FCE3154-8461-30AC-35DE-3814DC634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9162"/>
              </p:ext>
            </p:extLst>
          </p:nvPr>
        </p:nvGraphicFramePr>
        <p:xfrm>
          <a:off x="900196" y="1582015"/>
          <a:ext cx="4876800" cy="2377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6677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1002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相手側のグローバル固定</a:t>
                      </a:r>
                      <a:r>
                        <a:rPr kumimoji="1" lang="en-US" altLang="ja-JP" sz="1200"/>
                        <a:t>IP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”を選択し、</a:t>
                      </a:r>
                      <a:br>
                        <a:rPr kumimoji="1" lang="en-US" altLang="ja-JP" sz="1200"/>
                      </a:br>
                      <a:r>
                        <a:rPr kumimoji="1" lang="en-US" altLang="ja-JP" sz="1200"/>
                        <a:t>MRB</a:t>
                      </a:r>
                      <a:r>
                        <a:rPr kumimoji="1" lang="ja-JP" altLang="en-US" sz="1200"/>
                        <a:t>の</a:t>
                      </a:r>
                      <a:r>
                        <a:rPr kumimoji="1" lang="en-US" altLang="ja-JP" sz="1200"/>
                        <a:t>WAN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を入力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pic>
        <p:nvPicPr>
          <p:cNvPr id="8" name="図 7" descr="グラフィカル ユーザー インターフェイス, アプリケーション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C5DD08BA-5402-3475-0953-E50C1BA80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5642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A41282-79F2-CA45-6BCE-196AAA466B49}"/>
              </a:ext>
            </a:extLst>
          </p:cNvPr>
          <p:cNvSpPr/>
          <p:nvPr/>
        </p:nvSpPr>
        <p:spPr>
          <a:xfrm>
            <a:off x="7694928" y="2338709"/>
            <a:ext cx="2249172" cy="10902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F4AE5A3-C445-B36B-23C4-0F72F71DA0F7}"/>
              </a:ext>
            </a:extLst>
          </p:cNvPr>
          <p:cNvSpPr/>
          <p:nvPr/>
        </p:nvSpPr>
        <p:spPr>
          <a:xfrm>
            <a:off x="7758112" y="3488603"/>
            <a:ext cx="547687" cy="1269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94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30FE-7752-9154-BABD-997B9DCCC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E7FB9F-854E-7027-C290-11570980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E446F4-D9C4-9146-E3E0-BDC261A5C9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⑥</a:t>
            </a:r>
            <a:r>
              <a:rPr kumimoji="1" lang="ja-JP" altLang="en-US"/>
              <a:t>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2C48B2C-2C70-D918-D015-5550078C1D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657FEB3-2E2F-49C6-78B6-F9D44B459C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39B3269-D1C0-D0EB-5A7C-073C2D4913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⑦</a:t>
            </a:r>
            <a:r>
              <a:rPr kumimoji="1" lang="ja-JP" altLang="en-US"/>
              <a:t>　「追加」をクリックします</a:t>
            </a:r>
          </a:p>
        </p:txBody>
      </p:sp>
      <p:pic>
        <p:nvPicPr>
          <p:cNvPr id="7" name="図 6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56DAC0D8-016D-CC89-C936-21AB5EB84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544878"/>
            <a:ext cx="3600000" cy="257538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F24A09C-D0C0-DAAA-7E67-0133FAB0356F}"/>
              </a:ext>
            </a:extLst>
          </p:cNvPr>
          <p:cNvSpPr/>
          <p:nvPr/>
        </p:nvSpPr>
        <p:spPr>
          <a:xfrm>
            <a:off x="2155506" y="2310211"/>
            <a:ext cx="2402207" cy="5223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49AB08B-1A81-F8D5-5E8E-6B82FF6B9B64}"/>
              </a:ext>
            </a:extLst>
          </p:cNvPr>
          <p:cNvSpPr/>
          <p:nvPr/>
        </p:nvSpPr>
        <p:spPr>
          <a:xfrm>
            <a:off x="3908827" y="3014591"/>
            <a:ext cx="539347" cy="1334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グラフィカル ユーザー インターフェイス, アプリケーション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38096F7C-9AAD-EE3B-8408-0E4D75811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345849"/>
            <a:ext cx="3600000" cy="26114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2D8B3AC-B84D-2B54-5204-F9E6312ACD57}"/>
              </a:ext>
            </a:extLst>
          </p:cNvPr>
          <p:cNvSpPr/>
          <p:nvPr/>
        </p:nvSpPr>
        <p:spPr>
          <a:xfrm>
            <a:off x="9407525" y="2711921"/>
            <a:ext cx="558800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78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BA5A-A213-3670-E80D-1E2F664F9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9C1EE5-62D9-D8A7-024C-BA543A23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9AA89-A9AE-653D-E91E-2A19DC6A6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⑧</a:t>
            </a:r>
            <a:r>
              <a:rPr kumimoji="1" lang="ja-JP" altLang="en-US"/>
              <a:t>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4900BA-FB7E-7170-B6A5-FC2ED28E4B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CA34C65-CEBF-9174-FCEB-3BBA6CEE09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42649A9-4CAB-2433-D369-AA08FE3947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⑨</a:t>
            </a:r>
            <a:r>
              <a:rPr kumimoji="1" lang="ja-JP" altLang="en-US"/>
              <a:t>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pic>
        <p:nvPicPr>
          <p:cNvPr id="7" name="図 6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B60E038B-73B3-A8CA-E8B0-1553F03EA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409700"/>
            <a:ext cx="3600000" cy="25943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542E06-3190-BC02-36D0-E41FF4D27803}"/>
              </a:ext>
            </a:extLst>
          </p:cNvPr>
          <p:cNvSpPr/>
          <p:nvPr/>
        </p:nvSpPr>
        <p:spPr>
          <a:xfrm>
            <a:off x="3911600" y="1979725"/>
            <a:ext cx="539750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2B04D153-17BC-9E39-D1AE-18FF91A48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1409700"/>
            <a:ext cx="3600000" cy="25628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16826F7-5CA8-E1E2-6B5B-8042A5E42D11}"/>
              </a:ext>
            </a:extLst>
          </p:cNvPr>
          <p:cNvSpPr/>
          <p:nvPr/>
        </p:nvSpPr>
        <p:spPr>
          <a:xfrm>
            <a:off x="9388475" y="2124869"/>
            <a:ext cx="546100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400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F4E03B-1D4B-35C0-BA63-54286938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1F62E0-9F8A-05E3-B5D4-B8F4C106B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⑩</a:t>
            </a:r>
            <a:r>
              <a:rPr kumimoji="1" lang="ja-JP" altLang="en-US"/>
              <a:t>　「</a:t>
            </a:r>
            <a:r>
              <a:rPr kumimoji="1" lang="en-US" altLang="ja-JP"/>
              <a:t>VPN</a:t>
            </a:r>
            <a:r>
              <a:rPr kumimoji="1" lang="ja-JP" altLang="en-US"/>
              <a:t>設定」をクリックし、設定を反映させたら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MRB</a:t>
            </a:r>
            <a:r>
              <a:rPr kumimoji="1" lang="ja-JP" altLang="en-US"/>
              <a:t>の設定は完了です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476D53-20C5-7DD3-4072-C53503C90CF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E8D912-0376-59A9-10F8-4F460EAE95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9403C7D-3192-6E3C-AD42-DC5EFCD2EE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⑨　対向側の機械で</a:t>
            </a:r>
            <a:r>
              <a:rPr kumimoji="1" lang="en-US" altLang="ja-JP"/>
              <a:t>VPN</a:t>
            </a:r>
            <a:r>
              <a:rPr kumimoji="1" lang="ja-JP" altLang="en-US"/>
              <a:t>設定を行います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/>
              <a:t>※MRB</a:t>
            </a:r>
            <a:r>
              <a:rPr kumimoji="1" lang="ja-JP" altLang="en-US"/>
              <a:t>は </a:t>
            </a:r>
            <a:r>
              <a:rPr kumimoji="1" lang="en-US" altLang="ja-JP"/>
              <a:t>IKEv2 </a:t>
            </a:r>
            <a:r>
              <a:rPr kumimoji="1" lang="ja-JP" altLang="en-US"/>
              <a:t>による </a:t>
            </a:r>
            <a:r>
              <a:rPr kumimoji="1" lang="en-US" altLang="ja-JP"/>
              <a:t>IPsec/PSK </a:t>
            </a:r>
            <a:r>
              <a:rPr kumimoji="1" lang="ja-JP" altLang="en-US"/>
              <a:t>での </a:t>
            </a:r>
            <a:r>
              <a:rPr kumimoji="1" lang="en-US" altLang="ja-JP"/>
              <a:t>VPN </a:t>
            </a:r>
            <a:r>
              <a:rPr kumimoji="1" lang="ja-JP" altLang="en-US"/>
              <a:t>にのみ対応しています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MRB</a:t>
            </a:r>
            <a:r>
              <a:rPr kumimoji="1" lang="ja-JP" altLang="en-US"/>
              <a:t>側では細かな設定変更に対応していませんので、対向側の</a:t>
            </a:r>
            <a:br>
              <a:rPr kumimoji="1" lang="en-US" altLang="ja-JP"/>
            </a:br>
            <a:r>
              <a:rPr kumimoji="1" lang="ja-JP" altLang="en-US"/>
              <a:t>　機械にて調整をお願いします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ja-JP" altLang="en-US"/>
              <a:t>　以下が</a:t>
            </a:r>
            <a:r>
              <a:rPr kumimoji="1" lang="en-US" altLang="ja-JP"/>
              <a:t>MRB</a:t>
            </a:r>
            <a:r>
              <a:rPr kumimoji="1" lang="ja-JP" altLang="en-US"/>
              <a:t>の</a:t>
            </a:r>
            <a:r>
              <a:rPr kumimoji="1" lang="en-US" altLang="ja-JP"/>
              <a:t>VPN</a:t>
            </a:r>
            <a:r>
              <a:rPr kumimoji="1" lang="ja-JP" altLang="en-US"/>
              <a:t>設定になります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lang="en-US" altLang="ja-JP"/>
              <a:t>【</a:t>
            </a:r>
            <a:r>
              <a:rPr kumimoji="1" lang="en-US" altLang="ja-JP"/>
              <a:t>IKE】</a:t>
            </a:r>
            <a:br>
              <a:rPr kumimoji="1" lang="en-US" altLang="ja-JP"/>
            </a:br>
            <a:r>
              <a:rPr kumimoji="1" lang="ja-JP" altLang="en-US"/>
              <a:t>　暗号化：</a:t>
            </a:r>
            <a:r>
              <a:rPr kumimoji="1" lang="en-US" altLang="ja-JP"/>
              <a:t>AES 256</a:t>
            </a:r>
            <a:br>
              <a:rPr kumimoji="1" lang="en-US" altLang="ja-JP"/>
            </a:br>
            <a:r>
              <a:rPr kumimoji="1" lang="ja-JP" altLang="en-US"/>
              <a:t>　認証：</a:t>
            </a:r>
            <a:r>
              <a:rPr kumimoji="1" lang="en-US" altLang="ja-JP"/>
              <a:t>SHA-1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DH</a:t>
            </a:r>
            <a:r>
              <a:rPr kumimoji="1" lang="ja-JP" altLang="en-US"/>
              <a:t>：</a:t>
            </a:r>
            <a:r>
              <a:rPr kumimoji="1" lang="en-US" altLang="ja-JP"/>
              <a:t>1024bit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【IPsec</a:t>
            </a:r>
            <a:r>
              <a:rPr lang="en-US" altLang="ja-JP"/>
              <a:t>】</a:t>
            </a:r>
            <a:br>
              <a:rPr kumimoji="1" lang="en-US" altLang="ja-JP"/>
            </a:br>
            <a:r>
              <a:rPr kumimoji="1" lang="ja-JP" altLang="en-US"/>
              <a:t>　暗号化：</a:t>
            </a:r>
            <a:r>
              <a:rPr kumimoji="1" lang="en-US" altLang="ja-JP"/>
              <a:t>AES 256</a:t>
            </a:r>
            <a:br>
              <a:rPr kumimoji="1" lang="en-US" altLang="ja-JP"/>
            </a:br>
            <a:r>
              <a:rPr kumimoji="1" lang="ja-JP" altLang="en-US"/>
              <a:t>　認証：</a:t>
            </a:r>
            <a:r>
              <a:rPr kumimoji="1" lang="en-US" altLang="ja-JP"/>
              <a:t>SHA-1</a:t>
            </a:r>
            <a:br>
              <a:rPr kumimoji="1" lang="en-US" altLang="ja-JP"/>
            </a:br>
            <a:r>
              <a:rPr kumimoji="1" lang="ja-JP" altLang="en-US"/>
              <a:t>　</a:t>
            </a:r>
            <a:r>
              <a:rPr kumimoji="1" lang="en-US" altLang="ja-JP"/>
              <a:t>DH</a:t>
            </a:r>
            <a:r>
              <a:rPr kumimoji="1" lang="ja-JP" altLang="en-US"/>
              <a:t>：</a:t>
            </a:r>
            <a:r>
              <a:rPr kumimoji="1" lang="en-US" altLang="ja-JP"/>
              <a:t>1024bit</a:t>
            </a: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/>
              <a:t>※NAT</a:t>
            </a:r>
            <a:r>
              <a:rPr kumimoji="1" lang="ja-JP" altLang="en-US"/>
              <a:t>トラバーサルは</a:t>
            </a:r>
            <a:r>
              <a:rPr kumimoji="1" lang="en-US" altLang="ja-JP"/>
              <a:t>OFF</a:t>
            </a:r>
            <a:r>
              <a:rPr kumimoji="1" lang="ja-JP" altLang="en-US"/>
              <a:t>にしてください。</a:t>
            </a:r>
          </a:p>
        </p:txBody>
      </p:sp>
      <p:pic>
        <p:nvPicPr>
          <p:cNvPr id="7" name="図 6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1E123FBE-64DB-1F6E-E14A-1C956BEAC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555750"/>
            <a:ext cx="3600000" cy="25820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E8D119D-4C1F-0207-404A-D6555F87B3B7}"/>
              </a:ext>
            </a:extLst>
          </p:cNvPr>
          <p:cNvSpPr/>
          <p:nvPr/>
        </p:nvSpPr>
        <p:spPr>
          <a:xfrm>
            <a:off x="2242076" y="2328069"/>
            <a:ext cx="555625" cy="1166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08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7678F-F2E1-95A5-D18C-96A6CB3C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1. VPN</a:t>
            </a:r>
            <a:r>
              <a:rPr lang="ja-JP" altLang="en-US"/>
              <a:t>応答側（親）の設定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0AFAA5-9E84-8660-DB00-856B970C9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ログイン選択画面で「クラウドログイン」をクリックします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44A521-02A2-79F2-EABB-4C1712594B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BAF1543-E6B5-9BE3-EC65-6E010F5DA4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kumimoji="1" lang="en-US" altLang="ja-JP"/>
              <a:t>MRB</a:t>
            </a:r>
            <a:r>
              <a:rPr kumimoji="1" lang="ja-JP" altLang="en-US"/>
              <a:t>番号（機器コード）、</a:t>
            </a:r>
            <a:r>
              <a:rPr lang="ja-JP" altLang="en-US"/>
              <a:t>管理者ユーザ、パスワードを</a:t>
            </a:r>
            <a:br>
              <a:rPr lang="en-US" altLang="ja-JP"/>
            </a:br>
            <a:r>
              <a:rPr lang="ja-JP" altLang="en-US"/>
              <a:t>　　入力し、「ログイン」をクリックします</a:t>
            </a:r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E2EC0AD-06CB-0E04-A0EE-A63CEB0ED2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MRB</a:t>
            </a:r>
            <a:r>
              <a:rPr lang="ja-JP" altLang="en-US"/>
              <a:t>同士で</a:t>
            </a:r>
            <a:r>
              <a:rPr lang="en-US" altLang="ja-JP"/>
              <a:t>VPN</a:t>
            </a:r>
            <a:r>
              <a:rPr lang="ja-JP" altLang="en-US"/>
              <a:t>を構築する際、固定</a:t>
            </a:r>
            <a:r>
              <a:rPr lang="en-US" altLang="ja-JP"/>
              <a:t>IP</a:t>
            </a:r>
            <a:r>
              <a:rPr lang="ja-JP" altLang="en-US"/>
              <a:t>を使用する側の設定手順について説明します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504677-3785-BC4D-123E-294ECE24A2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図 9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969A715F-AD0A-5D6E-A83E-E8983696E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01" y="2079902"/>
            <a:ext cx="3600000" cy="26981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47A6A8-FC8E-45B1-CEA4-AB7FAA359E46}"/>
              </a:ext>
            </a:extLst>
          </p:cNvPr>
          <p:cNvSpPr/>
          <p:nvPr/>
        </p:nvSpPr>
        <p:spPr>
          <a:xfrm>
            <a:off x="3499162" y="3352800"/>
            <a:ext cx="1249507" cy="3600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E096379C-F88E-9E52-1D5A-1AED6E4B7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40746"/>
            <a:ext cx="3600000" cy="2916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6010DA3-1180-78F9-687A-D48A1B2ED695}"/>
              </a:ext>
            </a:extLst>
          </p:cNvPr>
          <p:cNvSpPr/>
          <p:nvPr/>
        </p:nvSpPr>
        <p:spPr>
          <a:xfrm>
            <a:off x="7421981" y="3211930"/>
            <a:ext cx="1982369" cy="6926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46D6A75-0EAA-28D5-E2C5-B3FCDF0182F8}"/>
              </a:ext>
            </a:extLst>
          </p:cNvPr>
          <p:cNvSpPr/>
          <p:nvPr/>
        </p:nvSpPr>
        <p:spPr>
          <a:xfrm>
            <a:off x="9512300" y="4311894"/>
            <a:ext cx="715660" cy="1394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70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3DF09A93-32E3-0541-D73D-B067600C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455" y="1396710"/>
            <a:ext cx="3600000" cy="25938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タイトル 14">
            <a:extLst>
              <a:ext uri="{FF2B5EF4-FFF2-40B4-BE49-F238E27FC236}">
                <a16:creationId xmlns:a16="http://schemas.microsoft.com/office/drawing/2014/main" id="{9FBA5282-945D-EB3A-D2D2-34D7A4C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③</a:t>
            </a:r>
            <a:r>
              <a:rPr kumimoji="1" lang="ja-JP" altLang="en-US"/>
              <a:t>　</a:t>
            </a:r>
            <a:r>
              <a:rPr lang="ja-JP" altLang="en-US"/>
              <a:t>クラウド管理画面にログイン後、右上の「設定」をクリック</a:t>
            </a:r>
            <a:br>
              <a:rPr lang="en-US" altLang="ja-JP"/>
            </a:br>
            <a:r>
              <a:rPr lang="ja-JP" altLang="en-US"/>
              <a:t>　　し、左の「</a:t>
            </a:r>
            <a:r>
              <a:rPr lang="en-US" altLang="ja-JP"/>
              <a:t>VPN</a:t>
            </a:r>
            <a:r>
              <a:rPr lang="ja-JP" altLang="en-US"/>
              <a:t>設定」をクリックします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2F975D-BE3C-155B-4EFF-BF5386BA8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④</a:t>
            </a:r>
            <a:r>
              <a:rPr kumimoji="1" lang="ja-JP" altLang="en-US"/>
              <a:t>　「追加」をクリックします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964862D-87ED-E022-82AA-392A15AEC99A}"/>
              </a:ext>
            </a:extLst>
          </p:cNvPr>
          <p:cNvSpPr/>
          <p:nvPr/>
        </p:nvSpPr>
        <p:spPr>
          <a:xfrm>
            <a:off x="8270875" y="2448406"/>
            <a:ext cx="552450" cy="1360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3B9EFACA-241C-CC8D-DE14-0A9FF126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14"/>
          <a:stretch>
            <a:fillRect/>
          </a:stretch>
        </p:blipFill>
        <p:spPr>
          <a:xfrm>
            <a:off x="1541245" y="1565622"/>
            <a:ext cx="3600000" cy="20068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6143575-FFC0-DDA5-F235-85BA070F83C8}"/>
              </a:ext>
            </a:extLst>
          </p:cNvPr>
          <p:cNvSpPr/>
          <p:nvPr/>
        </p:nvSpPr>
        <p:spPr>
          <a:xfrm>
            <a:off x="1535945" y="2306376"/>
            <a:ext cx="699255" cy="1097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A045A81-ECF5-ABBE-FCCE-2F5EE39BDB47}"/>
              </a:ext>
            </a:extLst>
          </p:cNvPr>
          <p:cNvSpPr/>
          <p:nvPr/>
        </p:nvSpPr>
        <p:spPr>
          <a:xfrm>
            <a:off x="4578006" y="1749135"/>
            <a:ext cx="501994" cy="1177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6A49127-5C1A-B5AE-5110-5BA1803F49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" name="図 11" descr="グラフィカル ユーザー インターフェイス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C47A0453-7B05-53DC-2BD4-0AC986FBF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609725"/>
            <a:ext cx="3600000" cy="25839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201254B-7EC6-08BC-230E-F667A675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3DEE54-8C81-B6B7-4815-F2AF26303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⑤</a:t>
            </a:r>
            <a:r>
              <a:rPr kumimoji="1" lang="ja-JP" altLang="en-US"/>
              <a:t>　以下の表を参考に設定項目を記入欄に入力し、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br>
              <a:rPr kumimoji="1" lang="en-US" altLang="ja-JP"/>
            </a:br>
            <a:r>
              <a:rPr kumimoji="1" lang="en-US" altLang="ja-JP">
                <a:solidFill>
                  <a:srgbClr val="FF0000"/>
                </a:solidFill>
              </a:rPr>
              <a:t>※UDP</a:t>
            </a:r>
            <a:r>
              <a:rPr kumimoji="1" lang="ja-JP" altLang="en-US">
                <a:solidFill>
                  <a:srgbClr val="FF0000"/>
                </a:solidFill>
              </a:rPr>
              <a:t>カプセル化</a:t>
            </a:r>
            <a:r>
              <a:rPr lang="ja-JP" altLang="en-US">
                <a:solidFill>
                  <a:srgbClr val="FF0000"/>
                </a:solidFill>
              </a:rPr>
              <a:t>→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を経由して</a:t>
            </a:r>
            <a:r>
              <a:rPr kumimoji="1" lang="en-US" altLang="ja-JP">
                <a:solidFill>
                  <a:srgbClr val="FF0000"/>
                </a:solidFill>
              </a:rPr>
              <a:t>VPN</a:t>
            </a:r>
            <a:r>
              <a:rPr kumimoji="1" lang="ja-JP" altLang="en-US">
                <a:solidFill>
                  <a:srgbClr val="FF0000"/>
                </a:solidFill>
              </a:rPr>
              <a:t>通信を行う際に</a:t>
            </a:r>
            <a:r>
              <a:rPr kumimoji="1" lang="en-US" altLang="ja-JP">
                <a:solidFill>
                  <a:srgbClr val="FF0000"/>
                </a:solidFill>
              </a:rPr>
              <a:t>NAPT</a:t>
            </a:r>
            <a:r>
              <a:rPr kumimoji="1" lang="ja-JP" altLang="en-US">
                <a:solidFill>
                  <a:srgbClr val="FF0000"/>
                </a:solidFill>
              </a:rPr>
              <a:t>に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　　　　　　　　よる宛先変換を可能にするための機能です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CCC8A7-D996-850F-1393-FC917C4509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FF4B36-0144-A7CE-FB7D-6B3CAD1343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C71297D5-B287-125A-2630-DA67ABEC3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95857"/>
              </p:ext>
            </p:extLst>
          </p:nvPr>
        </p:nvGraphicFramePr>
        <p:xfrm>
          <a:off x="900196" y="1609725"/>
          <a:ext cx="4876800" cy="25071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43049">
                  <a:extLst>
                    <a:ext uri="{9D8B030D-6E8A-4147-A177-3AD203B41FA5}">
                      <a16:colId xmlns:a16="http://schemas.microsoft.com/office/drawing/2014/main" val="2135202587"/>
                    </a:ext>
                  </a:extLst>
                </a:gridCol>
                <a:gridCol w="3333751">
                  <a:extLst>
                    <a:ext uri="{9D8B030D-6E8A-4147-A177-3AD203B41FA5}">
                      <a16:colId xmlns:a16="http://schemas.microsoft.com/office/drawing/2014/main" val="201929100"/>
                    </a:ext>
                  </a:extLst>
                </a:gridCol>
              </a:tblGrid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設定</a:t>
                      </a:r>
                      <a:endParaRPr kumimoji="1" lang="en-US" altLang="ja-JP" sz="1200" b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37760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タイプ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応答側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15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リモートサイト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開始側と取り決めた任意の</a:t>
                      </a:r>
                      <a:r>
                        <a:rPr kumimoji="1" lang="en-US" altLang="ja-JP" sz="1200"/>
                        <a:t>ID</a:t>
                      </a:r>
                      <a:endParaRPr kumimoji="1" lang="ja-JP" altLang="en-US" sz="120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4908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ローカルサイト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”を選択し、</a:t>
                      </a:r>
                      <a:br>
                        <a:rPr kumimoji="1" lang="en-US" altLang="ja-JP" sz="1200"/>
                      </a:br>
                      <a:r>
                        <a:rPr kumimoji="1" lang="ja-JP" altLang="en-US" sz="1200"/>
                        <a:t>自身のグローバル固定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を記入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38784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事前共通鍵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相手側と取り決めた任意のワード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46725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チェックアドレス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相手側の</a:t>
                      </a:r>
                      <a:r>
                        <a:rPr kumimoji="1" lang="en-US" altLang="ja-JP" sz="1200"/>
                        <a:t>LAN</a:t>
                      </a:r>
                      <a:r>
                        <a:rPr kumimoji="1" lang="ja-JP" altLang="en-US" sz="1200"/>
                        <a:t>側</a:t>
                      </a:r>
                      <a:r>
                        <a:rPr kumimoji="1" lang="en-US" altLang="ja-JP" sz="1200"/>
                        <a:t>IP</a:t>
                      </a:r>
                      <a:r>
                        <a:rPr kumimoji="1" lang="ja-JP" altLang="en-US" sz="1200"/>
                        <a:t>アドレス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169783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IKE</a:t>
                      </a:r>
                      <a:r>
                        <a:rPr kumimoji="1" lang="ja-JP" altLang="en-US" sz="1200"/>
                        <a:t>バージョン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“</a:t>
                      </a:r>
                      <a:r>
                        <a:rPr kumimoji="1" lang="en-US" altLang="ja-JP" sz="1200"/>
                        <a:t>IKEv2</a:t>
                      </a:r>
                      <a:r>
                        <a:rPr kumimoji="1" lang="ja-JP" altLang="en-US" sz="1200"/>
                        <a:t>”を選択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639892"/>
                  </a:ext>
                </a:extLst>
              </a:tr>
              <a:tr h="292845">
                <a:tc>
                  <a:txBody>
                    <a:bodyPr/>
                    <a:lstStyle/>
                    <a:p>
                      <a:r>
                        <a:rPr kumimoji="1" lang="en-US" altLang="ja-JP" sz="1200"/>
                        <a:t>UDP</a:t>
                      </a:r>
                      <a:r>
                        <a:rPr kumimoji="1" lang="ja-JP" altLang="en-US" sz="1200"/>
                        <a:t>カプセル化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/>
                        <a:t>有効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298768"/>
                  </a:ext>
                </a:extLst>
              </a:tr>
            </a:tbl>
          </a:graphicData>
        </a:graphic>
      </p:graphicFrame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DB64642-F6D5-0E1E-8AE4-0CEB3A975E66}"/>
              </a:ext>
            </a:extLst>
          </p:cNvPr>
          <p:cNvSpPr/>
          <p:nvPr/>
        </p:nvSpPr>
        <p:spPr>
          <a:xfrm>
            <a:off x="7667626" y="2353391"/>
            <a:ext cx="2309812" cy="11232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557C2D-FBDB-DB85-51FC-B0A31B840299}"/>
              </a:ext>
            </a:extLst>
          </p:cNvPr>
          <p:cNvSpPr/>
          <p:nvPr/>
        </p:nvSpPr>
        <p:spPr>
          <a:xfrm>
            <a:off x="7745412" y="3510844"/>
            <a:ext cx="553243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369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グラフィカル ユーザー インターフェイス, アプリケーション, Web サイト&#10;&#10;AI 生成コンテンツは誤りを含む可能性があります。">
            <a:extLst>
              <a:ext uri="{FF2B5EF4-FFF2-40B4-BE49-F238E27FC236}">
                <a16:creationId xmlns:a16="http://schemas.microsoft.com/office/drawing/2014/main" id="{23833EB0-AB00-2317-5CA8-52CD5B39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345849"/>
            <a:ext cx="3600000" cy="26114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4D25BF8A-54EA-61DB-85DC-A1F8965F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45" y="1544878"/>
            <a:ext cx="3600000" cy="25753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186B2A7-8730-9101-37B5-5682A41F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540C66-27ED-F18C-B83A-4D7023AF9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⑥</a:t>
            </a:r>
            <a:r>
              <a:rPr kumimoji="1" lang="ja-JP" altLang="en-US"/>
              <a:t>　</a:t>
            </a:r>
            <a:r>
              <a:rPr kumimoji="1" lang="en-US" altLang="ja-JP"/>
              <a:t>VPN</a:t>
            </a:r>
            <a:r>
              <a:rPr kumimoji="1" lang="ja-JP" altLang="en-US"/>
              <a:t>相手のネットワークアドレスとネットマスクを入力し、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35A30C-6E7A-716F-6B84-3D7A8797F1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C5E296-69ED-90F4-DD56-8B88F191F0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72B631C-FE15-ACFF-22F3-D842D1A310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⑦</a:t>
            </a:r>
            <a:r>
              <a:rPr kumimoji="1" lang="ja-JP" altLang="en-US"/>
              <a:t>　「追加」をクリックします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5874D0-E8DF-6F4B-2E16-61863CFCA29C}"/>
              </a:ext>
            </a:extLst>
          </p:cNvPr>
          <p:cNvSpPr/>
          <p:nvPr/>
        </p:nvSpPr>
        <p:spPr>
          <a:xfrm>
            <a:off x="2192019" y="2293865"/>
            <a:ext cx="2268856" cy="5387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4EE51BA-D7E1-F7D0-185F-C828347ACE47}"/>
              </a:ext>
            </a:extLst>
          </p:cNvPr>
          <p:cNvSpPr/>
          <p:nvPr/>
        </p:nvSpPr>
        <p:spPr>
          <a:xfrm>
            <a:off x="3883427" y="3020942"/>
            <a:ext cx="552047" cy="1096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137C5A0-09CF-3DEA-BCBF-4469BBAF6A69}"/>
              </a:ext>
            </a:extLst>
          </p:cNvPr>
          <p:cNvSpPr/>
          <p:nvPr/>
        </p:nvSpPr>
        <p:spPr>
          <a:xfrm>
            <a:off x="9407525" y="2711921"/>
            <a:ext cx="558800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10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タイムライン&#10;&#10;AI 生成コンテンツは誤りを含む可能性があります。">
            <a:extLst>
              <a:ext uri="{FF2B5EF4-FFF2-40B4-BE49-F238E27FC236}">
                <a16:creationId xmlns:a16="http://schemas.microsoft.com/office/drawing/2014/main" id="{19FC38AC-7655-ADE1-33DA-B0549641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55" y="1403369"/>
            <a:ext cx="3600000" cy="25892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 descr="モニター画面に映るウェブサイトのスクリーンショット&#10;&#10;AI 生成コンテンツは誤りを含む可能性があります。">
            <a:extLst>
              <a:ext uri="{FF2B5EF4-FFF2-40B4-BE49-F238E27FC236}">
                <a16:creationId xmlns:a16="http://schemas.microsoft.com/office/drawing/2014/main" id="{73E451DE-5B5A-C6C4-4FE4-5819691A9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245" y="1407985"/>
            <a:ext cx="3600000" cy="25846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07C7505-97B2-693F-E43F-6F086C0F8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9D678F-B6DE-2595-B7B9-5899FD650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⑧</a:t>
            </a:r>
            <a:r>
              <a:rPr kumimoji="1" lang="ja-JP" altLang="en-US"/>
              <a:t>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7761ECF-7669-F26C-7E6E-343A085B1B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4A042C-40FB-5820-1290-930FAE198A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2B06202F-2771-FBC8-C7FB-CE883E705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⑨</a:t>
            </a:r>
            <a:r>
              <a:rPr kumimoji="1" lang="ja-JP" altLang="en-US"/>
              <a:t>　「</a:t>
            </a:r>
            <a:r>
              <a:rPr kumimoji="1" lang="en-US" altLang="ja-JP"/>
              <a:t>VPN</a:t>
            </a:r>
            <a:r>
              <a:rPr kumimoji="1" lang="ja-JP" altLang="en-US"/>
              <a:t>追加」をクリックします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7322FF-807E-4E1D-BEDA-15CA12C82EA8}"/>
              </a:ext>
            </a:extLst>
          </p:cNvPr>
          <p:cNvSpPr/>
          <p:nvPr/>
        </p:nvSpPr>
        <p:spPr>
          <a:xfrm>
            <a:off x="3918267" y="2000550"/>
            <a:ext cx="544195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4577D35-FA96-069F-007F-D53BCB48749E}"/>
              </a:ext>
            </a:extLst>
          </p:cNvPr>
          <p:cNvSpPr/>
          <p:nvPr/>
        </p:nvSpPr>
        <p:spPr>
          <a:xfrm>
            <a:off x="9396412" y="2146300"/>
            <a:ext cx="547687" cy="1111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86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5B913B92-7760-712C-2B2B-4339AAED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387475"/>
            <a:ext cx="3600000" cy="2562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4BCB904-2CE6-6F02-C8B7-DAB6D1EB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DD18C8-D5CD-2B52-67EB-D7D353696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⑩</a:t>
            </a:r>
            <a:r>
              <a:rPr kumimoji="1" lang="ja-JP" altLang="en-US"/>
              <a:t>　「</a:t>
            </a:r>
            <a:r>
              <a:rPr kumimoji="1" lang="en-US" altLang="ja-JP"/>
              <a:t>VPN</a:t>
            </a:r>
            <a:r>
              <a:rPr kumimoji="1" lang="ja-JP" altLang="en-US"/>
              <a:t>設定」をクリックし、設定を反映させたら完了です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764DDE7-A3FB-BF1B-BF1F-1B56978C34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64C4A3A-3DC2-5D17-1F1D-A7E022BFDE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DA18C6A-1A3B-0ED9-0BB1-BDC81D5E2487}"/>
              </a:ext>
            </a:extLst>
          </p:cNvPr>
          <p:cNvSpPr/>
          <p:nvPr/>
        </p:nvSpPr>
        <p:spPr>
          <a:xfrm>
            <a:off x="2247899" y="2149429"/>
            <a:ext cx="566739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19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7FBCA-AF7A-DF29-82F9-0D7CA63AF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315938-DD76-5791-8B12-1FA52263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2. VPN</a:t>
            </a:r>
            <a:r>
              <a:rPr lang="ja-JP" altLang="en-US"/>
              <a:t>開始側（子）の設定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581BF6-BAFF-1F60-D018-AAE41EE5EE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ログイン選択画面で「クラウドログイン」をクリックします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0DD2180-7F8F-3F3D-5FB5-D3731DD91A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2025 Technol INC. All Rights Reserved.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41C8DE-1408-1C4C-258F-2FCD81D9BC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kumimoji="1" lang="en-US" altLang="ja-JP"/>
              <a:t>MRB</a:t>
            </a:r>
            <a:r>
              <a:rPr kumimoji="1" lang="ja-JP" altLang="en-US"/>
              <a:t>番号（機器コード）、</a:t>
            </a:r>
            <a:r>
              <a:rPr lang="ja-JP" altLang="en-US"/>
              <a:t>管理者ユーザ、パスワードを</a:t>
            </a:r>
            <a:br>
              <a:rPr lang="en-US" altLang="ja-JP"/>
            </a:br>
            <a:r>
              <a:rPr lang="ja-JP" altLang="en-US"/>
              <a:t>　　入力し、「ログイン」をクリックします</a:t>
            </a:r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8F936D1-7624-CD32-C5C2-CC20F28E74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MRB</a:t>
            </a:r>
            <a:r>
              <a:rPr lang="ja-JP" altLang="en-US"/>
              <a:t>同士で</a:t>
            </a:r>
            <a:r>
              <a:rPr lang="en-US" altLang="ja-JP"/>
              <a:t>VPN</a:t>
            </a:r>
            <a:r>
              <a:rPr lang="ja-JP" altLang="en-US"/>
              <a:t>を構築する際、固定</a:t>
            </a:r>
            <a:r>
              <a:rPr lang="en-US" altLang="ja-JP"/>
              <a:t>IP</a:t>
            </a:r>
            <a:r>
              <a:rPr lang="ja-JP" altLang="en-US"/>
              <a:t>を使用しない側の設定手順について説明します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5238BD-31F7-8771-5466-AF5EBADFBB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図 9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DCD9720E-728B-542E-19E5-D8E856C5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01" y="2079902"/>
            <a:ext cx="3600000" cy="26981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609EFD1-43D0-6EF6-62D1-9A11658E6CA6}"/>
              </a:ext>
            </a:extLst>
          </p:cNvPr>
          <p:cNvSpPr/>
          <p:nvPr/>
        </p:nvSpPr>
        <p:spPr>
          <a:xfrm>
            <a:off x="3499162" y="3352800"/>
            <a:ext cx="1249507" cy="3600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A10B6CA1-9B93-39AB-4A3D-83EAA3027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40746"/>
            <a:ext cx="3600000" cy="2916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83A4DCB-F161-038F-9E37-21BD1C433D0D}"/>
              </a:ext>
            </a:extLst>
          </p:cNvPr>
          <p:cNvSpPr/>
          <p:nvPr/>
        </p:nvSpPr>
        <p:spPr>
          <a:xfrm>
            <a:off x="7421981" y="3211930"/>
            <a:ext cx="1982369" cy="6926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0B84C5A-EE90-345B-5E7D-7EAF0DD59D3B}"/>
              </a:ext>
            </a:extLst>
          </p:cNvPr>
          <p:cNvSpPr/>
          <p:nvPr/>
        </p:nvSpPr>
        <p:spPr>
          <a:xfrm>
            <a:off x="9512300" y="4311894"/>
            <a:ext cx="715660" cy="1394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03163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879</TotalTime>
  <Words>1454</Words>
  <Application>Microsoft Office PowerPoint</Application>
  <PresentationFormat>ワイド画面</PresentationFormat>
  <Paragraphs>181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1" baseType="lpstr">
      <vt:lpstr>游ゴシック</vt:lpstr>
      <vt:lpstr>Arial</vt:lpstr>
      <vt:lpstr>Gill Sans MT</vt:lpstr>
      <vt:lpstr>Wingdings 2</vt:lpstr>
      <vt:lpstr>配当</vt:lpstr>
      <vt:lpstr>MRB操作マニュアル</vt:lpstr>
      <vt:lpstr>目次</vt:lpstr>
      <vt:lpstr>1. VPN応答側（親）の設定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VPN開始側（子）の設定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3. VPN（MRB接続）の設定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他社製品とのVPNの設定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5</cp:revision>
  <dcterms:created xsi:type="dcterms:W3CDTF">2025-04-23T07:24:49Z</dcterms:created>
  <dcterms:modified xsi:type="dcterms:W3CDTF">2025-09-01T07:25:33Z</dcterms:modified>
</cp:coreProperties>
</file>