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5"/>
  </p:notesMasterIdLst>
  <p:sldIdLst>
    <p:sldId id="256" r:id="rId2"/>
    <p:sldId id="257" r:id="rId3"/>
    <p:sldId id="266" r:id="rId4"/>
    <p:sldId id="258" r:id="rId5"/>
    <p:sldId id="259" r:id="rId6"/>
    <p:sldId id="260" r:id="rId7"/>
    <p:sldId id="268" r:id="rId8"/>
    <p:sldId id="261" r:id="rId9"/>
    <p:sldId id="262" r:id="rId10"/>
    <p:sldId id="263" r:id="rId11"/>
    <p:sldId id="267"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C34BBF-697F-4616-8BF7-AE28CA426764}" v="157" dt="2025-09-01T07:57:10.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10" autoAdjust="0"/>
  </p:normalViewPr>
  <p:slideViewPr>
    <p:cSldViewPr snapToGrid="0">
      <p:cViewPr varScale="1">
        <p:scale>
          <a:sx n="101" d="100"/>
          <a:sy n="101" d="100"/>
        </p:scale>
        <p:origin x="912"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EF3AD7CC-EA67-445C-BCD8-DAF7843AB9BC}"/>
    <pc:docChg chg="modSld">
      <pc:chgData name="Technol.Corp 櫻庭竜太" userId="f291aa17-b8e0-4fe2-8f83-ae8a96cc9266" providerId="ADAL" clId="{EF3AD7CC-EA67-445C-BCD8-DAF7843AB9BC}" dt="2025-07-30T05:02:37.328" v="64" actId="20577"/>
      <pc:docMkLst>
        <pc:docMk/>
      </pc:docMkLst>
      <pc:sldChg chg="modSp mod">
        <pc:chgData name="Technol.Corp 櫻庭竜太" userId="f291aa17-b8e0-4fe2-8f83-ae8a96cc9266" providerId="ADAL" clId="{EF3AD7CC-EA67-445C-BCD8-DAF7843AB9BC}" dt="2025-07-30T05:00:56.753" v="17" actId="20577"/>
        <pc:sldMkLst>
          <pc:docMk/>
          <pc:sldMk cId="1907053450" sldId="257"/>
        </pc:sldMkLst>
        <pc:spChg chg="mod">
          <ac:chgData name="Technol.Corp 櫻庭竜太" userId="f291aa17-b8e0-4fe2-8f83-ae8a96cc9266" providerId="ADAL" clId="{EF3AD7CC-EA67-445C-BCD8-DAF7843AB9BC}" dt="2025-07-30T05:00:56.753" v="17" actId="20577"/>
          <ac:spMkLst>
            <pc:docMk/>
            <pc:sldMk cId="1907053450" sldId="257"/>
            <ac:spMk id="7" creationId="{D7EEB5AD-7D57-D7D5-3A4F-840BACE6815A}"/>
          </ac:spMkLst>
        </pc:spChg>
      </pc:sldChg>
      <pc:sldChg chg="modSp mod">
        <pc:chgData name="Technol.Corp 櫻庭竜太" userId="f291aa17-b8e0-4fe2-8f83-ae8a96cc9266" providerId="ADAL" clId="{EF3AD7CC-EA67-445C-BCD8-DAF7843AB9BC}" dt="2025-07-30T05:01:18.193" v="35" actId="20577"/>
        <pc:sldMkLst>
          <pc:docMk/>
          <pc:sldMk cId="3175047991" sldId="258"/>
        </pc:sldMkLst>
        <pc:spChg chg="mod">
          <ac:chgData name="Technol.Corp 櫻庭竜太" userId="f291aa17-b8e0-4fe2-8f83-ae8a96cc9266" providerId="ADAL" clId="{EF3AD7CC-EA67-445C-BCD8-DAF7843AB9BC}" dt="2025-07-30T05:01:18.193" v="35" actId="20577"/>
          <ac:spMkLst>
            <pc:docMk/>
            <pc:sldMk cId="3175047991" sldId="258"/>
            <ac:spMk id="3" creationId="{9099805A-4B7B-B82B-E1F8-1E80F4ED67A8}"/>
          </ac:spMkLst>
        </pc:spChg>
      </pc:sldChg>
      <pc:sldChg chg="modSp mod">
        <pc:chgData name="Technol.Corp 櫻庭竜太" userId="f291aa17-b8e0-4fe2-8f83-ae8a96cc9266" providerId="ADAL" clId="{EF3AD7CC-EA67-445C-BCD8-DAF7843AB9BC}" dt="2025-07-30T05:01:48.567" v="54" actId="20577"/>
        <pc:sldMkLst>
          <pc:docMk/>
          <pc:sldMk cId="3162084112" sldId="261"/>
        </pc:sldMkLst>
        <pc:spChg chg="mod">
          <ac:chgData name="Technol.Corp 櫻庭竜太" userId="f291aa17-b8e0-4fe2-8f83-ae8a96cc9266" providerId="ADAL" clId="{EF3AD7CC-EA67-445C-BCD8-DAF7843AB9BC}" dt="2025-07-30T05:01:48.567" v="54" actId="20577"/>
          <ac:spMkLst>
            <pc:docMk/>
            <pc:sldMk cId="3162084112" sldId="261"/>
            <ac:spMk id="3" creationId="{8BF15504-1302-7327-C826-B313CDC39EB6}"/>
          </ac:spMkLst>
        </pc:spChg>
      </pc:sldChg>
      <pc:sldChg chg="modSp mod">
        <pc:chgData name="Technol.Corp 櫻庭竜太" userId="f291aa17-b8e0-4fe2-8f83-ae8a96cc9266" providerId="ADAL" clId="{EF3AD7CC-EA67-445C-BCD8-DAF7843AB9BC}" dt="2025-07-30T05:02:37.328" v="64" actId="20577"/>
        <pc:sldMkLst>
          <pc:docMk/>
          <pc:sldMk cId="3429269925" sldId="264"/>
        </pc:sldMkLst>
        <pc:spChg chg="mod">
          <ac:chgData name="Technol.Corp 櫻庭竜太" userId="f291aa17-b8e0-4fe2-8f83-ae8a96cc9266" providerId="ADAL" clId="{EF3AD7CC-EA67-445C-BCD8-DAF7843AB9BC}" dt="2025-07-30T05:02:37.328" v="64" actId="20577"/>
          <ac:spMkLst>
            <pc:docMk/>
            <pc:sldMk cId="3429269925" sldId="264"/>
            <ac:spMk id="3" creationId="{7F221D40-BFF0-EFD9-4E56-D2E07B95D1FB}"/>
          </ac:spMkLst>
        </pc:spChg>
      </pc:sldChg>
    </pc:docChg>
  </pc:docChgLst>
  <pc:docChgLst>
    <pc:chgData name="Technol.Corp 櫻庭竜太" userId="f291aa17-b8e0-4fe2-8f83-ae8a96cc9266" providerId="ADAL" clId="{32C34BBF-697F-4616-8BF7-AE28CA426764}"/>
    <pc:docChg chg="undo custSel addSld modSld sldOrd">
      <pc:chgData name="Technol.Corp 櫻庭竜太" userId="f291aa17-b8e0-4fe2-8f83-ae8a96cc9266" providerId="ADAL" clId="{32C34BBF-697F-4616-8BF7-AE28CA426764}" dt="2025-09-01T07:57:10.428" v="849"/>
      <pc:docMkLst>
        <pc:docMk/>
      </pc:docMkLst>
      <pc:sldChg chg="modSp mod">
        <pc:chgData name="Technol.Corp 櫻庭竜太" userId="f291aa17-b8e0-4fe2-8f83-ae8a96cc9266" providerId="ADAL" clId="{32C34BBF-697F-4616-8BF7-AE28CA426764}" dt="2025-08-28T05:16:21.733" v="2"/>
        <pc:sldMkLst>
          <pc:docMk/>
          <pc:sldMk cId="1907053450" sldId="257"/>
        </pc:sldMkLst>
        <pc:spChg chg="mod">
          <ac:chgData name="Technol.Corp 櫻庭竜太" userId="f291aa17-b8e0-4fe2-8f83-ae8a96cc9266" providerId="ADAL" clId="{32C34BBF-697F-4616-8BF7-AE28CA426764}" dt="2025-08-28T05:16:21.733" v="2"/>
          <ac:spMkLst>
            <pc:docMk/>
            <pc:sldMk cId="1907053450" sldId="257"/>
            <ac:spMk id="7" creationId="{D7EEB5AD-7D57-D7D5-3A4F-840BACE6815A}"/>
          </ac:spMkLst>
        </pc:spChg>
      </pc:sldChg>
      <pc:sldChg chg="addSp delSp modSp mod modClrScheme chgLayout">
        <pc:chgData name="Technol.Corp 櫻庭竜太" userId="f291aa17-b8e0-4fe2-8f83-ae8a96cc9266" providerId="ADAL" clId="{32C34BBF-697F-4616-8BF7-AE28CA426764}" dt="2025-09-01T07:29:33.598" v="342"/>
        <pc:sldMkLst>
          <pc:docMk/>
          <pc:sldMk cId="3175047991" sldId="258"/>
        </pc:sldMkLst>
        <pc:spChg chg="mod ord">
          <ac:chgData name="Technol.Corp 櫻庭竜太" userId="f291aa17-b8e0-4fe2-8f83-ae8a96cc9266" providerId="ADAL" clId="{32C34BBF-697F-4616-8BF7-AE28CA426764}" dt="2025-08-28T05:17:43.514" v="32"/>
          <ac:spMkLst>
            <pc:docMk/>
            <pc:sldMk cId="3175047991" sldId="258"/>
            <ac:spMk id="3" creationId="{9099805A-4B7B-B82B-E1F8-1E80F4ED67A8}"/>
          </ac:spMkLst>
        </pc:spChg>
        <pc:spChg chg="mod ord">
          <ac:chgData name="Technol.Corp 櫻庭竜太" userId="f291aa17-b8e0-4fe2-8f83-ae8a96cc9266" providerId="ADAL" clId="{32C34BBF-697F-4616-8BF7-AE28CA426764}" dt="2025-08-28T05:17:02.790" v="8" actId="700"/>
          <ac:spMkLst>
            <pc:docMk/>
            <pc:sldMk cId="3175047991" sldId="258"/>
            <ac:spMk id="4" creationId="{7094BD70-5431-412A-22F8-754A2B16E864}"/>
          </ac:spMkLst>
        </pc:spChg>
        <pc:spChg chg="mod ord">
          <ac:chgData name="Technol.Corp 櫻庭竜太" userId="f291aa17-b8e0-4fe2-8f83-ae8a96cc9266" providerId="ADAL" clId="{32C34BBF-697F-4616-8BF7-AE28CA426764}" dt="2025-08-28T05:17:02.790" v="8" actId="700"/>
          <ac:spMkLst>
            <pc:docMk/>
            <pc:sldMk cId="3175047991" sldId="258"/>
            <ac:spMk id="5" creationId="{812F975D-BE3C-155B-4EFF-BF5386BA883D}"/>
          </ac:spMkLst>
        </pc:spChg>
        <pc:spChg chg="mod ord">
          <ac:chgData name="Technol.Corp 櫻庭竜太" userId="f291aa17-b8e0-4fe2-8f83-ae8a96cc9266" providerId="ADAL" clId="{32C34BBF-697F-4616-8BF7-AE28CA426764}" dt="2025-09-01T07:29:33.598" v="342"/>
          <ac:spMkLst>
            <pc:docMk/>
            <pc:sldMk cId="3175047991" sldId="258"/>
            <ac:spMk id="6" creationId="{D4270624-54A2-0683-B8B4-16E10A6513C8}"/>
          </ac:spMkLst>
        </pc:spChg>
        <pc:spChg chg="add mod ord">
          <ac:chgData name="Technol.Corp 櫻庭竜太" userId="f291aa17-b8e0-4fe2-8f83-ae8a96cc9266" providerId="ADAL" clId="{32C34BBF-697F-4616-8BF7-AE28CA426764}" dt="2025-08-28T05:17:02.790" v="8" actId="700"/>
          <ac:spMkLst>
            <pc:docMk/>
            <pc:sldMk cId="3175047991" sldId="258"/>
            <ac:spMk id="8" creationId="{4A5E8C6C-6F8C-3321-CC37-812D8C4EF1B8}"/>
          </ac:spMkLst>
        </pc:spChg>
        <pc:spChg chg="mod">
          <ac:chgData name="Technol.Corp 櫻庭竜太" userId="f291aa17-b8e0-4fe2-8f83-ae8a96cc9266" providerId="ADAL" clId="{32C34BBF-697F-4616-8BF7-AE28CA426764}" dt="2025-08-28T05:47:27.898" v="120" actId="14100"/>
          <ac:spMkLst>
            <pc:docMk/>
            <pc:sldMk cId="3175047991" sldId="258"/>
            <ac:spMk id="16" creationId="{BB05AD61-B329-41C6-BCFD-D683258CAEFF}"/>
          </ac:spMkLst>
        </pc:spChg>
        <pc:spChg chg="mod">
          <ac:chgData name="Technol.Corp 櫻庭竜太" userId="f291aa17-b8e0-4fe2-8f83-ae8a96cc9266" providerId="ADAL" clId="{32C34BBF-697F-4616-8BF7-AE28CA426764}" dt="2025-08-28T05:47:15.001" v="118" actId="14100"/>
          <ac:spMkLst>
            <pc:docMk/>
            <pc:sldMk cId="3175047991" sldId="258"/>
            <ac:spMk id="17" creationId="{38AE8FEB-AF3A-5FE6-EB20-92B04504B70C}"/>
          </ac:spMkLst>
        </pc:spChg>
        <pc:spChg chg="add mod">
          <ac:chgData name="Technol.Corp 櫻庭竜太" userId="f291aa17-b8e0-4fe2-8f83-ae8a96cc9266" providerId="ADAL" clId="{32C34BBF-697F-4616-8BF7-AE28CA426764}" dt="2025-08-28T05:45:30.949" v="93" actId="1076"/>
          <ac:spMkLst>
            <pc:docMk/>
            <pc:sldMk cId="3175047991" sldId="258"/>
            <ac:spMk id="18" creationId="{DC3ED63F-74F7-D6E5-B701-65FBDC1E07C2}"/>
          </ac:spMkLst>
        </pc:spChg>
        <pc:spChg chg="add mod">
          <ac:chgData name="Technol.Corp 櫻庭竜太" userId="f291aa17-b8e0-4fe2-8f83-ae8a96cc9266" providerId="ADAL" clId="{32C34BBF-697F-4616-8BF7-AE28CA426764}" dt="2025-08-28T05:45:58.986" v="97" actId="1076"/>
          <ac:spMkLst>
            <pc:docMk/>
            <pc:sldMk cId="3175047991" sldId="258"/>
            <ac:spMk id="19" creationId="{15E956B3-905D-7552-F825-67ECF9B4002A}"/>
          </ac:spMkLst>
        </pc:spChg>
        <pc:spChg chg="add mod">
          <ac:chgData name="Technol.Corp 櫻庭竜太" userId="f291aa17-b8e0-4fe2-8f83-ae8a96cc9266" providerId="ADAL" clId="{32C34BBF-697F-4616-8BF7-AE28CA426764}" dt="2025-08-28T05:45:50.287" v="96" actId="14100"/>
          <ac:spMkLst>
            <pc:docMk/>
            <pc:sldMk cId="3175047991" sldId="258"/>
            <ac:spMk id="20" creationId="{FD3C61ED-755F-C430-9BFE-8FB16232D6D3}"/>
          </ac:spMkLst>
        </pc:spChg>
        <pc:picChg chg="add mod ord">
          <ac:chgData name="Technol.Corp 櫻庭竜太" userId="f291aa17-b8e0-4fe2-8f83-ae8a96cc9266" providerId="ADAL" clId="{32C34BBF-697F-4616-8BF7-AE28CA426764}" dt="2025-08-28T05:45:21.771" v="92" actId="1076"/>
          <ac:picMkLst>
            <pc:docMk/>
            <pc:sldMk cId="3175047991" sldId="258"/>
            <ac:picMk id="7" creationId="{EBB97CED-59C7-3177-8298-6AEA65AE9F64}"/>
          </ac:picMkLst>
        </pc:picChg>
        <pc:picChg chg="add mod ord">
          <ac:chgData name="Technol.Corp 櫻庭竜太" userId="f291aa17-b8e0-4fe2-8f83-ae8a96cc9266" providerId="ADAL" clId="{32C34BBF-697F-4616-8BF7-AE28CA426764}" dt="2025-08-28T05:47:04.630" v="116" actId="1076"/>
          <ac:picMkLst>
            <pc:docMk/>
            <pc:sldMk cId="3175047991" sldId="258"/>
            <ac:picMk id="10" creationId="{571075E7-8E06-3E34-079E-C99DB2CB0EF7}"/>
          </ac:picMkLst>
        </pc:picChg>
      </pc:sldChg>
      <pc:sldChg chg="addSp delSp modSp mod">
        <pc:chgData name="Technol.Corp 櫻庭竜太" userId="f291aa17-b8e0-4fe2-8f83-ae8a96cc9266" providerId="ADAL" clId="{32C34BBF-697F-4616-8BF7-AE28CA426764}" dt="2025-08-28T05:54:34.604" v="205"/>
        <pc:sldMkLst>
          <pc:docMk/>
          <pc:sldMk cId="3930596723" sldId="259"/>
        </pc:sldMkLst>
        <pc:spChg chg="mod">
          <ac:chgData name="Technol.Corp 櫻庭竜太" userId="f291aa17-b8e0-4fe2-8f83-ae8a96cc9266" providerId="ADAL" clId="{32C34BBF-697F-4616-8BF7-AE28CA426764}" dt="2025-08-28T05:54:30.657" v="200"/>
          <ac:spMkLst>
            <pc:docMk/>
            <pc:sldMk cId="3930596723" sldId="259"/>
            <ac:spMk id="3" creationId="{2A273EF0-9078-DCF5-F4AB-1737B35FD0A1}"/>
          </ac:spMkLst>
        </pc:spChg>
        <pc:spChg chg="mod">
          <ac:chgData name="Technol.Corp 櫻庭竜太" userId="f291aa17-b8e0-4fe2-8f83-ae8a96cc9266" providerId="ADAL" clId="{32C34BBF-697F-4616-8BF7-AE28CA426764}" dt="2025-08-28T05:54:34.604" v="205"/>
          <ac:spMkLst>
            <pc:docMk/>
            <pc:sldMk cId="3930596723" sldId="259"/>
            <ac:spMk id="6" creationId="{5E7A467F-3BB4-BAB2-FC8A-1AE6C6385700}"/>
          </ac:spMkLst>
        </pc:spChg>
        <pc:spChg chg="mod">
          <ac:chgData name="Technol.Corp 櫻庭竜太" userId="f291aa17-b8e0-4fe2-8f83-ae8a96cc9266" providerId="ADAL" clId="{32C34BBF-697F-4616-8BF7-AE28CA426764}" dt="2025-08-28T05:50:53.974" v="145" actId="14100"/>
          <ac:spMkLst>
            <pc:docMk/>
            <pc:sldMk cId="3930596723" sldId="259"/>
            <ac:spMk id="11" creationId="{F53BC681-3F77-E527-6D66-2E4128E16058}"/>
          </ac:spMkLst>
        </pc:spChg>
        <pc:spChg chg="mod">
          <ac:chgData name="Technol.Corp 櫻庭竜太" userId="f291aa17-b8e0-4fe2-8f83-ae8a96cc9266" providerId="ADAL" clId="{32C34BBF-697F-4616-8BF7-AE28CA426764}" dt="2025-08-28T05:52:02.041" v="164" actId="1076"/>
          <ac:spMkLst>
            <pc:docMk/>
            <pc:sldMk cId="3930596723" sldId="259"/>
            <ac:spMk id="12" creationId="{5BF0FC1D-9C0E-F51D-A61B-AC9CF5BBB2D3}"/>
          </ac:spMkLst>
        </pc:spChg>
        <pc:spChg chg="mod">
          <ac:chgData name="Technol.Corp 櫻庭竜太" userId="f291aa17-b8e0-4fe2-8f83-ae8a96cc9266" providerId="ADAL" clId="{32C34BBF-697F-4616-8BF7-AE28CA426764}" dt="2025-08-28T05:52:24.209" v="168" actId="1076"/>
          <ac:spMkLst>
            <pc:docMk/>
            <pc:sldMk cId="3930596723" sldId="259"/>
            <ac:spMk id="13" creationId="{89A759D1-62A8-9B14-6DFB-3B2463189D95}"/>
          </ac:spMkLst>
        </pc:spChg>
        <pc:spChg chg="mod">
          <ac:chgData name="Technol.Corp 櫻庭竜太" userId="f291aa17-b8e0-4fe2-8f83-ae8a96cc9266" providerId="ADAL" clId="{32C34BBF-697F-4616-8BF7-AE28CA426764}" dt="2025-08-28T05:52:40.055" v="170" actId="14100"/>
          <ac:spMkLst>
            <pc:docMk/>
            <pc:sldMk cId="3930596723" sldId="259"/>
            <ac:spMk id="14" creationId="{2D91BC5E-3A3A-8029-3394-A594659C6802}"/>
          </ac:spMkLst>
        </pc:spChg>
        <pc:picChg chg="add mod ord">
          <ac:chgData name="Technol.Corp 櫻庭竜太" userId="f291aa17-b8e0-4fe2-8f83-ae8a96cc9266" providerId="ADAL" clId="{32C34BBF-697F-4616-8BF7-AE28CA426764}" dt="2025-08-28T05:50:43.063" v="143" actId="1076"/>
          <ac:picMkLst>
            <pc:docMk/>
            <pc:sldMk cId="3930596723" sldId="259"/>
            <ac:picMk id="9" creationId="{9369B05B-B758-E55C-26B2-5A01A6309620}"/>
          </ac:picMkLst>
        </pc:picChg>
        <pc:picChg chg="add mod ord">
          <ac:chgData name="Technol.Corp 櫻庭竜太" userId="f291aa17-b8e0-4fe2-8f83-ae8a96cc9266" providerId="ADAL" clId="{32C34BBF-697F-4616-8BF7-AE28CA426764}" dt="2025-08-28T05:51:55.477" v="163" actId="1076"/>
          <ac:picMkLst>
            <pc:docMk/>
            <pc:sldMk cId="3930596723" sldId="259"/>
            <ac:picMk id="16" creationId="{FDA3380B-989D-D20D-E9FD-F2DD558ED280}"/>
          </ac:picMkLst>
        </pc:picChg>
      </pc:sldChg>
      <pc:sldChg chg="addSp delSp modSp mod">
        <pc:chgData name="Technol.Corp 櫻庭竜太" userId="f291aa17-b8e0-4fe2-8f83-ae8a96cc9266" providerId="ADAL" clId="{32C34BBF-697F-4616-8BF7-AE28CA426764}" dt="2025-08-28T05:54:39.256" v="210"/>
        <pc:sldMkLst>
          <pc:docMk/>
          <pc:sldMk cId="1150110216" sldId="260"/>
        </pc:sldMkLst>
        <pc:spChg chg="mod">
          <ac:chgData name="Technol.Corp 櫻庭竜太" userId="f291aa17-b8e0-4fe2-8f83-ae8a96cc9266" providerId="ADAL" clId="{32C34BBF-697F-4616-8BF7-AE28CA426764}" dt="2025-08-28T05:54:39.256" v="210"/>
          <ac:spMkLst>
            <pc:docMk/>
            <pc:sldMk cId="1150110216" sldId="260"/>
            <ac:spMk id="3" creationId="{AE82BE17-9185-5AAA-F761-4F0FFF18F67C}"/>
          </ac:spMkLst>
        </pc:spChg>
        <pc:spChg chg="mod">
          <ac:chgData name="Technol.Corp 櫻庭竜太" userId="f291aa17-b8e0-4fe2-8f83-ae8a96cc9266" providerId="ADAL" clId="{32C34BBF-697F-4616-8BF7-AE28CA426764}" dt="2025-08-28T05:54:15.845" v="190" actId="1076"/>
          <ac:spMkLst>
            <pc:docMk/>
            <pc:sldMk cId="1150110216" sldId="260"/>
            <ac:spMk id="9" creationId="{E550854E-C663-E47D-C218-7C032C0EE7FD}"/>
          </ac:spMkLst>
        </pc:spChg>
        <pc:picChg chg="add mod ord">
          <ac:chgData name="Technol.Corp 櫻庭竜太" userId="f291aa17-b8e0-4fe2-8f83-ae8a96cc9266" providerId="ADAL" clId="{32C34BBF-697F-4616-8BF7-AE28CA426764}" dt="2025-08-28T05:54:04.091" v="189" actId="1076"/>
          <ac:picMkLst>
            <pc:docMk/>
            <pc:sldMk cId="1150110216" sldId="260"/>
            <ac:picMk id="10" creationId="{0CCFCE55-DEB0-A0EE-9E18-286A697408E2}"/>
          </ac:picMkLst>
        </pc:picChg>
      </pc:sldChg>
      <pc:sldChg chg="addSp delSp modSp mod ord modClrScheme chgLayout">
        <pc:chgData name="Technol.Corp 櫻庭竜太" userId="f291aa17-b8e0-4fe2-8f83-ae8a96cc9266" providerId="ADAL" clId="{32C34BBF-697F-4616-8BF7-AE28CA426764}" dt="2025-08-28T05:57:30.359" v="258" actId="14100"/>
        <pc:sldMkLst>
          <pc:docMk/>
          <pc:sldMk cId="3162084112" sldId="261"/>
        </pc:sldMkLst>
        <pc:spChg chg="mod ord">
          <ac:chgData name="Technol.Corp 櫻庭竜太" userId="f291aa17-b8e0-4fe2-8f83-ae8a96cc9266" providerId="ADAL" clId="{32C34BBF-697F-4616-8BF7-AE28CA426764}" dt="2025-08-28T05:20:04.158" v="60"/>
          <ac:spMkLst>
            <pc:docMk/>
            <pc:sldMk cId="3162084112" sldId="261"/>
            <ac:spMk id="3" creationId="{8BF15504-1302-7327-C826-B313CDC39EB6}"/>
          </ac:spMkLst>
        </pc:spChg>
        <pc:spChg chg="mod ord">
          <ac:chgData name="Technol.Corp 櫻庭竜太" userId="f291aa17-b8e0-4fe2-8f83-ae8a96cc9266" providerId="ADAL" clId="{32C34BBF-697F-4616-8BF7-AE28CA426764}" dt="2025-08-28T05:19:42.230" v="45" actId="700"/>
          <ac:spMkLst>
            <pc:docMk/>
            <pc:sldMk cId="3162084112" sldId="261"/>
            <ac:spMk id="4" creationId="{5469866D-3E98-379F-6F39-AF9F8957B787}"/>
          </ac:spMkLst>
        </pc:spChg>
        <pc:spChg chg="mod ord">
          <ac:chgData name="Technol.Corp 櫻庭竜太" userId="f291aa17-b8e0-4fe2-8f83-ae8a96cc9266" providerId="ADAL" clId="{32C34BBF-697F-4616-8BF7-AE28CA426764}" dt="2025-08-28T05:19:42.230" v="45" actId="700"/>
          <ac:spMkLst>
            <pc:docMk/>
            <pc:sldMk cId="3162084112" sldId="261"/>
            <ac:spMk id="5" creationId="{D7B8CB53-524E-E645-EAF6-A182E5322D8E}"/>
          </ac:spMkLst>
        </pc:spChg>
        <pc:spChg chg="mod ord">
          <ac:chgData name="Technol.Corp 櫻庭竜太" userId="f291aa17-b8e0-4fe2-8f83-ae8a96cc9266" providerId="ADAL" clId="{32C34BBF-697F-4616-8BF7-AE28CA426764}" dt="2025-08-28T05:55:05.276" v="215"/>
          <ac:spMkLst>
            <pc:docMk/>
            <pc:sldMk cId="3162084112" sldId="261"/>
            <ac:spMk id="6" creationId="{5AFD4F3F-BE85-F13F-2505-F3001CD2A7C9}"/>
          </ac:spMkLst>
        </pc:spChg>
        <pc:spChg chg="add mod">
          <ac:chgData name="Technol.Corp 櫻庭竜太" userId="f291aa17-b8e0-4fe2-8f83-ae8a96cc9266" providerId="ADAL" clId="{32C34BBF-697F-4616-8BF7-AE28CA426764}" dt="2025-08-28T05:55:44.433" v="242"/>
          <ac:spMkLst>
            <pc:docMk/>
            <pc:sldMk cId="3162084112" sldId="261"/>
            <ac:spMk id="7" creationId="{F8AAF0D0-4DA5-B597-87AB-B2A1EB830DCD}"/>
          </ac:spMkLst>
        </pc:spChg>
        <pc:spChg chg="add mod ord">
          <ac:chgData name="Technol.Corp 櫻庭竜太" userId="f291aa17-b8e0-4fe2-8f83-ae8a96cc9266" providerId="ADAL" clId="{32C34BBF-697F-4616-8BF7-AE28CA426764}" dt="2025-08-28T05:19:42.230" v="45" actId="700"/>
          <ac:spMkLst>
            <pc:docMk/>
            <pc:sldMk cId="3162084112" sldId="261"/>
            <ac:spMk id="11" creationId="{D06731F1-6D86-4DD4-430F-44FB5850C4F3}"/>
          </ac:spMkLst>
        </pc:spChg>
        <pc:spChg chg="mod">
          <ac:chgData name="Technol.Corp 櫻庭竜太" userId="f291aa17-b8e0-4fe2-8f83-ae8a96cc9266" providerId="ADAL" clId="{32C34BBF-697F-4616-8BF7-AE28CA426764}" dt="2025-08-28T05:57:30.359" v="258" actId="14100"/>
          <ac:spMkLst>
            <pc:docMk/>
            <pc:sldMk cId="3162084112" sldId="261"/>
            <ac:spMk id="13" creationId="{03F15C3F-E000-8409-0E3F-D79A7F4A197D}"/>
          </ac:spMkLst>
        </pc:spChg>
        <pc:spChg chg="mod">
          <ac:chgData name="Technol.Corp 櫻庭竜太" userId="f291aa17-b8e0-4fe2-8f83-ae8a96cc9266" providerId="ADAL" clId="{32C34BBF-697F-4616-8BF7-AE28CA426764}" dt="2025-08-28T05:57:24.145" v="256" actId="14100"/>
          <ac:spMkLst>
            <pc:docMk/>
            <pc:sldMk cId="3162084112" sldId="261"/>
            <ac:spMk id="14" creationId="{7A63552A-1E92-1046-59EC-A35B6F65099D}"/>
          </ac:spMkLst>
        </pc:spChg>
        <pc:spChg chg="add mod">
          <ac:chgData name="Technol.Corp 櫻庭竜太" userId="f291aa17-b8e0-4fe2-8f83-ae8a96cc9266" providerId="ADAL" clId="{32C34BBF-697F-4616-8BF7-AE28CA426764}" dt="2025-08-28T05:55:44.433" v="242"/>
          <ac:spMkLst>
            <pc:docMk/>
            <pc:sldMk cId="3162084112" sldId="261"/>
            <ac:spMk id="15" creationId="{E06DF553-D1B5-1CA5-409F-42707FB242FE}"/>
          </ac:spMkLst>
        </pc:spChg>
        <pc:spChg chg="add mod">
          <ac:chgData name="Technol.Corp 櫻庭竜太" userId="f291aa17-b8e0-4fe2-8f83-ae8a96cc9266" providerId="ADAL" clId="{32C34BBF-697F-4616-8BF7-AE28CA426764}" dt="2025-08-28T05:55:44.433" v="242"/>
          <ac:spMkLst>
            <pc:docMk/>
            <pc:sldMk cId="3162084112" sldId="261"/>
            <ac:spMk id="16" creationId="{D3B2258A-1E52-EADF-632A-CEACDB66EEA4}"/>
          </ac:spMkLst>
        </pc:spChg>
        <pc:picChg chg="add mod">
          <ac:chgData name="Technol.Corp 櫻庭竜太" userId="f291aa17-b8e0-4fe2-8f83-ae8a96cc9266" providerId="ADAL" clId="{32C34BBF-697F-4616-8BF7-AE28CA426764}" dt="2025-08-28T05:55:44.433" v="242"/>
          <ac:picMkLst>
            <pc:docMk/>
            <pc:sldMk cId="3162084112" sldId="261"/>
            <ac:picMk id="2" creationId="{1D8879F3-2129-2801-A23F-1C80205EC90F}"/>
          </ac:picMkLst>
        </pc:picChg>
        <pc:picChg chg="add mod ord">
          <ac:chgData name="Technol.Corp 櫻庭竜太" userId="f291aa17-b8e0-4fe2-8f83-ae8a96cc9266" providerId="ADAL" clId="{32C34BBF-697F-4616-8BF7-AE28CA426764}" dt="2025-08-28T05:57:13.634" v="254" actId="1076"/>
          <ac:picMkLst>
            <pc:docMk/>
            <pc:sldMk cId="3162084112" sldId="261"/>
            <ac:picMk id="18" creationId="{FE25247A-D6C4-401D-FB1B-47A4FA23BA3D}"/>
          </ac:picMkLst>
        </pc:picChg>
      </pc:sldChg>
      <pc:sldChg chg="addSp delSp modSp mod">
        <pc:chgData name="Technol.Corp 櫻庭竜太" userId="f291aa17-b8e0-4fe2-8f83-ae8a96cc9266" providerId="ADAL" clId="{32C34BBF-697F-4616-8BF7-AE28CA426764}" dt="2025-08-28T06:00:06.599" v="298" actId="14100"/>
        <pc:sldMkLst>
          <pc:docMk/>
          <pc:sldMk cId="4077007186" sldId="262"/>
        </pc:sldMkLst>
        <pc:spChg chg="mod">
          <ac:chgData name="Technol.Corp 櫻庭竜太" userId="f291aa17-b8e0-4fe2-8f83-ae8a96cc9266" providerId="ADAL" clId="{32C34BBF-697F-4616-8BF7-AE28CA426764}" dt="2025-08-28T05:55:10.514" v="220"/>
          <ac:spMkLst>
            <pc:docMk/>
            <pc:sldMk cId="4077007186" sldId="262"/>
            <ac:spMk id="3" creationId="{17ABBAED-BF38-978E-F5B2-A92794601CDE}"/>
          </ac:spMkLst>
        </pc:spChg>
        <pc:spChg chg="mod">
          <ac:chgData name="Technol.Corp 櫻庭竜太" userId="f291aa17-b8e0-4fe2-8f83-ae8a96cc9266" providerId="ADAL" clId="{32C34BBF-697F-4616-8BF7-AE28CA426764}" dt="2025-08-28T05:55:13.623" v="225"/>
          <ac:spMkLst>
            <pc:docMk/>
            <pc:sldMk cId="4077007186" sldId="262"/>
            <ac:spMk id="6" creationId="{7D66DD09-AEAA-2611-F6B2-813B953CD610}"/>
          </ac:spMkLst>
        </pc:spChg>
        <pc:spChg chg="mod">
          <ac:chgData name="Technol.Corp 櫻庭竜太" userId="f291aa17-b8e0-4fe2-8f83-ae8a96cc9266" providerId="ADAL" clId="{32C34BBF-697F-4616-8BF7-AE28CA426764}" dt="2025-08-28T05:58:37.115" v="275" actId="14100"/>
          <ac:spMkLst>
            <pc:docMk/>
            <pc:sldMk cId="4077007186" sldId="262"/>
            <ac:spMk id="11" creationId="{9C0F4279-5428-70D8-BA81-6E86B4395785}"/>
          </ac:spMkLst>
        </pc:spChg>
        <pc:spChg chg="mod">
          <ac:chgData name="Technol.Corp 櫻庭竜太" userId="f291aa17-b8e0-4fe2-8f83-ae8a96cc9266" providerId="ADAL" clId="{32C34BBF-697F-4616-8BF7-AE28CA426764}" dt="2025-08-28T05:59:48.636" v="294" actId="14100"/>
          <ac:spMkLst>
            <pc:docMk/>
            <pc:sldMk cId="4077007186" sldId="262"/>
            <ac:spMk id="12" creationId="{6F1EDC24-0ADB-F85B-BA57-E1BCE6FA564B}"/>
          </ac:spMkLst>
        </pc:spChg>
        <pc:spChg chg="mod">
          <ac:chgData name="Technol.Corp 櫻庭竜太" userId="f291aa17-b8e0-4fe2-8f83-ae8a96cc9266" providerId="ADAL" clId="{32C34BBF-697F-4616-8BF7-AE28CA426764}" dt="2025-08-28T05:59:58.567" v="296" actId="14100"/>
          <ac:spMkLst>
            <pc:docMk/>
            <pc:sldMk cId="4077007186" sldId="262"/>
            <ac:spMk id="13" creationId="{9C86437C-0071-0C10-C4B1-23D7EFC88E1A}"/>
          </ac:spMkLst>
        </pc:spChg>
        <pc:spChg chg="mod">
          <ac:chgData name="Technol.Corp 櫻庭竜太" userId="f291aa17-b8e0-4fe2-8f83-ae8a96cc9266" providerId="ADAL" clId="{32C34BBF-697F-4616-8BF7-AE28CA426764}" dt="2025-08-28T06:00:06.599" v="298" actId="14100"/>
          <ac:spMkLst>
            <pc:docMk/>
            <pc:sldMk cId="4077007186" sldId="262"/>
            <ac:spMk id="14" creationId="{D4215795-2276-72B3-B96E-A37751173969}"/>
          </ac:spMkLst>
        </pc:spChg>
        <pc:picChg chg="add mod ord">
          <ac:chgData name="Technol.Corp 櫻庭竜太" userId="f291aa17-b8e0-4fe2-8f83-ae8a96cc9266" providerId="ADAL" clId="{32C34BBF-697F-4616-8BF7-AE28CA426764}" dt="2025-08-28T05:58:28.219" v="273" actId="167"/>
          <ac:picMkLst>
            <pc:docMk/>
            <pc:sldMk cId="4077007186" sldId="262"/>
            <ac:picMk id="9" creationId="{CD03D3F5-E2DD-0282-3CF3-955D9E1AA1E2}"/>
          </ac:picMkLst>
        </pc:picChg>
        <pc:picChg chg="add mod ord">
          <ac:chgData name="Technol.Corp 櫻庭竜太" userId="f291aa17-b8e0-4fe2-8f83-ae8a96cc9266" providerId="ADAL" clId="{32C34BBF-697F-4616-8BF7-AE28CA426764}" dt="2025-08-28T05:59:37.449" v="291" actId="1076"/>
          <ac:picMkLst>
            <pc:docMk/>
            <pc:sldMk cId="4077007186" sldId="262"/>
            <ac:picMk id="16" creationId="{4A59C864-87F1-2AF7-7D70-8B216CFAFEFE}"/>
          </ac:picMkLst>
        </pc:picChg>
      </pc:sldChg>
      <pc:sldChg chg="addSp delSp modSp mod">
        <pc:chgData name="Technol.Corp 櫻庭竜太" userId="f291aa17-b8e0-4fe2-8f83-ae8a96cc9266" providerId="ADAL" clId="{32C34BBF-697F-4616-8BF7-AE28CA426764}" dt="2025-08-28T06:01:34.098" v="314" actId="1076"/>
        <pc:sldMkLst>
          <pc:docMk/>
          <pc:sldMk cId="3814486477" sldId="263"/>
        </pc:sldMkLst>
        <pc:spChg chg="mod">
          <ac:chgData name="Technol.Corp 櫻庭竜太" userId="f291aa17-b8e0-4fe2-8f83-ae8a96cc9266" providerId="ADAL" clId="{32C34BBF-697F-4616-8BF7-AE28CA426764}" dt="2025-08-28T05:55:17.988" v="230"/>
          <ac:spMkLst>
            <pc:docMk/>
            <pc:sldMk cId="3814486477" sldId="263"/>
            <ac:spMk id="3" creationId="{EA1B203F-088F-EED3-1356-AD9FA946B3C1}"/>
          </ac:spMkLst>
        </pc:spChg>
        <pc:spChg chg="mod">
          <ac:chgData name="Technol.Corp 櫻庭竜太" userId="f291aa17-b8e0-4fe2-8f83-ae8a96cc9266" providerId="ADAL" clId="{32C34BBF-697F-4616-8BF7-AE28CA426764}" dt="2025-08-28T06:01:34.098" v="314" actId="1076"/>
          <ac:spMkLst>
            <pc:docMk/>
            <pc:sldMk cId="3814486477" sldId="263"/>
            <ac:spMk id="9" creationId="{5F919078-B07D-4085-2CA1-3E578AF5422F}"/>
          </ac:spMkLst>
        </pc:spChg>
        <pc:picChg chg="add mod ord">
          <ac:chgData name="Technol.Corp 櫻庭竜太" userId="f291aa17-b8e0-4fe2-8f83-ae8a96cc9266" providerId="ADAL" clId="{32C34BBF-697F-4616-8BF7-AE28CA426764}" dt="2025-08-28T06:01:26.939" v="313" actId="1076"/>
          <ac:picMkLst>
            <pc:docMk/>
            <pc:sldMk cId="3814486477" sldId="263"/>
            <ac:picMk id="10" creationId="{62F44411-E743-437D-2091-E7731A0C0470}"/>
          </ac:picMkLst>
        </pc:picChg>
      </pc:sldChg>
      <pc:sldChg chg="addSp delSp modSp mod modClrScheme chgLayout">
        <pc:chgData name="Technol.Corp 櫻庭竜太" userId="f291aa17-b8e0-4fe2-8f83-ae8a96cc9266" providerId="ADAL" clId="{32C34BBF-697F-4616-8BF7-AE28CA426764}" dt="2025-08-28T06:03:06.036" v="318"/>
        <pc:sldMkLst>
          <pc:docMk/>
          <pc:sldMk cId="3429269925" sldId="264"/>
        </pc:sldMkLst>
        <pc:spChg chg="mod ord">
          <ac:chgData name="Technol.Corp 櫻庭竜太" userId="f291aa17-b8e0-4fe2-8f83-ae8a96cc9266" providerId="ADAL" clId="{32C34BBF-697F-4616-8BF7-AE28CA426764}" dt="2025-08-28T05:21:18.489" v="69" actId="700"/>
          <ac:spMkLst>
            <pc:docMk/>
            <pc:sldMk cId="3429269925" sldId="264"/>
            <ac:spMk id="3" creationId="{7F221D40-BFF0-EFD9-4E56-D2E07B95D1FB}"/>
          </ac:spMkLst>
        </pc:spChg>
        <pc:spChg chg="mod ord">
          <ac:chgData name="Technol.Corp 櫻庭竜太" userId="f291aa17-b8e0-4fe2-8f83-ae8a96cc9266" providerId="ADAL" clId="{32C34BBF-697F-4616-8BF7-AE28CA426764}" dt="2025-08-28T05:21:18.489" v="69" actId="700"/>
          <ac:spMkLst>
            <pc:docMk/>
            <pc:sldMk cId="3429269925" sldId="264"/>
            <ac:spMk id="4" creationId="{0B038229-1335-F221-00E8-6E4848432FEF}"/>
          </ac:spMkLst>
        </pc:spChg>
        <pc:spChg chg="mod ord">
          <ac:chgData name="Technol.Corp 櫻庭竜太" userId="f291aa17-b8e0-4fe2-8f83-ae8a96cc9266" providerId="ADAL" clId="{32C34BBF-697F-4616-8BF7-AE28CA426764}" dt="2025-08-28T05:21:18.489" v="69" actId="700"/>
          <ac:spMkLst>
            <pc:docMk/>
            <pc:sldMk cId="3429269925" sldId="264"/>
            <ac:spMk id="5" creationId="{CF30DE76-1C52-F097-70B4-51CFF2546B6E}"/>
          </ac:spMkLst>
        </pc:spChg>
        <pc:spChg chg="mod ord">
          <ac:chgData name="Technol.Corp 櫻庭竜太" userId="f291aa17-b8e0-4fe2-8f83-ae8a96cc9266" providerId="ADAL" clId="{32C34BBF-697F-4616-8BF7-AE28CA426764}" dt="2025-08-28T05:55:23.762" v="235"/>
          <ac:spMkLst>
            <pc:docMk/>
            <pc:sldMk cId="3429269925" sldId="264"/>
            <ac:spMk id="6" creationId="{FB904138-42E8-0BB7-201D-6E6BAD8769B0}"/>
          </ac:spMkLst>
        </pc:spChg>
        <pc:spChg chg="add mod">
          <ac:chgData name="Technol.Corp 櫻庭竜太" userId="f291aa17-b8e0-4fe2-8f83-ae8a96cc9266" providerId="ADAL" clId="{32C34BBF-697F-4616-8BF7-AE28CA426764}" dt="2025-08-28T06:02:45.552" v="316"/>
          <ac:spMkLst>
            <pc:docMk/>
            <pc:sldMk cId="3429269925" sldId="264"/>
            <ac:spMk id="7" creationId="{FC58A867-2172-CFDD-49F8-3284D16F379C}"/>
          </ac:spMkLst>
        </pc:spChg>
        <pc:spChg chg="add mod ord">
          <ac:chgData name="Technol.Corp 櫻庭竜太" userId="f291aa17-b8e0-4fe2-8f83-ae8a96cc9266" providerId="ADAL" clId="{32C34BBF-697F-4616-8BF7-AE28CA426764}" dt="2025-08-28T05:21:18.489" v="69" actId="700"/>
          <ac:spMkLst>
            <pc:docMk/>
            <pc:sldMk cId="3429269925" sldId="264"/>
            <ac:spMk id="14" creationId="{9B847A0A-B499-82A1-48A6-EBBAB2851810}"/>
          </ac:spMkLst>
        </pc:spChg>
        <pc:spChg chg="add mod">
          <ac:chgData name="Technol.Corp 櫻庭竜太" userId="f291aa17-b8e0-4fe2-8f83-ae8a96cc9266" providerId="ADAL" clId="{32C34BBF-697F-4616-8BF7-AE28CA426764}" dt="2025-08-28T06:02:45.552" v="316"/>
          <ac:spMkLst>
            <pc:docMk/>
            <pc:sldMk cId="3429269925" sldId="264"/>
            <ac:spMk id="15" creationId="{2E42FAB6-DAB5-5518-5C48-187B0A96BE79}"/>
          </ac:spMkLst>
        </pc:spChg>
        <pc:spChg chg="add mod">
          <ac:chgData name="Technol.Corp 櫻庭竜太" userId="f291aa17-b8e0-4fe2-8f83-ae8a96cc9266" providerId="ADAL" clId="{32C34BBF-697F-4616-8BF7-AE28CA426764}" dt="2025-08-28T06:02:45.552" v="316"/>
          <ac:spMkLst>
            <pc:docMk/>
            <pc:sldMk cId="3429269925" sldId="264"/>
            <ac:spMk id="16" creationId="{3518097B-A4D6-2A78-A042-B2584E927761}"/>
          </ac:spMkLst>
        </pc:spChg>
        <pc:spChg chg="add mod">
          <ac:chgData name="Technol.Corp 櫻庭竜太" userId="f291aa17-b8e0-4fe2-8f83-ae8a96cc9266" providerId="ADAL" clId="{32C34BBF-697F-4616-8BF7-AE28CA426764}" dt="2025-08-28T06:03:06.036" v="318"/>
          <ac:spMkLst>
            <pc:docMk/>
            <pc:sldMk cId="3429269925" sldId="264"/>
            <ac:spMk id="18" creationId="{00520E48-1296-0A34-8F1A-F1995A7C1E01}"/>
          </ac:spMkLst>
        </pc:spChg>
        <pc:spChg chg="add mod">
          <ac:chgData name="Technol.Corp 櫻庭竜太" userId="f291aa17-b8e0-4fe2-8f83-ae8a96cc9266" providerId="ADAL" clId="{32C34BBF-697F-4616-8BF7-AE28CA426764}" dt="2025-08-28T06:03:06.036" v="318"/>
          <ac:spMkLst>
            <pc:docMk/>
            <pc:sldMk cId="3429269925" sldId="264"/>
            <ac:spMk id="19" creationId="{476EFBF9-737E-F2DC-496F-208E333A949E}"/>
          </ac:spMkLst>
        </pc:spChg>
        <pc:picChg chg="add mod">
          <ac:chgData name="Technol.Corp 櫻庭竜太" userId="f291aa17-b8e0-4fe2-8f83-ae8a96cc9266" providerId="ADAL" clId="{32C34BBF-697F-4616-8BF7-AE28CA426764}" dt="2025-08-28T06:02:45.552" v="316"/>
          <ac:picMkLst>
            <pc:docMk/>
            <pc:sldMk cId="3429269925" sldId="264"/>
            <ac:picMk id="2" creationId="{D0AE4B61-8588-DB59-705F-C75D1C2112DF}"/>
          </ac:picMkLst>
        </pc:picChg>
        <pc:picChg chg="add mod">
          <ac:chgData name="Technol.Corp 櫻庭竜太" userId="f291aa17-b8e0-4fe2-8f83-ae8a96cc9266" providerId="ADAL" clId="{32C34BBF-697F-4616-8BF7-AE28CA426764}" dt="2025-08-28T06:03:06.036" v="318"/>
          <ac:picMkLst>
            <pc:docMk/>
            <pc:sldMk cId="3429269925" sldId="264"/>
            <ac:picMk id="17" creationId="{129A74E7-DD0E-0A4F-642F-B74ACEC65F15}"/>
          </ac:picMkLst>
        </pc:picChg>
      </pc:sldChg>
      <pc:sldChg chg="addSp delSp modSp mod">
        <pc:chgData name="Technol.Corp 櫻庭竜太" userId="f291aa17-b8e0-4fe2-8f83-ae8a96cc9266" providerId="ADAL" clId="{32C34BBF-697F-4616-8BF7-AE28CA426764}" dt="2025-08-28T06:04:20.799" v="330" actId="14100"/>
        <pc:sldMkLst>
          <pc:docMk/>
          <pc:sldMk cId="4234134203" sldId="265"/>
        </pc:sldMkLst>
        <pc:spChg chg="mod">
          <ac:chgData name="Technol.Corp 櫻庭竜太" userId="f291aa17-b8e0-4fe2-8f83-ae8a96cc9266" providerId="ADAL" clId="{32C34BBF-697F-4616-8BF7-AE28CA426764}" dt="2025-08-28T05:55:29.588" v="240"/>
          <ac:spMkLst>
            <pc:docMk/>
            <pc:sldMk cId="4234134203" sldId="265"/>
            <ac:spMk id="3" creationId="{5ABCE018-5D33-32EA-F3A4-F2CF59D98FD2}"/>
          </ac:spMkLst>
        </pc:spChg>
        <pc:spChg chg="mod">
          <ac:chgData name="Technol.Corp 櫻庭竜太" userId="f291aa17-b8e0-4fe2-8f83-ae8a96cc9266" providerId="ADAL" clId="{32C34BBF-697F-4616-8BF7-AE28CA426764}" dt="2025-08-28T06:04:20.799" v="330" actId="14100"/>
          <ac:spMkLst>
            <pc:docMk/>
            <pc:sldMk cId="4234134203" sldId="265"/>
            <ac:spMk id="8" creationId="{2574CCA2-0051-9451-C29F-C36B419C546E}"/>
          </ac:spMkLst>
        </pc:spChg>
        <pc:picChg chg="add mod ord">
          <ac:chgData name="Technol.Corp 櫻庭竜太" userId="f291aa17-b8e0-4fe2-8f83-ae8a96cc9266" providerId="ADAL" clId="{32C34BBF-697F-4616-8BF7-AE28CA426764}" dt="2025-08-28T06:04:05.451" v="327" actId="1076"/>
          <ac:picMkLst>
            <pc:docMk/>
            <pc:sldMk cId="4234134203" sldId="265"/>
            <ac:picMk id="9" creationId="{DAE38E06-B118-9AE2-C063-BC3196368C40}"/>
          </ac:picMkLst>
        </pc:picChg>
      </pc:sldChg>
      <pc:sldChg chg="modSp add">
        <pc:chgData name="Technol.Corp 櫻庭竜太" userId="f291aa17-b8e0-4fe2-8f83-ae8a96cc9266" providerId="ADAL" clId="{32C34BBF-697F-4616-8BF7-AE28CA426764}" dt="2025-08-28T05:16:55.867" v="7"/>
        <pc:sldMkLst>
          <pc:docMk/>
          <pc:sldMk cId="114463905" sldId="266"/>
        </pc:sldMkLst>
        <pc:spChg chg="mod">
          <ac:chgData name="Technol.Corp 櫻庭竜太" userId="f291aa17-b8e0-4fe2-8f83-ae8a96cc9266" providerId="ADAL" clId="{32C34BBF-697F-4616-8BF7-AE28CA426764}" dt="2025-08-28T05:16:55.867" v="7"/>
          <ac:spMkLst>
            <pc:docMk/>
            <pc:sldMk cId="114463905" sldId="266"/>
            <ac:spMk id="2" creationId="{B9EFF229-F101-79EC-252D-FDE0B65B0C6F}"/>
          </ac:spMkLst>
        </pc:spChg>
        <pc:spChg chg="mod">
          <ac:chgData name="Technol.Corp 櫻庭竜太" userId="f291aa17-b8e0-4fe2-8f83-ae8a96cc9266" providerId="ADAL" clId="{32C34BBF-697F-4616-8BF7-AE28CA426764}" dt="2025-08-28T05:16:45.796" v="5"/>
          <ac:spMkLst>
            <pc:docMk/>
            <pc:sldMk cId="114463905" sldId="266"/>
            <ac:spMk id="7" creationId="{7C7D7FB3-BAF8-8BCD-4AFA-7EA044971F0A}"/>
          </ac:spMkLst>
        </pc:spChg>
      </pc:sldChg>
      <pc:sldChg chg="modSp add ord">
        <pc:chgData name="Technol.Corp 櫻庭竜太" userId="f291aa17-b8e0-4fe2-8f83-ae8a96cc9266" providerId="ADAL" clId="{32C34BBF-697F-4616-8BF7-AE28CA426764}" dt="2025-08-28T05:21:03.269" v="67"/>
        <pc:sldMkLst>
          <pc:docMk/>
          <pc:sldMk cId="1556591665" sldId="267"/>
        </pc:sldMkLst>
        <pc:spChg chg="mod">
          <ac:chgData name="Technol.Corp 櫻庭竜太" userId="f291aa17-b8e0-4fe2-8f83-ae8a96cc9266" providerId="ADAL" clId="{32C34BBF-697F-4616-8BF7-AE28CA426764}" dt="2025-08-28T05:21:03.269" v="67"/>
          <ac:spMkLst>
            <pc:docMk/>
            <pc:sldMk cId="1556591665" sldId="267"/>
            <ac:spMk id="2" creationId="{5CE2CE06-41D5-2186-0375-8B4606E40CC8}"/>
          </ac:spMkLst>
        </pc:spChg>
        <pc:spChg chg="mod">
          <ac:chgData name="Technol.Corp 櫻庭竜太" userId="f291aa17-b8e0-4fe2-8f83-ae8a96cc9266" providerId="ADAL" clId="{32C34BBF-697F-4616-8BF7-AE28CA426764}" dt="2025-08-28T05:20:54.124" v="65"/>
          <ac:spMkLst>
            <pc:docMk/>
            <pc:sldMk cId="1556591665" sldId="267"/>
            <ac:spMk id="7" creationId="{E7754222-0144-8098-FE53-0862BBA40D34}"/>
          </ac:spMkLst>
        </pc:spChg>
      </pc:sldChg>
      <pc:sldChg chg="modSp add mod">
        <pc:chgData name="Technol.Corp 櫻庭竜太" userId="f291aa17-b8e0-4fe2-8f83-ae8a96cc9266" providerId="ADAL" clId="{32C34BBF-697F-4616-8BF7-AE28CA426764}" dt="2025-09-01T07:57:10.428" v="849"/>
        <pc:sldMkLst>
          <pc:docMk/>
          <pc:sldMk cId="2100773112" sldId="268"/>
        </pc:sldMkLst>
        <pc:spChg chg="mod">
          <ac:chgData name="Technol.Corp 櫻庭竜太" userId="f291aa17-b8e0-4fe2-8f83-ae8a96cc9266" providerId="ADAL" clId="{32C34BBF-697F-4616-8BF7-AE28CA426764}" dt="2025-09-01T07:57:10.428" v="849"/>
          <ac:spMkLst>
            <pc:docMk/>
            <pc:sldMk cId="2100773112" sldId="268"/>
            <ac:spMk id="7" creationId="{52873CA0-3529-4611-E30E-70542DD2BAB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2025/9/1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E627DE9-0352-4D77-9C06-54798D60AF3E}" type="datetime1">
              <a:rPr lang="en-US" altLang="ja-JP" smtClean="0"/>
              <a:t>9/1/2025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79EAE31-29F1-4D1F-935B-0E8DF8A2A4C2}" type="datetime1">
              <a:rPr lang="en-US" altLang="ja-JP" smtClean="0"/>
              <a:t>9/1/2025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882874-E6E3-404F-BA0C-FFC9FB925635}" type="datetime1">
              <a:rPr lang="en-US" altLang="ja-JP" smtClean="0"/>
              <a:t>9/1/2025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1B333A0-395B-46D9-BBEC-31B6C63E6063}" type="datetime1">
              <a:rPr lang="en-US" altLang="ja-JP" smtClean="0"/>
              <a:t>9/1/2025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2381B42-479E-4393-AECB-246E87785D3F}" type="datetime1">
              <a:rPr lang="en-US" altLang="ja-JP" smtClean="0"/>
              <a:t>9/1/2025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79FCBD-379F-4ED3-9ED2-482AB611DE2A}" type="datetime1">
              <a:rPr lang="en-US" altLang="ja-JP" smtClean="0"/>
              <a:t>9/1/2025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FB47400E-74F3-41EF-89A9-C3E6144389FA}" type="datetime1">
              <a:rPr lang="en-US" altLang="ja-JP" smtClean="0"/>
              <a:t>9/1/2025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0F3CC98-B419-43E7-9356-185CE4328AB3}" type="datetime1">
              <a:rPr lang="en-US" altLang="ja-JP" smtClean="0"/>
              <a:t>9/1/2025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FE1D1842-8506-405A-9E2C-622EB6DCACA2}" type="datetime1">
              <a:rPr lang="en-US" altLang="ja-JP" smtClean="0"/>
              <a:t>9/1/2025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C74F32-E0FF-41BC-BC66-5E881EFE1483}" type="datetime1">
              <a:rPr lang="en-US" altLang="ja-JP" smtClean="0"/>
              <a:t>9/1/2025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EA0746F5-9969-496C-B500-91041B6062C0}" type="datetime1">
              <a:rPr lang="en-US" altLang="ja-JP" smtClean="0"/>
              <a:t>9/1/2025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グループ設定</a:t>
            </a:r>
          </a:p>
        </p:txBody>
      </p:sp>
    </p:spTree>
    <p:extLst>
      <p:ext uri="{BB962C8B-B14F-4D97-AF65-F5344CB8AC3E}">
        <p14:creationId xmlns:p14="http://schemas.microsoft.com/office/powerpoint/2010/main" val="726390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62F44411-E743-437D-2091-E7731A0C0470}"/>
              </a:ext>
            </a:extLst>
          </p:cNvPr>
          <p:cNvPicPr>
            <a:picLocks noChangeAspect="1"/>
          </p:cNvPicPr>
          <p:nvPr/>
        </p:nvPicPr>
        <p:blipFill>
          <a:blip r:embed="rId2"/>
          <a:stretch>
            <a:fillRect/>
          </a:stretch>
        </p:blipFill>
        <p:spPr>
          <a:xfrm>
            <a:off x="1538596" y="1583209"/>
            <a:ext cx="3600000" cy="2564194"/>
          </a:xfrm>
          <a:prstGeom prst="rect">
            <a:avLst/>
          </a:prstGeom>
          <a:ln w="12700">
            <a:solidFill>
              <a:schemeClr val="tx1"/>
            </a:solidFill>
          </a:ln>
        </p:spPr>
      </p:pic>
      <p:sp>
        <p:nvSpPr>
          <p:cNvPr id="2" name="タイトル 1">
            <a:extLst>
              <a:ext uri="{FF2B5EF4-FFF2-40B4-BE49-F238E27FC236}">
                <a16:creationId xmlns:a16="http://schemas.microsoft.com/office/drawing/2014/main" id="{E065A81C-D6CB-6600-860C-78E680D8BF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A1B203F-088F-EED3-1356-AD9FA946B3C1}"/>
              </a:ext>
            </a:extLst>
          </p:cNvPr>
          <p:cNvSpPr>
            <a:spLocks noGrp="1"/>
          </p:cNvSpPr>
          <p:nvPr>
            <p:ph type="body" sz="quarter" idx="13"/>
          </p:nvPr>
        </p:nvSpPr>
        <p:spPr/>
        <p:txBody>
          <a:bodyPr/>
          <a:lstStyle/>
          <a:p>
            <a:r>
              <a:rPr lang="ja-JP" altLang="en-US"/>
              <a:t>⑦</a:t>
            </a:r>
            <a:r>
              <a:rPr kumimoji="1" lang="ja-JP" altLang="en-US"/>
              <a:t>　入力した</a:t>
            </a:r>
            <a:r>
              <a:rPr kumimoji="1" lang="en-US" altLang="ja-JP"/>
              <a:t>IP</a:t>
            </a:r>
            <a:r>
              <a:rPr kumimoji="1" lang="ja-JP" altLang="en-US"/>
              <a:t>アドレスとタイプを確認し、問題がなければ</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2CB394EC-3F3C-E822-76D8-2C8F49EEBFD3}"/>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C20CE079-5BCC-F343-C45D-7E730D86F869}"/>
              </a:ext>
            </a:extLst>
          </p:cNvPr>
          <p:cNvSpPr>
            <a:spLocks noGrp="1"/>
          </p:cNvSpPr>
          <p:nvPr>
            <p:ph type="sldNum" sz="quarter" idx="16"/>
          </p:nvPr>
        </p:nvSpPr>
        <p:spPr/>
        <p:txBody>
          <a:bodyPr/>
          <a:lstStyle/>
          <a:p>
            <a:fld id="{D57F1E4F-1CFF-5643-939E-217C01CDF565}" type="slidenum">
              <a:rPr lang="en-US" smtClean="0"/>
              <a:pPr/>
              <a:t>10</a:t>
            </a:fld>
            <a:endParaRPr lang="en-US" dirty="0"/>
          </a:p>
        </p:txBody>
      </p:sp>
      <p:sp>
        <p:nvSpPr>
          <p:cNvPr id="6" name="テキスト プレースホルダー 5">
            <a:extLst>
              <a:ext uri="{FF2B5EF4-FFF2-40B4-BE49-F238E27FC236}">
                <a16:creationId xmlns:a16="http://schemas.microsoft.com/office/drawing/2014/main" id="{CCA8B0C9-EA68-3116-3F79-9D638D86B00F}"/>
              </a:ext>
            </a:extLst>
          </p:cNvPr>
          <p:cNvSpPr>
            <a:spLocks noGrp="1"/>
          </p:cNvSpPr>
          <p:nvPr>
            <p:ph type="body" sz="quarter" idx="17"/>
          </p:nvPr>
        </p:nvSpPr>
        <p:spPr/>
        <p:txBody>
          <a:bodyPr/>
          <a:lstStyle/>
          <a:p>
            <a:endParaRPr kumimoji="1" lang="ja-JP" altLang="en-US"/>
          </a:p>
        </p:txBody>
      </p:sp>
      <p:sp>
        <p:nvSpPr>
          <p:cNvPr id="9" name="正方形/長方形 8">
            <a:extLst>
              <a:ext uri="{FF2B5EF4-FFF2-40B4-BE49-F238E27FC236}">
                <a16:creationId xmlns:a16="http://schemas.microsoft.com/office/drawing/2014/main" id="{5F919078-B07D-4085-2CA1-3E578AF5422F}"/>
              </a:ext>
            </a:extLst>
          </p:cNvPr>
          <p:cNvSpPr/>
          <p:nvPr/>
        </p:nvSpPr>
        <p:spPr>
          <a:xfrm>
            <a:off x="3895725" y="3765550"/>
            <a:ext cx="552450" cy="1143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14486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C10F3-98AD-B3C8-9443-B213A0F098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E2CE06-41D5-2186-0375-8B4606E40CC8}"/>
              </a:ext>
            </a:extLst>
          </p:cNvPr>
          <p:cNvSpPr>
            <a:spLocks noGrp="1"/>
          </p:cNvSpPr>
          <p:nvPr>
            <p:ph type="title"/>
          </p:nvPr>
        </p:nvSpPr>
        <p:spPr/>
        <p:txBody>
          <a:bodyPr/>
          <a:lstStyle/>
          <a:p>
            <a:r>
              <a:rPr lang="en-US" altLang="ja-JP"/>
              <a:t>3.</a:t>
            </a:r>
            <a:r>
              <a:rPr lang="ja-JP" altLang="en-US"/>
              <a:t> グループ別フィルタリング</a:t>
            </a:r>
            <a:endParaRPr kumimoji="1" lang="ja-JP" altLang="en-US"/>
          </a:p>
        </p:txBody>
      </p:sp>
      <p:sp>
        <p:nvSpPr>
          <p:cNvPr id="3" name="テキスト プレースホルダー 2">
            <a:extLst>
              <a:ext uri="{FF2B5EF4-FFF2-40B4-BE49-F238E27FC236}">
                <a16:creationId xmlns:a16="http://schemas.microsoft.com/office/drawing/2014/main" id="{FC84CB39-66AD-BA5C-ED9E-119802EA680F}"/>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0CFA3078-4FE3-442E-F4B4-B1ACA68C6D01}"/>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3B65DE19-B162-8A05-2A8D-7A3CBD3D7119}"/>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E7754222-0144-8098-FE53-0862BBA40D34}"/>
              </a:ext>
            </a:extLst>
          </p:cNvPr>
          <p:cNvSpPr>
            <a:spLocks noGrp="1"/>
          </p:cNvSpPr>
          <p:nvPr>
            <p:ph type="body" sz="quarter" idx="18"/>
          </p:nvPr>
        </p:nvSpPr>
        <p:spPr/>
        <p:txBody>
          <a:bodyPr/>
          <a:lstStyle/>
          <a:p>
            <a:r>
              <a:rPr lang="ja-JP" altLang="en-US"/>
              <a:t>グループごとに各フィルタリング強度を設定する手順について説明します</a:t>
            </a:r>
          </a:p>
        </p:txBody>
      </p:sp>
      <p:sp>
        <p:nvSpPr>
          <p:cNvPr id="5" name="スライド番号プレースホルダー 4">
            <a:extLst>
              <a:ext uri="{FF2B5EF4-FFF2-40B4-BE49-F238E27FC236}">
                <a16:creationId xmlns:a16="http://schemas.microsoft.com/office/drawing/2014/main" id="{84DCD7D3-77B0-96A7-FD62-4D71D9E08502}"/>
              </a:ext>
            </a:extLst>
          </p:cNvPr>
          <p:cNvSpPr>
            <a:spLocks noGrp="1"/>
          </p:cNvSpPr>
          <p:nvPr>
            <p:ph type="sldNum" sz="quarter" idx="16"/>
          </p:nvPr>
        </p:nvSpPr>
        <p:spPr/>
        <p:txBody>
          <a:bodyPr/>
          <a:lstStyle/>
          <a:p>
            <a:fld id="{D57F1E4F-1CFF-5643-939E-217C01CDF565}" type="slidenum">
              <a:rPr lang="en-US" smtClean="0"/>
              <a:pPr/>
              <a:t>11</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6CF093EF-FA5B-E653-4B27-44CF6BD5CCC3}"/>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00234836-8196-5EC5-227F-CDFAEADD3871}"/>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CBABAACE-A246-1D17-6D43-44D23A8AB6C1}"/>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E0F8A061-3E70-A3D9-F7D1-8B3F1ACBF213}"/>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59377699-5372-EDD4-1E8F-8B43ADF8CB90}"/>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56591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3">
            <a:extLst>
              <a:ext uri="{FF2B5EF4-FFF2-40B4-BE49-F238E27FC236}">
                <a16:creationId xmlns:a16="http://schemas.microsoft.com/office/drawing/2014/main" id="{9B847A0A-B499-82A1-48A6-EBBAB2851810}"/>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7F221D40-BFF0-EFD9-4E56-D2E07B95D1FB}"/>
              </a:ext>
            </a:extLst>
          </p:cNvPr>
          <p:cNvSpPr>
            <a:spLocks noGrp="1"/>
          </p:cNvSpPr>
          <p:nvPr>
            <p:ph type="body" sz="quarter" idx="13"/>
          </p:nvPr>
        </p:nvSpPr>
        <p:spPr/>
        <p:txBody>
          <a:bodyPr/>
          <a:lstStyle/>
          <a:p>
            <a:r>
              <a:rPr lang="ja-JP" altLang="en-US"/>
              <a:t>③　</a:t>
            </a:r>
            <a:r>
              <a:rPr lang="ja-JP" altLang="ja-JP"/>
              <a:t>クラウド管理画面にログイン後、右上の「設定」をクリック</a:t>
            </a:r>
            <a:br>
              <a:rPr lang="en-US" altLang="ja-JP"/>
            </a:br>
            <a:r>
              <a:rPr lang="ja-JP" altLang="ja-JP"/>
              <a:t>　　し、「セキュリティ」のタブから「</a:t>
            </a:r>
            <a:r>
              <a:rPr lang="ja-JP" altLang="en-US"/>
              <a:t>グループ設定</a:t>
            </a:r>
            <a:r>
              <a:rPr lang="ja-JP" altLang="ja-JP"/>
              <a:t>」を</a:t>
            </a:r>
            <a:br>
              <a:rPr lang="en-US" altLang="ja-JP"/>
            </a:br>
            <a:r>
              <a:rPr lang="ja-JP" altLang="ja-JP"/>
              <a:t>　　クリックします</a:t>
            </a:r>
            <a:endParaRPr lang="ja-JP" altLang="en-US"/>
          </a:p>
        </p:txBody>
      </p:sp>
      <p:sp>
        <p:nvSpPr>
          <p:cNvPr id="4" name="フッター プレースホルダー 3">
            <a:extLst>
              <a:ext uri="{FF2B5EF4-FFF2-40B4-BE49-F238E27FC236}">
                <a16:creationId xmlns:a16="http://schemas.microsoft.com/office/drawing/2014/main" id="{0B038229-1335-F221-00E8-6E4848432FEF}"/>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CF30DE76-1C52-F097-70B4-51CFF2546B6E}"/>
              </a:ext>
            </a:extLst>
          </p:cNvPr>
          <p:cNvSpPr>
            <a:spLocks noGrp="1"/>
          </p:cNvSpPr>
          <p:nvPr>
            <p:ph type="sldNum" sz="quarter" idx="16"/>
          </p:nvPr>
        </p:nvSpPr>
        <p:spPr/>
        <p:txBody>
          <a:bodyPr/>
          <a:lstStyle/>
          <a:p>
            <a:fld id="{D57F1E4F-1CFF-5643-939E-217C01CDF565}" type="slidenum">
              <a:rPr lang="en-US" smtClean="0"/>
              <a:pPr/>
              <a:t>12</a:t>
            </a:fld>
            <a:endParaRPr lang="en-US" dirty="0"/>
          </a:p>
        </p:txBody>
      </p:sp>
      <p:sp>
        <p:nvSpPr>
          <p:cNvPr id="6" name="テキスト プレースホルダー 5">
            <a:extLst>
              <a:ext uri="{FF2B5EF4-FFF2-40B4-BE49-F238E27FC236}">
                <a16:creationId xmlns:a16="http://schemas.microsoft.com/office/drawing/2014/main" id="{FB904138-42E8-0BB7-201D-6E6BAD8769B0}"/>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pic>
        <p:nvPicPr>
          <p:cNvPr id="2" name="図 1" descr="グラフィカル ユーザー インターフェイス, アプリケーション&#10;&#10;AI 生成コンテンツは誤りを含む可能性があります。">
            <a:extLst>
              <a:ext uri="{FF2B5EF4-FFF2-40B4-BE49-F238E27FC236}">
                <a16:creationId xmlns:a16="http://schemas.microsoft.com/office/drawing/2014/main" id="{D0AE4B61-8588-DB59-705F-C75D1C2112DF}"/>
              </a:ext>
            </a:extLst>
          </p:cNvPr>
          <p:cNvPicPr>
            <a:picLocks noChangeAspect="1"/>
          </p:cNvPicPr>
          <p:nvPr/>
        </p:nvPicPr>
        <p:blipFill>
          <a:blip r:embed="rId2"/>
          <a:stretch>
            <a:fillRect/>
          </a:stretch>
        </p:blipFill>
        <p:spPr>
          <a:xfrm>
            <a:off x="1538596" y="1794439"/>
            <a:ext cx="3600000" cy="2155433"/>
          </a:xfrm>
          <a:prstGeom prst="rect">
            <a:avLst/>
          </a:prstGeom>
          <a:ln w="12700">
            <a:solidFill>
              <a:schemeClr val="tx1"/>
            </a:solidFill>
          </a:ln>
        </p:spPr>
      </p:pic>
      <p:sp>
        <p:nvSpPr>
          <p:cNvPr id="7" name="正方形/長方形 6">
            <a:extLst>
              <a:ext uri="{FF2B5EF4-FFF2-40B4-BE49-F238E27FC236}">
                <a16:creationId xmlns:a16="http://schemas.microsoft.com/office/drawing/2014/main" id="{FC58A867-2172-CFDD-49F8-3284D16F379C}"/>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E42FAB6-DAB5-5518-5C48-187B0A96BE79}"/>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3518097B-A4D6-2A78-A042-B2584E927761}"/>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グラフィカル ユーザー インターフェイス, アプリケーション&#10;&#10;AI 生成コンテンツは誤りを含む可能性があります。">
            <a:extLst>
              <a:ext uri="{FF2B5EF4-FFF2-40B4-BE49-F238E27FC236}">
                <a16:creationId xmlns:a16="http://schemas.microsoft.com/office/drawing/2014/main" id="{129A74E7-DD0E-0A4F-642F-B74ACEC65F15}"/>
              </a:ext>
            </a:extLst>
          </p:cNvPr>
          <p:cNvPicPr>
            <a:picLocks noChangeAspect="1"/>
          </p:cNvPicPr>
          <p:nvPr/>
        </p:nvPicPr>
        <p:blipFill>
          <a:blip r:embed="rId3"/>
          <a:stretch>
            <a:fillRect/>
          </a:stretch>
        </p:blipFill>
        <p:spPr>
          <a:xfrm>
            <a:off x="7050755" y="2033587"/>
            <a:ext cx="3600000" cy="2589229"/>
          </a:xfrm>
          <a:prstGeom prst="rect">
            <a:avLst/>
          </a:prstGeom>
          <a:ln w="12700">
            <a:solidFill>
              <a:schemeClr val="tx1"/>
            </a:solidFill>
          </a:ln>
        </p:spPr>
      </p:pic>
      <p:sp>
        <p:nvSpPr>
          <p:cNvPr id="18" name="正方形/長方形 17">
            <a:extLst>
              <a:ext uri="{FF2B5EF4-FFF2-40B4-BE49-F238E27FC236}">
                <a16:creationId xmlns:a16="http://schemas.microsoft.com/office/drawing/2014/main" id="{00520E48-1296-0A34-8F1A-F1995A7C1E01}"/>
              </a:ext>
            </a:extLst>
          </p:cNvPr>
          <p:cNvSpPr/>
          <p:nvPr/>
        </p:nvSpPr>
        <p:spPr>
          <a:xfrm>
            <a:off x="8560242" y="2633101"/>
            <a:ext cx="57423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476EFBF9-737E-F2DC-496F-208E333A949E}"/>
              </a:ext>
            </a:extLst>
          </p:cNvPr>
          <p:cNvSpPr/>
          <p:nvPr/>
        </p:nvSpPr>
        <p:spPr>
          <a:xfrm>
            <a:off x="9106342" y="3070246"/>
            <a:ext cx="156722"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29269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DAE38E06-B118-9AE2-C063-BC3196368C40}"/>
              </a:ext>
            </a:extLst>
          </p:cNvPr>
          <p:cNvPicPr>
            <a:picLocks noChangeAspect="1"/>
          </p:cNvPicPr>
          <p:nvPr/>
        </p:nvPicPr>
        <p:blipFill>
          <a:blip r:embed="rId2"/>
          <a:stretch>
            <a:fillRect/>
          </a:stretch>
        </p:blipFill>
        <p:spPr>
          <a:xfrm>
            <a:off x="1541245" y="2152178"/>
            <a:ext cx="3600000" cy="2553644"/>
          </a:xfrm>
          <a:prstGeom prst="rect">
            <a:avLst/>
          </a:prstGeom>
          <a:ln w="12700">
            <a:solidFill>
              <a:schemeClr val="tx1"/>
            </a:solidFill>
          </a:ln>
        </p:spPr>
      </p:pic>
      <p:sp>
        <p:nvSpPr>
          <p:cNvPr id="2" name="タイトル 1">
            <a:extLst>
              <a:ext uri="{FF2B5EF4-FFF2-40B4-BE49-F238E27FC236}">
                <a16:creationId xmlns:a16="http://schemas.microsoft.com/office/drawing/2014/main" id="{91A7D0F2-ADF7-9921-7BCB-ED24FA28E52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5ABCE018-5D33-32EA-F3A4-F2CF59D98FD2}"/>
              </a:ext>
            </a:extLst>
          </p:cNvPr>
          <p:cNvSpPr>
            <a:spLocks noGrp="1"/>
          </p:cNvSpPr>
          <p:nvPr>
            <p:ph type="body" sz="quarter" idx="13"/>
          </p:nvPr>
        </p:nvSpPr>
        <p:spPr/>
        <p:txBody>
          <a:bodyPr/>
          <a:lstStyle/>
          <a:p>
            <a:r>
              <a:rPr lang="ja-JP" altLang="en-US"/>
              <a:t>⑤</a:t>
            </a:r>
            <a:r>
              <a:rPr kumimoji="1" lang="ja-JP" altLang="en-US"/>
              <a:t>　</a:t>
            </a:r>
            <a:r>
              <a:rPr lang="ja-JP" altLang="en-US"/>
              <a:t>「</a:t>
            </a:r>
            <a:r>
              <a:rPr kumimoji="1" lang="en-US" altLang="ja-JP"/>
              <a:t>URL</a:t>
            </a:r>
            <a:r>
              <a:rPr kumimoji="1" lang="ja-JP" altLang="en-US"/>
              <a:t>フィルタリング</a:t>
            </a:r>
            <a:r>
              <a:rPr lang="ja-JP" altLang="en-US"/>
              <a:t>」「</a:t>
            </a:r>
            <a:r>
              <a:rPr kumimoji="1" lang="ja-JP" altLang="en-US"/>
              <a:t>メール設定</a:t>
            </a:r>
            <a:r>
              <a:rPr lang="ja-JP" altLang="en-US"/>
              <a:t>」</a:t>
            </a:r>
            <a:r>
              <a:rPr kumimoji="1" lang="ja-JP" altLang="en-US"/>
              <a:t>等をクリックする</a:t>
            </a:r>
            <a:br>
              <a:rPr kumimoji="1" lang="en-US" altLang="ja-JP"/>
            </a:br>
            <a:r>
              <a:rPr kumimoji="1" lang="ja-JP" altLang="en-US"/>
              <a:t>　　ことで、選択したグループのフィルタリング設定を行うこと</a:t>
            </a:r>
            <a:br>
              <a:rPr kumimoji="1" lang="en-US" altLang="ja-JP"/>
            </a:br>
            <a:r>
              <a:rPr kumimoji="1" lang="ja-JP" altLang="en-US"/>
              <a:t>　　が出来ます</a:t>
            </a:r>
            <a:br>
              <a:rPr kumimoji="1" lang="en-US" altLang="ja-JP"/>
            </a:br>
            <a:r>
              <a:rPr kumimoji="1" lang="ja-JP" altLang="en-US">
                <a:solidFill>
                  <a:srgbClr val="FF0000"/>
                </a:solidFill>
              </a:rPr>
              <a:t>　　</a:t>
            </a:r>
            <a:r>
              <a:rPr kumimoji="1" lang="en-US" altLang="ja-JP">
                <a:solidFill>
                  <a:srgbClr val="FF0000"/>
                </a:solidFill>
              </a:rPr>
              <a:t>※</a:t>
            </a:r>
            <a:r>
              <a:rPr kumimoji="1" lang="ja-JP" altLang="en-US">
                <a:solidFill>
                  <a:srgbClr val="FF0000"/>
                </a:solidFill>
              </a:rPr>
              <a:t>具体的な設定手順に</a:t>
            </a:r>
            <a:r>
              <a:rPr lang="ja-JP" altLang="en-US">
                <a:solidFill>
                  <a:srgbClr val="FF0000"/>
                </a:solidFill>
              </a:rPr>
              <a:t>つきま</a:t>
            </a:r>
            <a:r>
              <a:rPr kumimoji="1" lang="ja-JP" altLang="en-US">
                <a:solidFill>
                  <a:srgbClr val="FF0000"/>
                </a:solidFill>
              </a:rPr>
              <a:t>しては、</a:t>
            </a:r>
            <a:r>
              <a:rPr lang="ja-JP" altLang="en-US">
                <a:solidFill>
                  <a:srgbClr val="FF0000"/>
                </a:solidFill>
              </a:rPr>
              <a:t>各種マニュアルを</a:t>
            </a:r>
            <a:br>
              <a:rPr lang="en-US" altLang="ja-JP">
                <a:solidFill>
                  <a:srgbClr val="FF0000"/>
                </a:solidFill>
              </a:rPr>
            </a:br>
            <a:r>
              <a:rPr lang="ja-JP" altLang="en-US">
                <a:solidFill>
                  <a:srgbClr val="FF0000"/>
                </a:solidFill>
              </a:rPr>
              <a:t>　　　ご参照ください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AC953B7A-AA6A-E257-8359-129A55B04794}"/>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374287D6-17FA-2DF3-38BC-925B937E637B}"/>
              </a:ext>
            </a:extLst>
          </p:cNvPr>
          <p:cNvSpPr>
            <a:spLocks noGrp="1"/>
          </p:cNvSpPr>
          <p:nvPr>
            <p:ph type="sldNum" sz="quarter" idx="16"/>
          </p:nvPr>
        </p:nvSpPr>
        <p:spPr/>
        <p:txBody>
          <a:bodyPr/>
          <a:lstStyle/>
          <a:p>
            <a:fld id="{D57F1E4F-1CFF-5643-939E-217C01CDF565}" type="slidenum">
              <a:rPr lang="en-US" smtClean="0"/>
              <a:pPr/>
              <a:t>13</a:t>
            </a:fld>
            <a:endParaRPr lang="en-US" dirty="0"/>
          </a:p>
        </p:txBody>
      </p:sp>
      <p:sp>
        <p:nvSpPr>
          <p:cNvPr id="6" name="テキスト プレースホルダー 5">
            <a:extLst>
              <a:ext uri="{FF2B5EF4-FFF2-40B4-BE49-F238E27FC236}">
                <a16:creationId xmlns:a16="http://schemas.microsoft.com/office/drawing/2014/main" id="{673A8C94-EA0D-E195-A64D-9A13FBC9DCFB}"/>
              </a:ext>
            </a:extLst>
          </p:cNvPr>
          <p:cNvSpPr>
            <a:spLocks noGrp="1"/>
          </p:cNvSpPr>
          <p:nvPr>
            <p:ph type="body" sz="quarter" idx="17"/>
          </p:nvPr>
        </p:nvSpPr>
        <p:spPr/>
        <p:txBody>
          <a:bodyPr/>
          <a:lstStyle/>
          <a:p>
            <a:endParaRPr kumimoji="1" lang="ja-JP" altLang="en-US"/>
          </a:p>
        </p:txBody>
      </p:sp>
      <p:sp>
        <p:nvSpPr>
          <p:cNvPr id="8" name="正方形/長方形 7">
            <a:extLst>
              <a:ext uri="{FF2B5EF4-FFF2-40B4-BE49-F238E27FC236}">
                <a16:creationId xmlns:a16="http://schemas.microsoft.com/office/drawing/2014/main" id="{2574CCA2-0051-9451-C29F-C36B419C546E}"/>
              </a:ext>
            </a:extLst>
          </p:cNvPr>
          <p:cNvSpPr/>
          <p:nvPr/>
        </p:nvSpPr>
        <p:spPr>
          <a:xfrm>
            <a:off x="1904245" y="2887052"/>
            <a:ext cx="2956680" cy="16729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413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グループ設定</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コレダケトオス</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グループ別フィルタリング</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lang="en-US" altLang="ja-JP"/>
              <a:t>1. </a:t>
            </a:r>
            <a:r>
              <a:rPr lang="ja-JP" altLang="en-US"/>
              <a:t>グループ設定</a:t>
            </a:r>
            <a:endParaRPr kumimoji="1"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lang="en-US" altLang="ja-JP"/>
              <a:t>MRB</a:t>
            </a:r>
            <a:r>
              <a:rPr lang="ja-JP" altLang="en-US"/>
              <a:t>で配下端末をグループ分けし、グループごとにセキュリティ設定することができます</a:t>
            </a:r>
            <a:br>
              <a:rPr lang="en-US" altLang="ja-JP"/>
            </a:br>
            <a:r>
              <a:rPr lang="ja-JP" altLang="en-US"/>
              <a:t>配下端末にグループを割り当てる手順について説明します</a:t>
            </a:r>
          </a:p>
        </p:txBody>
      </p:sp>
      <p:sp>
        <p:nvSpPr>
          <p:cNvPr id="5" name="スライド番号プレースホルダー 4">
            <a:extLst>
              <a:ext uri="{FF2B5EF4-FFF2-40B4-BE49-F238E27FC236}">
                <a16:creationId xmlns:a16="http://schemas.microsoft.com/office/drawing/2014/main" id="{85ABEF56-D536-7E2C-D80F-3395AF79DAB0}"/>
              </a:ext>
            </a:extLst>
          </p:cNvPr>
          <p:cNvSpPr>
            <a:spLocks noGrp="1"/>
          </p:cNvSpPr>
          <p:nvPr>
            <p:ph type="sldNum" sz="quarter" idx="16"/>
          </p:nvPr>
        </p:nvSpPr>
        <p:spPr/>
        <p:txBody>
          <a:bodyPr/>
          <a:lstStyle/>
          <a:p>
            <a:fld id="{D57F1E4F-1CFF-5643-939E-217C01CDF565}" type="slidenum">
              <a:rPr lang="en-US" smtClean="0"/>
              <a:pPr/>
              <a:t>3</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1012383F-B703-AD88-5851-C73F73563CC1}"/>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5BC5F1AD-EB17-8E86-3361-D2B34307910F}"/>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A9E63855-CD62-80A3-B11D-DC94CEA29941}"/>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B0BB6ACC-B888-10D6-8C9B-B67C44EC242D}"/>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09121E2-0C85-0738-BADA-8B8B33DA145C}"/>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46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アプリケーション&#10;&#10;AI 生成コンテンツは誤りを含む可能性があります。">
            <a:extLst>
              <a:ext uri="{FF2B5EF4-FFF2-40B4-BE49-F238E27FC236}">
                <a16:creationId xmlns:a16="http://schemas.microsoft.com/office/drawing/2014/main" id="{571075E7-8E06-3E34-079E-C99DB2CB0EF7}"/>
              </a:ext>
            </a:extLst>
          </p:cNvPr>
          <p:cNvPicPr>
            <a:picLocks noChangeAspect="1"/>
          </p:cNvPicPr>
          <p:nvPr/>
        </p:nvPicPr>
        <p:blipFill>
          <a:blip r:embed="rId2"/>
          <a:stretch>
            <a:fillRect/>
          </a:stretch>
        </p:blipFill>
        <p:spPr>
          <a:xfrm>
            <a:off x="7050755" y="2033587"/>
            <a:ext cx="3600000" cy="2589229"/>
          </a:xfrm>
          <a:prstGeom prst="rect">
            <a:avLst/>
          </a:prstGeom>
          <a:ln w="12700">
            <a:solidFill>
              <a:schemeClr val="tx1"/>
            </a:solidFill>
          </a:ln>
        </p:spPr>
      </p:pic>
      <p:pic>
        <p:nvPicPr>
          <p:cNvPr id="7" name="図 6" descr="グラフィカル ユーザー インターフェイス, アプリケーション&#10;&#10;AI 生成コンテンツは誤りを含む可能性があります。">
            <a:extLst>
              <a:ext uri="{FF2B5EF4-FFF2-40B4-BE49-F238E27FC236}">
                <a16:creationId xmlns:a16="http://schemas.microsoft.com/office/drawing/2014/main" id="{EBB97CED-59C7-3177-8298-6AEA65AE9F64}"/>
              </a:ext>
            </a:extLst>
          </p:cNvPr>
          <p:cNvPicPr>
            <a:picLocks noChangeAspect="1"/>
          </p:cNvPicPr>
          <p:nvPr/>
        </p:nvPicPr>
        <p:blipFill>
          <a:blip r:embed="rId3"/>
          <a:stretch>
            <a:fillRect/>
          </a:stretch>
        </p:blipFill>
        <p:spPr>
          <a:xfrm>
            <a:off x="1538596" y="1794439"/>
            <a:ext cx="3600000" cy="2155433"/>
          </a:xfrm>
          <a:prstGeom prst="rect">
            <a:avLst/>
          </a:prstGeom>
          <a:ln w="12700">
            <a:solidFill>
              <a:schemeClr val="tx1"/>
            </a:solidFill>
          </a:ln>
        </p:spPr>
      </p:pic>
      <p:sp>
        <p:nvSpPr>
          <p:cNvPr id="8" name="タイトル 7">
            <a:extLst>
              <a:ext uri="{FF2B5EF4-FFF2-40B4-BE49-F238E27FC236}">
                <a16:creationId xmlns:a16="http://schemas.microsoft.com/office/drawing/2014/main" id="{4A5E8C6C-6F8C-3321-CC37-812D8C4EF1B8}"/>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③</a:t>
            </a:r>
            <a:r>
              <a:rPr kumimoji="1" lang="ja-JP" altLang="en-US"/>
              <a:t>　</a:t>
            </a:r>
            <a:r>
              <a:rPr lang="ja-JP" altLang="en-US"/>
              <a:t>クラウド管理画面にログイン後、右上の「設定」をクリック</a:t>
            </a:r>
            <a:br>
              <a:rPr lang="en-US" altLang="ja-JP"/>
            </a:br>
            <a:r>
              <a:rPr lang="ja-JP" altLang="en-US"/>
              <a:t>　　し、「セキュリティ」のタブから「グループ設定」を</a:t>
            </a:r>
            <a:br>
              <a:rPr lang="en-US" altLang="ja-JP"/>
            </a:br>
            <a:r>
              <a:rPr lang="ja-JP" altLang="en-US"/>
              <a:t>　　クリックします</a:t>
            </a:r>
            <a:endParaRPr kumimoji="1" lang="ja-JP" altLang="en-US"/>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br>
              <a:rPr kumimoji="1" lang="en-US" altLang="ja-JP"/>
            </a:br>
            <a:r>
              <a:rPr kumimoji="1" lang="en-US" altLang="ja-JP">
                <a:solidFill>
                  <a:srgbClr val="FF0000"/>
                </a:solidFill>
              </a:rPr>
              <a:t>※</a:t>
            </a:r>
            <a:r>
              <a:rPr kumimoji="1" lang="ja-JP" altLang="en-US">
                <a:solidFill>
                  <a:srgbClr val="FF0000"/>
                </a:solidFill>
              </a:rPr>
              <a:t>端末が複数のグループに所属している場合は、</a:t>
            </a:r>
            <a:br>
              <a:rPr kumimoji="1" lang="en-US" altLang="ja-JP">
                <a:solidFill>
                  <a:srgbClr val="FF0000"/>
                </a:solidFill>
              </a:rPr>
            </a:br>
            <a:r>
              <a:rPr kumimoji="1" lang="ja-JP" altLang="en-US">
                <a:solidFill>
                  <a:srgbClr val="FF0000"/>
                </a:solidFill>
              </a:rPr>
              <a:t>　「優先度」の</a:t>
            </a:r>
            <a:r>
              <a:rPr lang="ja-JP" altLang="en-US">
                <a:solidFill>
                  <a:srgbClr val="FF0000"/>
                </a:solidFill>
              </a:rPr>
              <a:t>高い</a:t>
            </a:r>
            <a:r>
              <a:rPr kumimoji="1" lang="ja-JP" altLang="en-US">
                <a:solidFill>
                  <a:srgbClr val="FF0000"/>
                </a:solidFill>
              </a:rPr>
              <a:t>グループの設定が優先されます</a:t>
            </a:r>
          </a:p>
        </p:txBody>
      </p:sp>
      <p:sp>
        <p:nvSpPr>
          <p:cNvPr id="16" name="正方形/長方形 15">
            <a:extLst>
              <a:ext uri="{FF2B5EF4-FFF2-40B4-BE49-F238E27FC236}">
                <a16:creationId xmlns:a16="http://schemas.microsoft.com/office/drawing/2014/main" id="{BB05AD61-B329-41C6-BCFD-D683258CAEFF}"/>
              </a:ext>
            </a:extLst>
          </p:cNvPr>
          <p:cNvSpPr/>
          <p:nvPr/>
        </p:nvSpPr>
        <p:spPr>
          <a:xfrm>
            <a:off x="8560242" y="2633101"/>
            <a:ext cx="57423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38AE8FEB-AF3A-5FE6-EB20-92B04504B70C}"/>
              </a:ext>
            </a:extLst>
          </p:cNvPr>
          <p:cNvSpPr/>
          <p:nvPr/>
        </p:nvSpPr>
        <p:spPr>
          <a:xfrm>
            <a:off x="9106342" y="3070246"/>
            <a:ext cx="156722"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DC3ED63F-74F7-D6E5-B701-65FBDC1E07C2}"/>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15E956B3-905D-7552-F825-67ECF9B4002A}"/>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FD3C61ED-755F-C430-9BFE-8FB16232D6D3}"/>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FDA3380B-989D-D20D-E9FD-F2DD558ED280}"/>
              </a:ext>
            </a:extLst>
          </p:cNvPr>
          <p:cNvPicPr>
            <a:picLocks noChangeAspect="1"/>
          </p:cNvPicPr>
          <p:nvPr/>
        </p:nvPicPr>
        <p:blipFill>
          <a:blip r:embed="rId2"/>
          <a:stretch>
            <a:fillRect/>
          </a:stretch>
        </p:blipFill>
        <p:spPr>
          <a:xfrm>
            <a:off x="7050755" y="2021316"/>
            <a:ext cx="3600000" cy="2568122"/>
          </a:xfrm>
          <a:prstGeom prst="rect">
            <a:avLst/>
          </a:prstGeom>
          <a:ln w="12700">
            <a:solidFill>
              <a:schemeClr val="tx1"/>
            </a:solidFill>
          </a:ln>
        </p:spPr>
      </p:pic>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9369B05B-B758-E55C-26B2-5A01A6309620}"/>
              </a:ext>
            </a:extLst>
          </p:cNvPr>
          <p:cNvPicPr>
            <a:picLocks noChangeAspect="1"/>
          </p:cNvPicPr>
          <p:nvPr/>
        </p:nvPicPr>
        <p:blipFill>
          <a:blip r:embed="rId3"/>
          <a:stretch>
            <a:fillRect/>
          </a:stretch>
        </p:blipFill>
        <p:spPr>
          <a:xfrm>
            <a:off x="1541245" y="2021316"/>
            <a:ext cx="3600000" cy="2553644"/>
          </a:xfrm>
          <a:prstGeom prst="rect">
            <a:avLst/>
          </a:prstGeom>
          <a:ln w="12700">
            <a:solidFill>
              <a:schemeClr val="tx1"/>
            </a:solidFill>
          </a:ln>
        </p:spPr>
      </p:pic>
      <p:sp>
        <p:nvSpPr>
          <p:cNvPr id="2" name="タイトル 1">
            <a:extLst>
              <a:ext uri="{FF2B5EF4-FFF2-40B4-BE49-F238E27FC236}">
                <a16:creationId xmlns:a16="http://schemas.microsoft.com/office/drawing/2014/main" id="{D2E24953-601A-1A78-CCEA-9DADCCDE3C39}"/>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2A273EF0-9078-DCF5-F4AB-1737B35FD0A1}"/>
              </a:ext>
            </a:extLst>
          </p:cNvPr>
          <p:cNvSpPr>
            <a:spLocks noGrp="1"/>
          </p:cNvSpPr>
          <p:nvPr>
            <p:ph type="body" sz="quarter" idx="13"/>
          </p:nvPr>
        </p:nvSpPr>
        <p:spPr/>
        <p:txBody>
          <a:bodyPr/>
          <a:lstStyle/>
          <a:p>
            <a:r>
              <a:rPr lang="ja-JP" altLang="en-US"/>
              <a:t>⑤</a:t>
            </a:r>
            <a:r>
              <a:rPr kumimoji="1" lang="ja-JP" altLang="en-US"/>
              <a:t>　「追加</a:t>
            </a:r>
            <a:r>
              <a:rPr lang="ja-JP" altLang="en-US"/>
              <a:t>」</a:t>
            </a:r>
            <a:r>
              <a:rPr kumimoji="1" lang="ja-JP" altLang="en-US"/>
              <a:t>をクリックします</a:t>
            </a:r>
            <a:br>
              <a:rPr kumimoji="1" lang="en-US" altLang="ja-JP"/>
            </a:br>
            <a:r>
              <a:rPr kumimoji="1" lang="ja-JP" altLang="en-US"/>
              <a:t>　　</a:t>
            </a:r>
            <a:r>
              <a:rPr kumimoji="1" lang="en-US" altLang="ja-JP">
                <a:solidFill>
                  <a:srgbClr val="FF0000"/>
                </a:solidFill>
              </a:rPr>
              <a:t>※</a:t>
            </a:r>
            <a:r>
              <a:rPr kumimoji="1" lang="ja-JP" altLang="en-US">
                <a:solidFill>
                  <a:srgbClr val="FF0000"/>
                </a:solidFill>
              </a:rPr>
              <a:t>グループに端末を追加する操作になります</a:t>
            </a:r>
            <a:br>
              <a:rPr kumimoji="1" lang="en-US" altLang="ja-JP">
                <a:solidFill>
                  <a:srgbClr val="FF0000"/>
                </a:solidFill>
              </a:rPr>
            </a:br>
            <a:r>
              <a:rPr kumimoji="1" lang="ja-JP" altLang="en-US">
                <a:solidFill>
                  <a:srgbClr val="FF0000"/>
                </a:solidFill>
              </a:rPr>
              <a:t>　　　グループに追加された端末はグループのセキュリティ設定</a:t>
            </a:r>
            <a:br>
              <a:rPr kumimoji="1" lang="en-US" altLang="ja-JP">
                <a:solidFill>
                  <a:srgbClr val="FF0000"/>
                </a:solidFill>
              </a:rPr>
            </a:br>
            <a:r>
              <a:rPr kumimoji="1" lang="ja-JP" altLang="en-US">
                <a:solidFill>
                  <a:srgbClr val="FF0000"/>
                </a:solidFill>
              </a:rPr>
              <a:t>　　　が優先されます</a:t>
            </a:r>
            <a:endParaRPr kumimoji="1" lang="en-US" altLang="ja-JP">
              <a:solidFill>
                <a:srgbClr val="FF0000"/>
              </a:solidFill>
            </a:endParaRPr>
          </a:p>
        </p:txBody>
      </p:sp>
      <p:sp>
        <p:nvSpPr>
          <p:cNvPr id="4" name="フッター プレースホルダー 3">
            <a:extLst>
              <a:ext uri="{FF2B5EF4-FFF2-40B4-BE49-F238E27FC236}">
                <a16:creationId xmlns:a16="http://schemas.microsoft.com/office/drawing/2014/main" id="{F5FF4CA0-97A6-E75B-7DED-1B03D4B31F91}"/>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18BC6302-A6E4-6FE2-7CB0-1022D9A58514}"/>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5E7A467F-3BB4-BAB2-FC8A-1AE6C6385700}"/>
              </a:ext>
            </a:extLst>
          </p:cNvPr>
          <p:cNvSpPr>
            <a:spLocks noGrp="1"/>
          </p:cNvSpPr>
          <p:nvPr>
            <p:ph type="body" sz="quarter" idx="17"/>
          </p:nvPr>
        </p:nvSpPr>
        <p:spPr/>
        <p:txBody>
          <a:bodyPr/>
          <a:lstStyle/>
          <a:p>
            <a:r>
              <a:rPr lang="ja-JP" altLang="en-US"/>
              <a:t>⑥</a:t>
            </a:r>
            <a:r>
              <a:rPr kumimoji="1" lang="ja-JP" altLang="en-US"/>
              <a:t>　単独で指定する場合は</a:t>
            </a:r>
            <a:r>
              <a:rPr kumimoji="1" lang="en-US" altLang="ja-JP"/>
              <a:t>”IP</a:t>
            </a:r>
            <a:r>
              <a:rPr kumimoji="1" lang="ja-JP" altLang="en-US"/>
              <a:t>アドレス</a:t>
            </a:r>
            <a:r>
              <a:rPr kumimoji="1" lang="en-US" altLang="ja-JP"/>
              <a:t>”</a:t>
            </a:r>
            <a:r>
              <a:rPr kumimoji="1" lang="ja-JP" altLang="en-US"/>
              <a:t>、範囲で指定する場合は</a:t>
            </a:r>
            <a:br>
              <a:rPr kumimoji="1" lang="en-US" altLang="ja-JP"/>
            </a:br>
            <a:r>
              <a:rPr kumimoji="1" lang="ja-JP" altLang="en-US"/>
              <a:t>　　</a:t>
            </a:r>
            <a:r>
              <a:rPr kumimoji="1" lang="en-US" altLang="ja-JP"/>
              <a:t>“IP</a:t>
            </a:r>
            <a:r>
              <a:rPr kumimoji="1" lang="ja-JP" altLang="en-US"/>
              <a:t>アドレス範囲</a:t>
            </a:r>
            <a:r>
              <a:rPr kumimoji="1" lang="en-US" altLang="ja-JP"/>
              <a:t>”</a:t>
            </a:r>
            <a:r>
              <a:rPr kumimoji="1" lang="ja-JP" altLang="en-US"/>
              <a:t>のラジオボタンをクリックし、例に習って</a:t>
            </a:r>
            <a:br>
              <a:rPr kumimoji="1" lang="en-US" altLang="ja-JP"/>
            </a:br>
            <a:r>
              <a:rPr kumimoji="1" lang="ja-JP" altLang="en-US"/>
              <a:t>　　</a:t>
            </a:r>
            <a:r>
              <a:rPr kumimoji="1" lang="en-US" altLang="ja-JP"/>
              <a:t>“</a:t>
            </a:r>
            <a:r>
              <a:rPr kumimoji="1" lang="ja-JP" altLang="en-US"/>
              <a:t>ルール</a:t>
            </a:r>
            <a:r>
              <a:rPr kumimoji="1" lang="en-US" altLang="ja-JP"/>
              <a:t>”</a:t>
            </a:r>
            <a:r>
              <a:rPr kumimoji="1" lang="ja-JP" altLang="en-US"/>
              <a:t>の記入欄に</a:t>
            </a:r>
            <a:r>
              <a:rPr kumimoji="1" lang="en-US" altLang="ja-JP"/>
              <a:t>IP</a:t>
            </a:r>
            <a:r>
              <a:rPr kumimoji="1" lang="ja-JP" altLang="en-US"/>
              <a:t>アドレスを記入し</a:t>
            </a:r>
            <a:r>
              <a:rPr lang="ja-JP" altLang="en-US"/>
              <a:t>「</a:t>
            </a:r>
            <a:r>
              <a:rPr kumimoji="1" lang="ja-JP" altLang="en-US"/>
              <a:t>追加</a:t>
            </a:r>
            <a:r>
              <a:rPr lang="ja-JP" altLang="en-US"/>
              <a:t>」</a:t>
            </a:r>
            <a:r>
              <a:rPr kumimoji="1" lang="ja-JP" altLang="en-US"/>
              <a:t>を</a:t>
            </a:r>
            <a:br>
              <a:rPr kumimoji="1" lang="en-US" altLang="ja-JP"/>
            </a:br>
            <a:r>
              <a:rPr kumimoji="1" lang="ja-JP" altLang="en-US"/>
              <a:t>　　クリックします</a:t>
            </a:r>
          </a:p>
        </p:txBody>
      </p:sp>
      <p:sp>
        <p:nvSpPr>
          <p:cNvPr id="11" name="正方形/長方形 10">
            <a:extLst>
              <a:ext uri="{FF2B5EF4-FFF2-40B4-BE49-F238E27FC236}">
                <a16:creationId xmlns:a16="http://schemas.microsoft.com/office/drawing/2014/main" id="{F53BC681-3F77-E527-6D66-2E4128E16058}"/>
              </a:ext>
            </a:extLst>
          </p:cNvPr>
          <p:cNvSpPr/>
          <p:nvPr/>
        </p:nvSpPr>
        <p:spPr>
          <a:xfrm>
            <a:off x="3196079" y="3051365"/>
            <a:ext cx="287690"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BF0FC1D-9C0E-F51D-A61B-AC9CF5BBB2D3}"/>
              </a:ext>
            </a:extLst>
          </p:cNvPr>
          <p:cNvSpPr/>
          <p:nvPr/>
        </p:nvSpPr>
        <p:spPr>
          <a:xfrm>
            <a:off x="7945879" y="2998305"/>
            <a:ext cx="1475934" cy="10612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89A759D1-62A8-9B14-6DFB-3B2463189D95}"/>
              </a:ext>
            </a:extLst>
          </p:cNvPr>
          <p:cNvSpPr/>
          <p:nvPr/>
        </p:nvSpPr>
        <p:spPr>
          <a:xfrm>
            <a:off x="7739063" y="3390899"/>
            <a:ext cx="1716087" cy="13017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2D91BC5E-3A3A-8029-3394-A594659C6802}"/>
              </a:ext>
            </a:extLst>
          </p:cNvPr>
          <p:cNvSpPr/>
          <p:nvPr/>
        </p:nvSpPr>
        <p:spPr>
          <a:xfrm>
            <a:off x="9421813" y="4051542"/>
            <a:ext cx="543718" cy="12199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30596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0CCFCE55-DEB0-A0EE-9E18-286A697408E2}"/>
              </a:ext>
            </a:extLst>
          </p:cNvPr>
          <p:cNvPicPr>
            <a:picLocks noChangeAspect="1"/>
          </p:cNvPicPr>
          <p:nvPr/>
        </p:nvPicPr>
        <p:blipFill>
          <a:blip r:embed="rId2"/>
          <a:stretch>
            <a:fillRect/>
          </a:stretch>
        </p:blipFill>
        <p:spPr>
          <a:xfrm>
            <a:off x="1538596" y="1599583"/>
            <a:ext cx="3600000" cy="2581306"/>
          </a:xfrm>
          <a:prstGeom prst="rect">
            <a:avLst/>
          </a:prstGeom>
          <a:ln w="12700">
            <a:solidFill>
              <a:schemeClr val="tx1"/>
            </a:solidFill>
          </a:ln>
        </p:spPr>
      </p:pic>
      <p:sp>
        <p:nvSpPr>
          <p:cNvPr id="2" name="タイトル 1">
            <a:extLst>
              <a:ext uri="{FF2B5EF4-FFF2-40B4-BE49-F238E27FC236}">
                <a16:creationId xmlns:a16="http://schemas.microsoft.com/office/drawing/2014/main" id="{5F789F3D-6D1D-2F8D-7F72-19D785CA1A24}"/>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AE82BE17-9185-5AAA-F761-4F0FFF18F67C}"/>
              </a:ext>
            </a:extLst>
          </p:cNvPr>
          <p:cNvSpPr>
            <a:spLocks noGrp="1"/>
          </p:cNvSpPr>
          <p:nvPr>
            <p:ph type="body" sz="quarter" idx="13"/>
          </p:nvPr>
        </p:nvSpPr>
        <p:spPr/>
        <p:txBody>
          <a:bodyPr/>
          <a:lstStyle/>
          <a:p>
            <a:r>
              <a:rPr lang="ja-JP" altLang="en-US"/>
              <a:t>⑦</a:t>
            </a:r>
            <a:r>
              <a:rPr kumimoji="1" lang="ja-JP" altLang="en-US"/>
              <a:t>　入力した</a:t>
            </a:r>
            <a:r>
              <a:rPr kumimoji="1" lang="en-US" altLang="ja-JP"/>
              <a:t>IP</a:t>
            </a:r>
            <a:r>
              <a:rPr kumimoji="1" lang="ja-JP" altLang="en-US"/>
              <a:t>アドレスとタイプを確認し、問題がなければ</a:t>
            </a:r>
            <a:br>
              <a:rPr kumimoji="1" lang="en-US" altLang="ja-JP"/>
            </a:br>
            <a:r>
              <a:rPr kumimoji="1" lang="ja-JP" altLang="en-US"/>
              <a:t>　　「追加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C42ED4D9-5EB5-CA30-0DED-B70D84520BBE}"/>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655C05CC-CC62-B833-4927-33E743913309}"/>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03C4D6E8-18C2-9D6C-C2A0-F7ABD1FC6AA5}"/>
              </a:ext>
            </a:extLst>
          </p:cNvPr>
          <p:cNvSpPr>
            <a:spLocks noGrp="1"/>
          </p:cNvSpPr>
          <p:nvPr>
            <p:ph type="body" sz="quarter" idx="17"/>
          </p:nvPr>
        </p:nvSpPr>
        <p:spPr/>
        <p:txBody>
          <a:bodyPr/>
          <a:lstStyle/>
          <a:p>
            <a:endParaRPr kumimoji="1" lang="ja-JP" altLang="en-US"/>
          </a:p>
        </p:txBody>
      </p:sp>
      <p:sp>
        <p:nvSpPr>
          <p:cNvPr id="9" name="正方形/長方形 8">
            <a:extLst>
              <a:ext uri="{FF2B5EF4-FFF2-40B4-BE49-F238E27FC236}">
                <a16:creationId xmlns:a16="http://schemas.microsoft.com/office/drawing/2014/main" id="{E550854E-C663-E47D-C218-7C032C0EE7FD}"/>
              </a:ext>
            </a:extLst>
          </p:cNvPr>
          <p:cNvSpPr/>
          <p:nvPr/>
        </p:nvSpPr>
        <p:spPr>
          <a:xfrm>
            <a:off x="3896922" y="3788569"/>
            <a:ext cx="548872" cy="12620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5011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CD45E-CBFD-770D-0EB5-183FC961B8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3BF9CD0-A1E5-96F4-FA5C-E1A78E81EC28}"/>
              </a:ext>
            </a:extLst>
          </p:cNvPr>
          <p:cNvSpPr>
            <a:spLocks noGrp="1"/>
          </p:cNvSpPr>
          <p:nvPr>
            <p:ph type="title"/>
          </p:nvPr>
        </p:nvSpPr>
        <p:spPr/>
        <p:txBody>
          <a:bodyPr/>
          <a:lstStyle/>
          <a:p>
            <a:r>
              <a:rPr lang="en-US" altLang="ja-JP"/>
              <a:t>2. </a:t>
            </a:r>
            <a:r>
              <a:rPr lang="ja-JP" altLang="en-US"/>
              <a:t>コレダケトオス</a:t>
            </a:r>
            <a:endParaRPr kumimoji="1" lang="ja-JP" altLang="en-US"/>
          </a:p>
        </p:txBody>
      </p:sp>
      <p:sp>
        <p:nvSpPr>
          <p:cNvPr id="3" name="テキスト プレースホルダー 2">
            <a:extLst>
              <a:ext uri="{FF2B5EF4-FFF2-40B4-BE49-F238E27FC236}">
                <a16:creationId xmlns:a16="http://schemas.microsoft.com/office/drawing/2014/main" id="{3A8007D9-B992-F1F8-927B-BCB91A8C8EC4}"/>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DE7A8315-89DE-7955-838F-96C7E0E0A705}"/>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BA4AB761-87E0-97AF-8864-931024CA356B}"/>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52873CA0-3529-4611-E30E-70542DD2BABF}"/>
              </a:ext>
            </a:extLst>
          </p:cNvPr>
          <p:cNvSpPr>
            <a:spLocks noGrp="1"/>
          </p:cNvSpPr>
          <p:nvPr>
            <p:ph type="body" sz="quarter" idx="18"/>
          </p:nvPr>
        </p:nvSpPr>
        <p:spPr>
          <a:xfrm>
            <a:off x="591787" y="899940"/>
            <a:ext cx="11024319" cy="697499"/>
          </a:xfrm>
        </p:spPr>
        <p:txBody>
          <a:bodyPr>
            <a:normAutofit/>
          </a:bodyPr>
          <a:lstStyle/>
          <a:p>
            <a:r>
              <a:rPr lang="en-US" altLang="ja-JP"/>
              <a:t>MRB</a:t>
            </a:r>
            <a:r>
              <a:rPr lang="ja-JP" altLang="en-US"/>
              <a:t>でコレダケトオス（許可された</a:t>
            </a:r>
            <a:r>
              <a:rPr lang="en-US" altLang="ja-JP"/>
              <a:t>IP/URL</a:t>
            </a:r>
            <a:r>
              <a:rPr lang="ja-JP" altLang="en-US"/>
              <a:t>以外とは通信が出来ない特別なグループ）を設定する手順について説明します</a:t>
            </a:r>
            <a:br>
              <a:rPr lang="en-US" altLang="ja-JP"/>
            </a:br>
            <a:r>
              <a:rPr lang="en-US" altLang="ja-JP">
                <a:solidFill>
                  <a:srgbClr val="FF0000"/>
                </a:solidFill>
              </a:rPr>
              <a:t>※URL</a:t>
            </a:r>
            <a:r>
              <a:rPr lang="ja-JP" altLang="en-US">
                <a:solidFill>
                  <a:srgbClr val="FF0000"/>
                </a:solidFill>
              </a:rPr>
              <a:t>を許可する場合は</a:t>
            </a:r>
            <a:r>
              <a:rPr lang="en-US" altLang="ja-JP">
                <a:solidFill>
                  <a:srgbClr val="FF0000"/>
                </a:solidFill>
              </a:rPr>
              <a:t>DNS</a:t>
            </a:r>
            <a:r>
              <a:rPr lang="ja-JP" altLang="en-US">
                <a:solidFill>
                  <a:srgbClr val="FF0000"/>
                </a:solidFill>
              </a:rPr>
              <a:t>サーバを許可します（</a:t>
            </a:r>
            <a:r>
              <a:rPr lang="en-US" altLang="ja-JP">
                <a:solidFill>
                  <a:srgbClr val="FF0000"/>
                </a:solidFill>
              </a:rPr>
              <a:t>DNS</a:t>
            </a:r>
            <a:r>
              <a:rPr lang="ja-JP" altLang="en-US">
                <a:solidFill>
                  <a:srgbClr val="FF0000"/>
                </a:solidFill>
              </a:rPr>
              <a:t>サーバを許可しない場合、名前解決が出来ず対象の</a:t>
            </a:r>
            <a:r>
              <a:rPr lang="en-US" altLang="ja-JP">
                <a:solidFill>
                  <a:srgbClr val="FF0000"/>
                </a:solidFill>
              </a:rPr>
              <a:t>URL</a:t>
            </a:r>
            <a:r>
              <a:rPr lang="ja-JP" altLang="en-US">
                <a:solidFill>
                  <a:srgbClr val="FF0000"/>
                </a:solidFill>
              </a:rPr>
              <a:t>にアクセスできません）</a:t>
            </a:r>
          </a:p>
        </p:txBody>
      </p:sp>
      <p:sp>
        <p:nvSpPr>
          <p:cNvPr id="5" name="スライド番号プレースホルダー 4">
            <a:extLst>
              <a:ext uri="{FF2B5EF4-FFF2-40B4-BE49-F238E27FC236}">
                <a16:creationId xmlns:a16="http://schemas.microsoft.com/office/drawing/2014/main" id="{4FFCE0D8-C408-DFE5-2F12-F0D352041460}"/>
              </a:ext>
            </a:extLst>
          </p:cNvPr>
          <p:cNvSpPr>
            <a:spLocks noGrp="1"/>
          </p:cNvSpPr>
          <p:nvPr>
            <p:ph type="sldNum" sz="quarter" idx="16"/>
          </p:nvPr>
        </p:nvSpPr>
        <p:spPr/>
        <p:txBody>
          <a:bodyPr/>
          <a:lstStyle/>
          <a:p>
            <a:fld id="{D57F1E4F-1CFF-5643-939E-217C01CDF565}" type="slidenum">
              <a:rPr lang="en-US" smtClean="0"/>
              <a:pPr/>
              <a:t>7</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B1599C40-C004-76F9-A96E-C7E51F4B5989}"/>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F3B5C274-B4C4-561E-A887-4729F8F32B2A}"/>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86DE8A81-D284-1BD9-5E0C-07E076F2F6EC}"/>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22A43290-2347-5FCF-4ED4-CF12742C4D57}"/>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D48E44F-B3B7-4C65-0C5B-E41DAC481014}"/>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0077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descr="グラフィカル ユーザー インターフェイス, アプリケーション&#10;&#10;AI 生成コンテンツは誤りを含む可能性があります。">
            <a:extLst>
              <a:ext uri="{FF2B5EF4-FFF2-40B4-BE49-F238E27FC236}">
                <a16:creationId xmlns:a16="http://schemas.microsoft.com/office/drawing/2014/main" id="{FE25247A-D6C4-401D-FB1B-47A4FA23BA3D}"/>
              </a:ext>
            </a:extLst>
          </p:cNvPr>
          <p:cNvPicPr>
            <a:picLocks noChangeAspect="1"/>
          </p:cNvPicPr>
          <p:nvPr/>
        </p:nvPicPr>
        <p:blipFill>
          <a:blip r:embed="rId2"/>
          <a:stretch>
            <a:fillRect/>
          </a:stretch>
        </p:blipFill>
        <p:spPr>
          <a:xfrm>
            <a:off x="7201803" y="1614596"/>
            <a:ext cx="3297903" cy="2345364"/>
          </a:xfrm>
          <a:prstGeom prst="rect">
            <a:avLst/>
          </a:prstGeom>
        </p:spPr>
      </p:pic>
      <p:sp>
        <p:nvSpPr>
          <p:cNvPr id="11" name="タイトル 10">
            <a:extLst>
              <a:ext uri="{FF2B5EF4-FFF2-40B4-BE49-F238E27FC236}">
                <a16:creationId xmlns:a16="http://schemas.microsoft.com/office/drawing/2014/main" id="{D06731F1-6D86-4DD4-430F-44FB5850C4F3}"/>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8BF15504-1302-7327-C826-B313CDC39EB6}"/>
              </a:ext>
            </a:extLst>
          </p:cNvPr>
          <p:cNvSpPr>
            <a:spLocks noGrp="1"/>
          </p:cNvSpPr>
          <p:nvPr>
            <p:ph type="body" sz="quarter" idx="13"/>
          </p:nvPr>
        </p:nvSpPr>
        <p:spPr/>
        <p:txBody>
          <a:bodyPr/>
          <a:lstStyle/>
          <a:p>
            <a:r>
              <a:rPr lang="ja-JP" altLang="en-US"/>
              <a:t>③</a:t>
            </a:r>
            <a:r>
              <a:rPr kumimoji="1" lang="ja-JP" altLang="en-US"/>
              <a:t>　</a:t>
            </a:r>
            <a:r>
              <a:rPr lang="ja-JP" altLang="ja-JP"/>
              <a:t>クラウド管理画面にログイン後、右上の「設定」をクリック</a:t>
            </a:r>
            <a:br>
              <a:rPr lang="en-US" altLang="ja-JP"/>
            </a:br>
            <a:r>
              <a:rPr lang="ja-JP" altLang="ja-JP"/>
              <a:t>　　し、「セキュリティ」のタブから「</a:t>
            </a:r>
            <a:r>
              <a:rPr lang="ja-JP" altLang="en-US"/>
              <a:t>グループ設定</a:t>
            </a:r>
            <a:r>
              <a:rPr lang="ja-JP" altLang="ja-JP"/>
              <a:t>」を</a:t>
            </a:r>
            <a:br>
              <a:rPr lang="en-US" altLang="ja-JP"/>
            </a:br>
            <a:r>
              <a:rPr lang="ja-JP" altLang="ja-JP"/>
              <a:t>　　クリックします</a:t>
            </a:r>
            <a:endParaRPr kumimoji="1" lang="ja-JP" altLang="en-US"/>
          </a:p>
        </p:txBody>
      </p:sp>
      <p:sp>
        <p:nvSpPr>
          <p:cNvPr id="4" name="フッター プレースホルダー 3">
            <a:extLst>
              <a:ext uri="{FF2B5EF4-FFF2-40B4-BE49-F238E27FC236}">
                <a16:creationId xmlns:a16="http://schemas.microsoft.com/office/drawing/2014/main" id="{5469866D-3E98-379F-6F39-AF9F8957B787}"/>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D7B8CB53-524E-E645-EAF6-A182E5322D8E}"/>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
        <p:nvSpPr>
          <p:cNvPr id="6" name="テキスト プレースホルダー 5">
            <a:extLst>
              <a:ext uri="{FF2B5EF4-FFF2-40B4-BE49-F238E27FC236}">
                <a16:creationId xmlns:a16="http://schemas.microsoft.com/office/drawing/2014/main" id="{5AFD4F3F-BE85-F13F-2505-F3001CD2A7C9}"/>
              </a:ext>
            </a:extLst>
          </p:cNvPr>
          <p:cNvSpPr>
            <a:spLocks noGrp="1"/>
          </p:cNvSpPr>
          <p:nvPr>
            <p:ph type="body" sz="quarter" idx="17"/>
          </p:nvPr>
        </p:nvSpPr>
        <p:spPr/>
        <p:txBody>
          <a:bodyPr/>
          <a:lstStyle/>
          <a:p>
            <a:r>
              <a:rPr lang="ja-JP" altLang="en-US"/>
              <a:t>④</a:t>
            </a:r>
            <a:r>
              <a:rPr kumimoji="1" lang="ja-JP" altLang="en-US"/>
              <a:t>　</a:t>
            </a:r>
            <a:r>
              <a:rPr kumimoji="1" lang="en-US" altLang="ja-JP"/>
              <a:t>“</a:t>
            </a:r>
            <a:r>
              <a:rPr kumimoji="1" lang="ja-JP" altLang="en-US"/>
              <a:t>編集</a:t>
            </a:r>
            <a:r>
              <a:rPr lang="en-US" altLang="ja-JP"/>
              <a:t>”</a:t>
            </a:r>
            <a:r>
              <a:rPr kumimoji="1" lang="ja-JP" altLang="en-US"/>
              <a:t>のラジオボタンより</a:t>
            </a:r>
            <a:r>
              <a:rPr lang="ja-JP" altLang="en-US"/>
              <a:t>「</a:t>
            </a:r>
            <a:r>
              <a:rPr kumimoji="1" lang="ja-JP" altLang="en-US"/>
              <a:t>コレダケトオス</a:t>
            </a:r>
            <a:r>
              <a:rPr lang="ja-JP" altLang="en-US"/>
              <a:t>」</a:t>
            </a:r>
            <a:r>
              <a:rPr kumimoji="1" lang="ja-JP" altLang="en-US"/>
              <a:t>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sp>
        <p:nvSpPr>
          <p:cNvPr id="13" name="正方形/長方形 12">
            <a:extLst>
              <a:ext uri="{FF2B5EF4-FFF2-40B4-BE49-F238E27FC236}">
                <a16:creationId xmlns:a16="http://schemas.microsoft.com/office/drawing/2014/main" id="{03F15C3F-E000-8409-0E3F-D79A7F4A197D}"/>
              </a:ext>
            </a:extLst>
          </p:cNvPr>
          <p:cNvSpPr/>
          <p:nvPr/>
        </p:nvSpPr>
        <p:spPr>
          <a:xfrm>
            <a:off x="8582819" y="2163831"/>
            <a:ext cx="51276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7A63552A-1E92-1046-59EC-A35B6F65099D}"/>
              </a:ext>
            </a:extLst>
          </p:cNvPr>
          <p:cNvSpPr/>
          <p:nvPr/>
        </p:nvSpPr>
        <p:spPr>
          <a:xfrm>
            <a:off x="9095582" y="2570026"/>
            <a:ext cx="115094"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descr="グラフィカル ユーザー インターフェイス, アプリケーション&#10;&#10;AI 生成コンテンツは誤りを含む可能性があります。">
            <a:extLst>
              <a:ext uri="{FF2B5EF4-FFF2-40B4-BE49-F238E27FC236}">
                <a16:creationId xmlns:a16="http://schemas.microsoft.com/office/drawing/2014/main" id="{1D8879F3-2129-2801-A23F-1C80205EC90F}"/>
              </a:ext>
            </a:extLst>
          </p:cNvPr>
          <p:cNvPicPr>
            <a:picLocks noChangeAspect="1"/>
          </p:cNvPicPr>
          <p:nvPr/>
        </p:nvPicPr>
        <p:blipFill>
          <a:blip r:embed="rId3"/>
          <a:stretch>
            <a:fillRect/>
          </a:stretch>
        </p:blipFill>
        <p:spPr>
          <a:xfrm>
            <a:off x="1538596" y="1794439"/>
            <a:ext cx="3600000" cy="2155433"/>
          </a:xfrm>
          <a:prstGeom prst="rect">
            <a:avLst/>
          </a:prstGeom>
          <a:ln w="12700">
            <a:solidFill>
              <a:schemeClr val="tx1"/>
            </a:solidFill>
          </a:ln>
        </p:spPr>
      </p:pic>
      <p:sp>
        <p:nvSpPr>
          <p:cNvPr id="7" name="正方形/長方形 6">
            <a:extLst>
              <a:ext uri="{FF2B5EF4-FFF2-40B4-BE49-F238E27FC236}">
                <a16:creationId xmlns:a16="http://schemas.microsoft.com/office/drawing/2014/main" id="{F8AAF0D0-4DA5-B597-87AB-B2A1EB830DCD}"/>
              </a:ext>
            </a:extLst>
          </p:cNvPr>
          <p:cNvSpPr/>
          <p:nvPr/>
        </p:nvSpPr>
        <p:spPr>
          <a:xfrm>
            <a:off x="4603750" y="1971675"/>
            <a:ext cx="501650"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E06DF553-D1B5-1CA5-409F-42707FB242FE}"/>
              </a:ext>
            </a:extLst>
          </p:cNvPr>
          <p:cNvSpPr/>
          <p:nvPr/>
        </p:nvSpPr>
        <p:spPr>
          <a:xfrm>
            <a:off x="1573378" y="3794128"/>
            <a:ext cx="662781" cy="13943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3B2258A-1E52-EADF-632A-CEACDB66EEA4}"/>
              </a:ext>
            </a:extLst>
          </p:cNvPr>
          <p:cNvSpPr/>
          <p:nvPr/>
        </p:nvSpPr>
        <p:spPr>
          <a:xfrm>
            <a:off x="1930961" y="2297091"/>
            <a:ext cx="383614" cy="1143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6208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4A59C864-87F1-2AF7-7D70-8B216CFAFEFE}"/>
              </a:ext>
            </a:extLst>
          </p:cNvPr>
          <p:cNvPicPr>
            <a:picLocks noChangeAspect="1"/>
          </p:cNvPicPr>
          <p:nvPr/>
        </p:nvPicPr>
        <p:blipFill>
          <a:blip r:embed="rId2"/>
          <a:stretch>
            <a:fillRect/>
          </a:stretch>
        </p:blipFill>
        <p:spPr>
          <a:xfrm>
            <a:off x="7276531" y="2019684"/>
            <a:ext cx="3600000" cy="2572753"/>
          </a:xfrm>
          <a:prstGeom prst="rect">
            <a:avLst/>
          </a:prstGeom>
          <a:ln w="12700">
            <a:solidFill>
              <a:schemeClr val="tx1"/>
            </a:solidFill>
          </a:ln>
        </p:spPr>
      </p:pic>
      <p:pic>
        <p:nvPicPr>
          <p:cNvPr id="9" name="図 8" descr="グラフィカル ユーザー インターフェイス, アプリケーション&#10;&#10;AI 生成コンテンツは誤りを含む可能性があります。">
            <a:extLst>
              <a:ext uri="{FF2B5EF4-FFF2-40B4-BE49-F238E27FC236}">
                <a16:creationId xmlns:a16="http://schemas.microsoft.com/office/drawing/2014/main" id="{CD03D3F5-E2DD-0282-3CF3-955D9E1AA1E2}"/>
              </a:ext>
            </a:extLst>
          </p:cNvPr>
          <p:cNvPicPr>
            <a:picLocks noChangeAspect="1"/>
          </p:cNvPicPr>
          <p:nvPr/>
        </p:nvPicPr>
        <p:blipFill>
          <a:blip r:embed="rId3"/>
          <a:stretch>
            <a:fillRect/>
          </a:stretch>
        </p:blipFill>
        <p:spPr>
          <a:xfrm>
            <a:off x="1541245" y="1394049"/>
            <a:ext cx="3600000" cy="2566156"/>
          </a:xfrm>
          <a:prstGeom prst="rect">
            <a:avLst/>
          </a:prstGeom>
          <a:ln w="12700">
            <a:solidFill>
              <a:schemeClr val="tx1"/>
            </a:solidFill>
          </a:ln>
        </p:spPr>
      </p:pic>
      <p:sp>
        <p:nvSpPr>
          <p:cNvPr id="2" name="タイトル 1">
            <a:extLst>
              <a:ext uri="{FF2B5EF4-FFF2-40B4-BE49-F238E27FC236}">
                <a16:creationId xmlns:a16="http://schemas.microsoft.com/office/drawing/2014/main" id="{39FF762E-AD8D-236A-FA2D-55C477BB2A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17ABBAED-BF38-978E-F5B2-A92794601CDE}"/>
              </a:ext>
            </a:extLst>
          </p:cNvPr>
          <p:cNvSpPr>
            <a:spLocks noGrp="1"/>
          </p:cNvSpPr>
          <p:nvPr>
            <p:ph type="body" sz="quarter" idx="13"/>
          </p:nvPr>
        </p:nvSpPr>
        <p:spPr/>
        <p:txBody>
          <a:bodyPr/>
          <a:lstStyle/>
          <a:p>
            <a:r>
              <a:rPr lang="ja-JP" altLang="en-US"/>
              <a:t>⑤</a:t>
            </a:r>
            <a:r>
              <a:rPr kumimoji="1" lang="ja-JP" altLang="en-US"/>
              <a:t>　「追加」をクリックします</a:t>
            </a:r>
          </a:p>
        </p:txBody>
      </p:sp>
      <p:sp>
        <p:nvSpPr>
          <p:cNvPr id="4" name="フッター プレースホルダー 3">
            <a:extLst>
              <a:ext uri="{FF2B5EF4-FFF2-40B4-BE49-F238E27FC236}">
                <a16:creationId xmlns:a16="http://schemas.microsoft.com/office/drawing/2014/main" id="{D8E545D5-383F-1817-8BFF-61D5642FEA12}"/>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BCDEAF13-E804-E2C5-81FF-8147D52BE476}"/>
              </a:ext>
            </a:extLst>
          </p:cNvPr>
          <p:cNvSpPr>
            <a:spLocks noGrp="1"/>
          </p:cNvSpPr>
          <p:nvPr>
            <p:ph type="sldNum" sz="quarter" idx="16"/>
          </p:nvPr>
        </p:nvSpPr>
        <p:spPr/>
        <p:txBody>
          <a:bodyPr/>
          <a:lstStyle/>
          <a:p>
            <a:fld id="{D57F1E4F-1CFF-5643-939E-217C01CDF565}" type="slidenum">
              <a:rPr lang="en-US" smtClean="0"/>
              <a:pPr/>
              <a:t>9</a:t>
            </a:fld>
            <a:endParaRPr lang="en-US" dirty="0"/>
          </a:p>
        </p:txBody>
      </p:sp>
      <p:sp>
        <p:nvSpPr>
          <p:cNvPr id="6" name="テキスト プレースホルダー 5">
            <a:extLst>
              <a:ext uri="{FF2B5EF4-FFF2-40B4-BE49-F238E27FC236}">
                <a16:creationId xmlns:a16="http://schemas.microsoft.com/office/drawing/2014/main" id="{7D66DD09-AEAA-2611-F6B2-813B953CD610}"/>
              </a:ext>
            </a:extLst>
          </p:cNvPr>
          <p:cNvSpPr>
            <a:spLocks noGrp="1"/>
          </p:cNvSpPr>
          <p:nvPr>
            <p:ph type="body" sz="quarter" idx="17"/>
          </p:nvPr>
        </p:nvSpPr>
        <p:spPr/>
        <p:txBody>
          <a:bodyPr/>
          <a:lstStyle/>
          <a:p>
            <a:r>
              <a:rPr lang="ja-JP" altLang="en-US"/>
              <a:t>⑥</a:t>
            </a:r>
            <a:r>
              <a:rPr kumimoji="1" lang="ja-JP" altLang="en-US"/>
              <a:t>　単独で指定する場合は</a:t>
            </a:r>
            <a:r>
              <a:rPr lang="en-US" altLang="ja-JP"/>
              <a:t>”</a:t>
            </a:r>
            <a:r>
              <a:rPr kumimoji="1" lang="en-US" altLang="ja-JP"/>
              <a:t>IP </a:t>
            </a:r>
            <a:r>
              <a:rPr kumimoji="1" lang="ja-JP" altLang="en-US"/>
              <a:t>アドレス</a:t>
            </a:r>
            <a:r>
              <a:rPr kumimoji="1" lang="en-US" altLang="ja-JP"/>
              <a:t>”</a:t>
            </a:r>
            <a:r>
              <a:rPr kumimoji="1" lang="ja-JP" altLang="en-US"/>
              <a:t>、範囲で指定する場合</a:t>
            </a:r>
            <a:br>
              <a:rPr kumimoji="1" lang="en-US" altLang="ja-JP"/>
            </a:br>
            <a:r>
              <a:rPr kumimoji="1" lang="ja-JP" altLang="en-US"/>
              <a:t>　　は</a:t>
            </a:r>
            <a:r>
              <a:rPr lang="en-US" altLang="ja-JP"/>
              <a:t>”I</a:t>
            </a:r>
            <a:r>
              <a:rPr kumimoji="1" lang="en-US" altLang="ja-JP"/>
              <a:t>P </a:t>
            </a:r>
            <a:r>
              <a:rPr kumimoji="1" lang="ja-JP" altLang="en-US"/>
              <a:t>アドレス範囲</a:t>
            </a:r>
            <a:r>
              <a:rPr kumimoji="1" lang="en-US" altLang="ja-JP"/>
              <a:t>”</a:t>
            </a:r>
            <a:r>
              <a:rPr kumimoji="1" lang="ja-JP" altLang="en-US"/>
              <a:t>のラジオボタンをクリックし、例に</a:t>
            </a:r>
            <a:br>
              <a:rPr lang="en-US" altLang="ja-JP"/>
            </a:br>
            <a:r>
              <a:rPr lang="ja-JP" altLang="en-US"/>
              <a:t>　　</a:t>
            </a:r>
            <a:r>
              <a:rPr kumimoji="1" lang="ja-JP" altLang="en-US"/>
              <a:t>習って</a:t>
            </a:r>
            <a:r>
              <a:rPr kumimoji="1" lang="en-US" altLang="ja-JP"/>
              <a:t>”</a:t>
            </a:r>
            <a:r>
              <a:rPr kumimoji="1" lang="ja-JP" altLang="en-US"/>
              <a:t>ルール</a:t>
            </a:r>
            <a:r>
              <a:rPr lang="en-US" altLang="ja-JP"/>
              <a:t>”</a:t>
            </a:r>
            <a:r>
              <a:rPr kumimoji="1" lang="ja-JP" altLang="en-US"/>
              <a:t>の記入欄に</a:t>
            </a:r>
            <a:r>
              <a:rPr kumimoji="1" lang="en-US" altLang="ja-JP"/>
              <a:t>IP</a:t>
            </a:r>
            <a:r>
              <a:rPr kumimoji="1" lang="ja-JP" altLang="en-US"/>
              <a:t>アドレスを記入し、「追加」</a:t>
            </a:r>
            <a:br>
              <a:rPr kumimoji="1" lang="en-US" altLang="ja-JP"/>
            </a:br>
            <a:r>
              <a:rPr kumimoji="1" lang="ja-JP" altLang="en-US"/>
              <a:t>　　をクリックします</a:t>
            </a:r>
          </a:p>
        </p:txBody>
      </p:sp>
      <p:sp>
        <p:nvSpPr>
          <p:cNvPr id="11" name="正方形/長方形 10">
            <a:extLst>
              <a:ext uri="{FF2B5EF4-FFF2-40B4-BE49-F238E27FC236}">
                <a16:creationId xmlns:a16="http://schemas.microsoft.com/office/drawing/2014/main" id="{9C0F4279-5428-70D8-BA81-6E86B4395785}"/>
              </a:ext>
            </a:extLst>
          </p:cNvPr>
          <p:cNvSpPr/>
          <p:nvPr/>
        </p:nvSpPr>
        <p:spPr>
          <a:xfrm>
            <a:off x="3194844" y="2424906"/>
            <a:ext cx="288131"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6F1EDC24-0ADB-F85B-BA57-E1BCE6FA564B}"/>
              </a:ext>
            </a:extLst>
          </p:cNvPr>
          <p:cNvSpPr/>
          <p:nvPr/>
        </p:nvSpPr>
        <p:spPr>
          <a:xfrm>
            <a:off x="8208962" y="3007655"/>
            <a:ext cx="1397001"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9C86437C-0071-0C10-C4B1-23D7EFC88E1A}"/>
              </a:ext>
            </a:extLst>
          </p:cNvPr>
          <p:cNvSpPr/>
          <p:nvPr/>
        </p:nvSpPr>
        <p:spPr>
          <a:xfrm>
            <a:off x="7967662" y="3409950"/>
            <a:ext cx="1704975" cy="12455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D4215795-2276-72B3-B96E-A37751173969}"/>
              </a:ext>
            </a:extLst>
          </p:cNvPr>
          <p:cNvSpPr/>
          <p:nvPr/>
        </p:nvSpPr>
        <p:spPr>
          <a:xfrm>
            <a:off x="9636920" y="4061620"/>
            <a:ext cx="554830" cy="12382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7007186"/>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336</TotalTime>
  <Words>808</Words>
  <Application>Microsoft Office PowerPoint</Application>
  <PresentationFormat>ワイド画面</PresentationFormat>
  <Paragraphs>55</Paragraphs>
  <Slides>13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游ゴシック</vt:lpstr>
      <vt:lpstr>Gill Sans MT</vt:lpstr>
      <vt:lpstr>Wingdings 2</vt:lpstr>
      <vt:lpstr>配当</vt:lpstr>
      <vt:lpstr>MRB操作マニュアル</vt:lpstr>
      <vt:lpstr>目次</vt:lpstr>
      <vt:lpstr>1. グループ設定</vt:lpstr>
      <vt:lpstr>PowerPoint プレゼンテーション</vt:lpstr>
      <vt:lpstr>PowerPoint プレゼンテーション</vt:lpstr>
      <vt:lpstr>PowerPoint プレゼンテーション</vt:lpstr>
      <vt:lpstr>2. コレダケトオス</vt:lpstr>
      <vt:lpstr>PowerPoint プレゼンテーション</vt:lpstr>
      <vt:lpstr>PowerPoint プレゼンテーション</vt:lpstr>
      <vt:lpstr>PowerPoint プレゼンテーション</vt:lpstr>
      <vt:lpstr>3. グループ別フィルタリング</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3</cp:revision>
  <dcterms:created xsi:type="dcterms:W3CDTF">2025-04-24T07:44:14Z</dcterms:created>
  <dcterms:modified xsi:type="dcterms:W3CDTF">2025-09-01T07:57:11Z</dcterms:modified>
</cp:coreProperties>
</file>