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5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153BA6-0B5A-4EB3-BF5B-7428E2F3BF24}" v="58" dt="2025-09-01T08:19:34.8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97" autoAdjust="0"/>
    <p:restoredTop sz="94610" autoAdjust="0"/>
  </p:normalViewPr>
  <p:slideViewPr>
    <p:cSldViewPr snapToGrid="0">
      <p:cViewPr>
        <p:scale>
          <a:sx n="100" d="100"/>
          <a:sy n="100" d="100"/>
        </p:scale>
        <p:origin x="10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09B593A0-3E14-4716-8AEB-45207223E623}"/>
    <pc:docChg chg="modSld">
      <pc:chgData name="Technol.Corp 櫻庭竜太" userId="f291aa17-b8e0-4fe2-8f83-ae8a96cc9266" providerId="ADAL" clId="{09B593A0-3E14-4716-8AEB-45207223E623}" dt="2025-07-30T04:13:37.223" v="62"/>
      <pc:docMkLst>
        <pc:docMk/>
      </pc:docMkLst>
      <pc:sldChg chg="modSp mod">
        <pc:chgData name="Technol.Corp 櫻庭竜太" userId="f291aa17-b8e0-4fe2-8f83-ae8a96cc9266" providerId="ADAL" clId="{09B593A0-3E14-4716-8AEB-45207223E623}" dt="2025-07-30T04:13:37.223" v="62"/>
        <pc:sldMkLst>
          <pc:docMk/>
          <pc:sldMk cId="1907053450" sldId="257"/>
        </pc:sldMkLst>
        <pc:spChg chg="mod">
          <ac:chgData name="Technol.Corp 櫻庭竜太" userId="f291aa17-b8e0-4fe2-8f83-ae8a96cc9266" providerId="ADAL" clId="{09B593A0-3E14-4716-8AEB-45207223E623}" dt="2025-07-30T04:13:37.223" v="62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09B593A0-3E14-4716-8AEB-45207223E623}" dt="2025-07-29T08:17:37.138" v="36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09B593A0-3E14-4716-8AEB-45207223E623}" dt="2025-07-29T08:17:37.138" v="36" actId="20577"/>
          <ac:spMkLst>
            <pc:docMk/>
            <pc:sldMk cId="3175047991" sldId="258"/>
            <ac:spMk id="3" creationId="{9099805A-4B7B-B82B-E1F8-1E80F4ED67A8}"/>
          </ac:spMkLst>
        </pc:spChg>
      </pc:sldChg>
    </pc:docChg>
  </pc:docChgLst>
  <pc:docChgLst>
    <pc:chgData name="Technol.Corp 櫻庭竜太" userId="f291aa17-b8e0-4fe2-8f83-ae8a96cc9266" providerId="ADAL" clId="{42153BA6-0B5A-4EB3-BF5B-7428E2F3BF24}"/>
    <pc:docChg chg="undo custSel addSld modSld">
      <pc:chgData name="Technol.Corp 櫻庭竜太" userId="f291aa17-b8e0-4fe2-8f83-ae8a96cc9266" providerId="ADAL" clId="{42153BA6-0B5A-4EB3-BF5B-7428E2F3BF24}" dt="2025-09-01T08:20:42.251" v="341" actId="1076"/>
      <pc:docMkLst>
        <pc:docMk/>
      </pc:docMkLst>
      <pc:sldChg chg="modSp mod">
        <pc:chgData name="Technol.Corp 櫻庭竜太" userId="f291aa17-b8e0-4fe2-8f83-ae8a96cc9266" providerId="ADAL" clId="{42153BA6-0B5A-4EB3-BF5B-7428E2F3BF24}" dt="2025-08-28T05:13:07.418" v="169" actId="20577"/>
        <pc:sldMkLst>
          <pc:docMk/>
          <pc:sldMk cId="1907053450" sldId="257"/>
        </pc:sldMkLst>
        <pc:spChg chg="mod">
          <ac:chgData name="Technol.Corp 櫻庭竜太" userId="f291aa17-b8e0-4fe2-8f83-ae8a96cc9266" providerId="ADAL" clId="{42153BA6-0B5A-4EB3-BF5B-7428E2F3BF24}" dt="2025-08-28T05:13:07.418" v="169" actId="2057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 modClrScheme chgLayout">
        <pc:chgData name="Technol.Corp 櫻庭竜太" userId="f291aa17-b8e0-4fe2-8f83-ae8a96cc9266" providerId="ADAL" clId="{42153BA6-0B5A-4EB3-BF5B-7428E2F3BF24}" dt="2025-09-01T08:15:28.316" v="229"/>
        <pc:sldMkLst>
          <pc:docMk/>
          <pc:sldMk cId="3175047991" sldId="258"/>
        </pc:sldMkLst>
        <pc:spChg chg="mod ord">
          <ac:chgData name="Technol.Corp 櫻庭竜太" userId="f291aa17-b8e0-4fe2-8f83-ae8a96cc9266" providerId="ADAL" clId="{42153BA6-0B5A-4EB3-BF5B-7428E2F3BF24}" dt="2025-08-25T06:51:56.707" v="83"/>
          <ac:spMkLst>
            <pc:docMk/>
            <pc:sldMk cId="3175047991" sldId="258"/>
            <ac:spMk id="3" creationId="{9099805A-4B7B-B82B-E1F8-1E80F4ED67A8}"/>
          </ac:spMkLst>
        </pc:spChg>
        <pc:spChg chg="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4" creationId="{7094BD70-5431-412A-22F8-754A2B16E864}"/>
          </ac:spMkLst>
        </pc:spChg>
        <pc:spChg chg="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5" creationId="{FC615D8D-F073-391F-DE3A-412124FF59A1}"/>
          </ac:spMkLst>
        </pc:spChg>
        <pc:spChg chg="mod ord">
          <ac:chgData name="Technol.Corp 櫻庭竜太" userId="f291aa17-b8e0-4fe2-8f83-ae8a96cc9266" providerId="ADAL" clId="{42153BA6-0B5A-4EB3-BF5B-7428E2F3BF24}" dt="2025-09-01T08:15:28.316" v="229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42153BA6-0B5A-4EB3-BF5B-7428E2F3BF24}" dt="2025-09-01T08:15:05.439" v="194" actId="1076"/>
          <ac:spMkLst>
            <pc:docMk/>
            <pc:sldMk cId="3175047991" sldId="258"/>
            <ac:spMk id="12" creationId="{7096C766-DA2D-90D8-51DE-9BCC0AE72467}"/>
          </ac:spMkLst>
        </pc:spChg>
        <pc:spChg chg="mod">
          <ac:chgData name="Technol.Corp 櫻庭竜太" userId="f291aa17-b8e0-4fe2-8f83-ae8a96cc9266" providerId="ADAL" clId="{42153BA6-0B5A-4EB3-BF5B-7428E2F3BF24}" dt="2025-09-01T08:15:05.439" v="194" actId="1076"/>
          <ac:spMkLst>
            <pc:docMk/>
            <pc:sldMk cId="3175047991" sldId="258"/>
            <ac:spMk id="13" creationId="{C1E1BBE9-FDE6-70AD-F99C-DD7951C296E8}"/>
          </ac:spMkLst>
        </pc:spChg>
        <pc:spChg chg="add 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14" creationId="{8E178CAC-69C3-ABF5-7C3D-185113661055}"/>
          </ac:spMkLst>
        </pc:spChg>
        <pc:spChg chg="mod">
          <ac:chgData name="Technol.Corp 櫻庭竜太" userId="f291aa17-b8e0-4fe2-8f83-ae8a96cc9266" providerId="ADAL" clId="{42153BA6-0B5A-4EB3-BF5B-7428E2F3BF24}" dt="2025-08-25T07:09:19.336" v="110" actId="14100"/>
          <ac:spMkLst>
            <pc:docMk/>
            <pc:sldMk cId="3175047991" sldId="258"/>
            <ac:spMk id="15" creationId="{8A64A046-4BCD-82BE-5A0C-7F9BA36D296C}"/>
          </ac:spMkLst>
        </pc:spChg>
        <pc:spChg chg="mod">
          <ac:chgData name="Technol.Corp 櫻庭竜太" userId="f291aa17-b8e0-4fe2-8f83-ae8a96cc9266" providerId="ADAL" clId="{42153BA6-0B5A-4EB3-BF5B-7428E2F3BF24}" dt="2025-08-25T07:09:48.728" v="116" actId="14100"/>
          <ac:spMkLst>
            <pc:docMk/>
            <pc:sldMk cId="3175047991" sldId="258"/>
            <ac:spMk id="16" creationId="{A426BC33-3A16-5B1C-435D-7F75B67F4B16}"/>
          </ac:spMkLst>
        </pc:spChg>
        <pc:spChg chg="add mod">
          <ac:chgData name="Technol.Corp 櫻庭竜太" userId="f291aa17-b8e0-4fe2-8f83-ae8a96cc9266" providerId="ADAL" clId="{42153BA6-0B5A-4EB3-BF5B-7428E2F3BF24}" dt="2025-08-25T07:09:40.099" v="114" actId="1076"/>
          <ac:spMkLst>
            <pc:docMk/>
            <pc:sldMk cId="3175047991" sldId="258"/>
            <ac:spMk id="19" creationId="{B912E953-996D-A95D-51C5-CCF1CB4C57CB}"/>
          </ac:spMkLst>
        </pc:spChg>
        <pc:picChg chg="add mod ord">
          <ac:chgData name="Technol.Corp 櫻庭竜太" userId="f291aa17-b8e0-4fe2-8f83-ae8a96cc9266" providerId="ADAL" clId="{42153BA6-0B5A-4EB3-BF5B-7428E2F3BF24}" dt="2025-08-25T07:08:57.381" v="107" actId="1076"/>
          <ac:picMkLst>
            <pc:docMk/>
            <pc:sldMk cId="3175047991" sldId="258"/>
            <ac:picMk id="18" creationId="{C5FBAD12-75BE-E2EC-6424-846402B456E5}"/>
          </ac:picMkLst>
        </pc:picChg>
        <pc:picChg chg="add mod ord">
          <ac:chgData name="Technol.Corp 櫻庭竜太" userId="f291aa17-b8e0-4fe2-8f83-ae8a96cc9266" providerId="ADAL" clId="{42153BA6-0B5A-4EB3-BF5B-7428E2F3BF24}" dt="2025-09-01T08:15:05.439" v="194" actId="1076"/>
          <ac:picMkLst>
            <pc:docMk/>
            <pc:sldMk cId="3175047991" sldId="258"/>
            <ac:picMk id="21" creationId="{9EA4A92C-96A7-0210-31D6-CB83DF1D93FF}"/>
          </ac:picMkLst>
        </pc:picChg>
      </pc:sldChg>
      <pc:sldChg chg="addSp delSp modSp mod">
        <pc:chgData name="Technol.Corp 櫻庭竜太" userId="f291aa17-b8e0-4fe2-8f83-ae8a96cc9266" providerId="ADAL" clId="{42153BA6-0B5A-4EB3-BF5B-7428E2F3BF24}" dt="2025-09-01T08:20:42.251" v="341" actId="1076"/>
        <pc:sldMkLst>
          <pc:docMk/>
          <pc:sldMk cId="579924448" sldId="259"/>
        </pc:sldMkLst>
        <pc:spChg chg="mod ord">
          <ac:chgData name="Technol.Corp 櫻庭竜太" userId="f291aa17-b8e0-4fe2-8f83-ae8a96cc9266" providerId="ADAL" clId="{42153BA6-0B5A-4EB3-BF5B-7428E2F3BF24}" dt="2025-09-01T08:18:03.883" v="268" actId="20577"/>
          <ac:spMkLst>
            <pc:docMk/>
            <pc:sldMk cId="579924448" sldId="259"/>
            <ac:spMk id="3" creationId="{5BEE9175-DFFD-60C6-2C7D-7B4FC379E853}"/>
          </ac:spMkLst>
        </pc:spChg>
        <pc:spChg chg="mod">
          <ac:chgData name="Technol.Corp 櫻庭竜太" userId="f291aa17-b8e0-4fe2-8f83-ae8a96cc9266" providerId="ADAL" clId="{42153BA6-0B5A-4EB3-BF5B-7428E2F3BF24}" dt="2025-09-01T08:16:40.759" v="239"/>
          <ac:spMkLst>
            <pc:docMk/>
            <pc:sldMk cId="579924448" sldId="259"/>
            <ac:spMk id="6" creationId="{355B71D4-E916-ABB8-0575-C496A3BBEAC4}"/>
          </ac:spMkLst>
        </pc:spChg>
        <pc:spChg chg="mod">
          <ac:chgData name="Technol.Corp 櫻庭竜太" userId="f291aa17-b8e0-4fe2-8f83-ae8a96cc9266" providerId="ADAL" clId="{42153BA6-0B5A-4EB3-BF5B-7428E2F3BF24}" dt="2025-09-01T08:16:35.447" v="234" actId="1076"/>
          <ac:spMkLst>
            <pc:docMk/>
            <pc:sldMk cId="579924448" sldId="259"/>
            <ac:spMk id="9" creationId="{1C8FCFF5-F838-3141-AAB8-EE51BDFF75F9}"/>
          </ac:spMkLst>
        </pc:spChg>
        <pc:graphicFrameChg chg="add del mod modGraphic">
          <ac:chgData name="Technol.Corp 櫻庭竜太" userId="f291aa17-b8e0-4fe2-8f83-ae8a96cc9266" providerId="ADAL" clId="{42153BA6-0B5A-4EB3-BF5B-7428E2F3BF24}" dt="2025-09-01T08:20:42.251" v="341" actId="1076"/>
          <ac:graphicFrameMkLst>
            <pc:docMk/>
            <pc:sldMk cId="579924448" sldId="259"/>
            <ac:graphicFrameMk id="11" creationId="{7BDD5EA7-8244-9572-25FC-838EA092A543}"/>
          </ac:graphicFrameMkLst>
        </pc:graphicFrameChg>
        <pc:picChg chg="add mod ord">
          <ac:chgData name="Technol.Corp 櫻庭竜太" userId="f291aa17-b8e0-4fe2-8f83-ae8a96cc9266" providerId="ADAL" clId="{42153BA6-0B5A-4EB3-BF5B-7428E2F3BF24}" dt="2025-09-01T08:16:14.759" v="232" actId="1076"/>
          <ac:picMkLst>
            <pc:docMk/>
            <pc:sldMk cId="579924448" sldId="259"/>
            <ac:picMk id="8" creationId="{F7F8948C-0DC1-13A8-7E4F-9B42128F8EF4}"/>
          </ac:picMkLst>
        </pc:picChg>
        <pc:picChg chg="add del mod">
          <ac:chgData name="Technol.Corp 櫻庭竜太" userId="f291aa17-b8e0-4fe2-8f83-ae8a96cc9266" providerId="ADAL" clId="{42153BA6-0B5A-4EB3-BF5B-7428E2F3BF24}" dt="2025-09-01T08:18:24.060" v="271" actId="478"/>
          <ac:picMkLst>
            <pc:docMk/>
            <pc:sldMk cId="579924448" sldId="259"/>
            <ac:picMk id="10" creationId="{4F6DA229-4D6C-95EE-189B-4C644646781D}"/>
          </ac:picMkLst>
        </pc:picChg>
      </pc:sldChg>
      <pc:sldChg chg="modSp add mod">
        <pc:chgData name="Technol.Corp 櫻庭竜太" userId="f291aa17-b8e0-4fe2-8f83-ae8a96cc9266" providerId="ADAL" clId="{42153BA6-0B5A-4EB3-BF5B-7428E2F3BF24}" dt="2025-09-01T08:09:43.715" v="185"/>
        <pc:sldMkLst>
          <pc:docMk/>
          <pc:sldMk cId="3926705087" sldId="265"/>
        </pc:sldMkLst>
        <pc:spChg chg="mod">
          <ac:chgData name="Technol.Corp 櫻庭竜太" userId="f291aa17-b8e0-4fe2-8f83-ae8a96cc9266" providerId="ADAL" clId="{42153BA6-0B5A-4EB3-BF5B-7428E2F3BF24}" dt="2025-08-25T06:48:05.191" v="6"/>
          <ac:spMkLst>
            <pc:docMk/>
            <pc:sldMk cId="3926705087" sldId="265"/>
            <ac:spMk id="2" creationId="{B1D7678F-F2E1-95A5-D18C-96A6CB3CB745}"/>
          </ac:spMkLst>
        </pc:spChg>
        <pc:spChg chg="mod">
          <ac:chgData name="Technol.Corp 櫻庭竜太" userId="f291aa17-b8e0-4fe2-8f83-ae8a96cc9266" providerId="ADAL" clId="{42153BA6-0B5A-4EB3-BF5B-7428E2F3BF24}" dt="2025-09-01T08:09:43.715" v="185"/>
          <ac:spMkLst>
            <pc:docMk/>
            <pc:sldMk cId="3926705087" sldId="265"/>
            <ac:spMk id="7" creationId="{7E2EC0AD-06CB-0E04-A0EE-A63CEB0ED2F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E21FA0A-749F-4497-A0E5-1BE7AB2A01D5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3ED2C32-0824-4AAC-9BAD-24D13306C54E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22-C652-4ED7-BC58-EF71772A8ABF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C2B05E-D95F-49DD-ABC2-D15CA367BA1B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ED4D2-FC15-439D-9765-336CCB107F41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0D593-4FE6-4EEA-8648-D5761474EA88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624DA20-9F81-4939-985B-3A44C3337A6E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ECB337D-6F60-4D5E-A046-BBEF806ABEFB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6C249C9-A035-4222-923B-6A6D5C14BDF9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302-A0FE-4BE2-910D-6F116FFA46B0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89BC6F1-8FFA-4204-86E6-32F3CAC7354B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振る舞い検知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振る舞い検知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7F2A55F-468D-382C-2115-E5F482F3AE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D7678F-F2E1-95A5-D18C-96A6CB3CB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1. </a:t>
            </a:r>
            <a:r>
              <a:rPr lang="ja-JP" altLang="en-US"/>
              <a:t>振る舞い検知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0AFAA5-9E84-8660-DB00-856B970C95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ログイン選択画面で「クラウドログイン」をクリックします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D44A521-02A2-79F2-EABB-4C1712594B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7BAF1543-E6B5-9BE3-EC65-6E010F5DA48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kumimoji="1" lang="en-US" altLang="ja-JP"/>
              <a:t>MRB</a:t>
            </a:r>
            <a:r>
              <a:rPr kumimoji="1" lang="ja-JP" altLang="en-US"/>
              <a:t>番号（機器コード）、</a:t>
            </a:r>
            <a:r>
              <a:rPr lang="ja-JP" altLang="en-US"/>
              <a:t>管理者ユーザ、パスワードを</a:t>
            </a:r>
            <a:br>
              <a:rPr lang="en-US" altLang="ja-JP"/>
            </a:br>
            <a:r>
              <a:rPr lang="ja-JP" altLang="en-US"/>
              <a:t>　　入力し、「ログイン」をクリックします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E2EC0AD-06CB-0E04-A0EE-A63CEB0ED2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ja-JP" altLang="en-US"/>
              <a:t>振る舞い検知は、</a:t>
            </a:r>
            <a:r>
              <a:rPr lang="en-US" altLang="ja-JP"/>
              <a:t>Web</a:t>
            </a:r>
            <a:r>
              <a:rPr lang="ja-JP" altLang="en-US"/>
              <a:t>ブラウジングを除くすべての通信を監視し、危険な通信先へのアクセスをブロックします</a:t>
            </a:r>
            <a:br>
              <a:rPr lang="en-US" altLang="ja-JP"/>
            </a:br>
            <a:r>
              <a:rPr lang="ja-JP" altLang="en-US"/>
              <a:t>振る舞い検知の強度設定の手順について説明します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F504677-3785-BC4D-123E-294ECE24A2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969A715F-AD0A-5D6E-A83E-E8983696E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201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F47A6A8-FC8E-45B1-CEA4-AB7FAA359E46}"/>
              </a:ext>
            </a:extLst>
          </p:cNvPr>
          <p:cNvSpPr/>
          <p:nvPr/>
        </p:nvSpPr>
        <p:spPr>
          <a:xfrm>
            <a:off x="3499162" y="3352800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" name="図 19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E096379C-F88E-9E52-1D5A-1AED6E4B7F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40746"/>
            <a:ext cx="3600000" cy="29167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6010DA3-1180-78F9-687A-D48A1B2ED695}"/>
              </a:ext>
            </a:extLst>
          </p:cNvPr>
          <p:cNvSpPr/>
          <p:nvPr/>
        </p:nvSpPr>
        <p:spPr>
          <a:xfrm>
            <a:off x="7421981" y="3211930"/>
            <a:ext cx="1982369" cy="69261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46D6A75-0EAA-28D5-E2C5-B3FCDF0182F8}"/>
              </a:ext>
            </a:extLst>
          </p:cNvPr>
          <p:cNvSpPr/>
          <p:nvPr/>
        </p:nvSpPr>
        <p:spPr>
          <a:xfrm>
            <a:off x="9512300" y="4311894"/>
            <a:ext cx="715660" cy="1394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705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9EA4A92C-96A7-0210-31D6-CB83DF1D93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106" y="1800308"/>
            <a:ext cx="3600000" cy="260721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8" name="図 17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C5FBAD12-75BE-E2EC-6424-846402B456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1800308"/>
            <a:ext cx="3600000" cy="213851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タイトル 13">
            <a:extLst>
              <a:ext uri="{FF2B5EF4-FFF2-40B4-BE49-F238E27FC236}">
                <a16:creationId xmlns:a16="http://schemas.microsoft.com/office/drawing/2014/main" id="{8E178CAC-69C3-ABF5-7C3D-185113661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し、「</a:t>
            </a:r>
            <a:r>
              <a:rPr lang="ja-JP" altLang="en-US"/>
              <a:t>セキュリティ」のタブから「振る舞い検知設定」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615D8D-F073-391F-DE3A-412124FF59A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ラジオボタンより検知のレベル</a:t>
            </a:r>
            <a:r>
              <a:rPr lang="ja-JP" altLang="en-US"/>
              <a:t>を</a:t>
            </a:r>
            <a:r>
              <a:rPr kumimoji="1" lang="ja-JP" altLang="en-US"/>
              <a:t>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  <a:br>
              <a:rPr kumimoji="1" lang="en-US" altLang="ja-JP"/>
            </a:br>
            <a:r>
              <a:rPr lang="en-US" altLang="ja-JP">
                <a:solidFill>
                  <a:srgbClr val="FF0000"/>
                </a:solidFill>
              </a:rPr>
              <a:t>※</a:t>
            </a:r>
            <a:r>
              <a:rPr lang="ja-JP" altLang="en-US">
                <a:solidFill>
                  <a:srgbClr val="FF0000"/>
                </a:solidFill>
              </a:rPr>
              <a:t>次項で振る舞い検知のレベルについて説明します</a:t>
            </a:r>
            <a:endParaRPr kumimoji="1" lang="en-US" altLang="ja-JP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A64A046-4BCD-82BE-5A0C-7F9BA36D296C}"/>
              </a:ext>
            </a:extLst>
          </p:cNvPr>
          <p:cNvSpPr/>
          <p:nvPr/>
        </p:nvSpPr>
        <p:spPr>
          <a:xfrm>
            <a:off x="4591050" y="1847850"/>
            <a:ext cx="501650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426BC33-3A16-5B1C-435D-7F75B67F4B16}"/>
              </a:ext>
            </a:extLst>
          </p:cNvPr>
          <p:cNvSpPr/>
          <p:nvPr/>
        </p:nvSpPr>
        <p:spPr>
          <a:xfrm>
            <a:off x="1563687" y="2721767"/>
            <a:ext cx="662781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096C766-DA2D-90D8-51DE-9BCC0AE72467}"/>
              </a:ext>
            </a:extLst>
          </p:cNvPr>
          <p:cNvSpPr/>
          <p:nvPr/>
        </p:nvSpPr>
        <p:spPr>
          <a:xfrm>
            <a:off x="7701136" y="2655475"/>
            <a:ext cx="2154590" cy="1577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1E1BBE9-FDE6-70AD-F99C-DD7951C296E8}"/>
              </a:ext>
            </a:extLst>
          </p:cNvPr>
          <p:cNvSpPr/>
          <p:nvPr/>
        </p:nvSpPr>
        <p:spPr>
          <a:xfrm>
            <a:off x="9392175" y="3046529"/>
            <a:ext cx="554039" cy="11477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912E953-996D-A95D-51C5-CCF1CB4C57CB}"/>
              </a:ext>
            </a:extLst>
          </p:cNvPr>
          <p:cNvSpPr/>
          <p:nvPr/>
        </p:nvSpPr>
        <p:spPr>
          <a:xfrm>
            <a:off x="1904207" y="2178822"/>
            <a:ext cx="393700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EE9175-DFFD-60C6-2C7D-7B4FC379E8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</a:t>
            </a:r>
            <a:r>
              <a:rPr lang="en-US" altLang="ja-JP"/>
              <a:t> 4</a:t>
            </a:r>
            <a:r>
              <a:rPr lang="ja-JP" altLang="en-US"/>
              <a:t>つの振る舞い検知レベル設定で制御します</a:t>
            </a:r>
            <a:endParaRPr lang="en-US" altLang="ja-JP"/>
          </a:p>
        </p:txBody>
      </p:sp>
      <p:pic>
        <p:nvPicPr>
          <p:cNvPr id="8" name="図 7" descr="グラフィカル ユーザー インターフェイス, アプリケーション, Teams&#10;&#10;AI 生成コンテンツは誤りを含む可能性があります。">
            <a:extLst>
              <a:ext uri="{FF2B5EF4-FFF2-40B4-BE49-F238E27FC236}">
                <a16:creationId xmlns:a16="http://schemas.microsoft.com/office/drawing/2014/main" id="{F7F8948C-0DC1-13A8-7E4F-9B42128F8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412419"/>
            <a:ext cx="3600000" cy="256551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81EC917B-A87C-400B-6CD2-678CBCD4D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126AA6-D5FB-CC40-392C-09D592866C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55B71D4-E916-ABB8-0575-C496A3BBEAC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⑥　設定を確認し、「確認」をクリックして設定は完了です</a:t>
            </a: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br>
              <a:rPr lang="en-US" altLang="ja-JP"/>
            </a:br>
            <a:r>
              <a:rPr lang="en-US" altLang="ja-JP">
                <a:solidFill>
                  <a:srgbClr val="FF0000"/>
                </a:solidFill>
              </a:rPr>
              <a:t>※</a:t>
            </a:r>
            <a:r>
              <a:rPr lang="ja-JP" altLang="en-US">
                <a:solidFill>
                  <a:srgbClr val="FF0000"/>
                </a:solidFill>
              </a:rPr>
              <a:t>振る舞い検知でブロックさせたい通信先は</a:t>
            </a:r>
            <a:r>
              <a:rPr lang="en-US" altLang="ja-JP">
                <a:solidFill>
                  <a:srgbClr val="FF0000"/>
                </a:solidFill>
              </a:rPr>
              <a:t>IP</a:t>
            </a:r>
            <a:r>
              <a:rPr lang="ja-JP" altLang="en-US">
                <a:solidFill>
                  <a:srgbClr val="FF0000"/>
                </a:solidFill>
              </a:rPr>
              <a:t>フィルタリング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のブラックリスト、許可させたい通信先はホワイトリストに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登録してください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（登録手順につきましては、</a:t>
            </a:r>
            <a:r>
              <a:rPr lang="en-US" altLang="ja-JP">
                <a:solidFill>
                  <a:srgbClr val="FF0000"/>
                </a:solidFill>
              </a:rPr>
              <a:t>IP</a:t>
            </a:r>
            <a:r>
              <a:rPr lang="ja-JP" altLang="en-US">
                <a:solidFill>
                  <a:srgbClr val="FF0000"/>
                </a:solidFill>
              </a:rPr>
              <a:t>フィルタリング設定の手順を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ご参照ください）</a:t>
            </a:r>
          </a:p>
          <a:p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C8FCFF5-F838-3141-AAB8-EE51BDFF75F9}"/>
              </a:ext>
            </a:extLst>
          </p:cNvPr>
          <p:cNvSpPr/>
          <p:nvPr/>
        </p:nvSpPr>
        <p:spPr>
          <a:xfrm>
            <a:off x="9395386" y="2636837"/>
            <a:ext cx="556809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AFBCF98-966F-B45E-6409-434A1090E04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7BDD5EA7-8244-9572-25FC-838EA092A5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021760"/>
              </p:ext>
            </p:extLst>
          </p:nvPr>
        </p:nvGraphicFramePr>
        <p:xfrm>
          <a:off x="828207" y="1412419"/>
          <a:ext cx="5026076" cy="7670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60868">
                  <a:extLst>
                    <a:ext uri="{9D8B030D-6E8A-4147-A177-3AD203B41FA5}">
                      <a16:colId xmlns:a16="http://schemas.microsoft.com/office/drawing/2014/main" val="3519679068"/>
                    </a:ext>
                  </a:extLst>
                </a:gridCol>
                <a:gridCol w="993430">
                  <a:extLst>
                    <a:ext uri="{9D8B030D-6E8A-4147-A177-3AD203B41FA5}">
                      <a16:colId xmlns:a16="http://schemas.microsoft.com/office/drawing/2014/main" val="1242024580"/>
                    </a:ext>
                  </a:extLst>
                </a:gridCol>
                <a:gridCol w="966372">
                  <a:extLst>
                    <a:ext uri="{9D8B030D-6E8A-4147-A177-3AD203B41FA5}">
                      <a16:colId xmlns:a16="http://schemas.microsoft.com/office/drawing/2014/main" val="2330850217"/>
                    </a:ext>
                  </a:extLst>
                </a:gridCol>
                <a:gridCol w="952930">
                  <a:extLst>
                    <a:ext uri="{9D8B030D-6E8A-4147-A177-3AD203B41FA5}">
                      <a16:colId xmlns:a16="http://schemas.microsoft.com/office/drawing/2014/main" val="973503873"/>
                    </a:ext>
                  </a:extLst>
                </a:gridCol>
                <a:gridCol w="752476">
                  <a:extLst>
                    <a:ext uri="{9D8B030D-6E8A-4147-A177-3AD203B41FA5}">
                      <a16:colId xmlns:a16="http://schemas.microsoft.com/office/drawing/2014/main" val="7676725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000" b="0">
                          <a:latin typeface="+mn-ea"/>
                          <a:ea typeface="+mn-ea"/>
                        </a:rPr>
                        <a:t>振る舞い検知レベル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高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中</a:t>
                      </a:r>
                      <a:endParaRPr kumimoji="1" lang="ja-JP" altLang="en-US" sz="1600">
                        <a:solidFill>
                          <a:schemeClr val="tx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低</a:t>
                      </a:r>
                      <a:endParaRPr kumimoji="1" lang="ja-JP" altLang="en-US" sz="1600">
                        <a:solidFill>
                          <a:schemeClr val="tx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無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661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00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スコア</a:t>
                      </a:r>
                      <a:endParaRPr kumimoji="1" lang="en-US" altLang="ja-JP" sz="1000">
                        <a:solidFill>
                          <a:schemeClr val="tx2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100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IP</a:t>
                      </a:r>
                      <a:r>
                        <a:rPr kumimoji="1" lang="ja-JP" altLang="en-US" sz="100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評価）</a:t>
                      </a:r>
                      <a:endParaRPr kumimoji="1" lang="en-US" altLang="ja-JP" sz="1000">
                        <a:solidFill>
                          <a:schemeClr val="tx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00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点以下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00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点以下</a:t>
                      </a:r>
                      <a:endParaRPr kumimoji="1" lang="ja-JP" altLang="en-US" sz="1600">
                        <a:solidFill>
                          <a:schemeClr val="tx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00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点以下</a:t>
                      </a:r>
                      <a:endParaRPr kumimoji="1" lang="ja-JP" altLang="en-US" sz="1600">
                        <a:solidFill>
                          <a:schemeClr val="tx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スルー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1888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92444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637</TotalTime>
  <Words>298</Words>
  <Application>Microsoft Office PowerPoint</Application>
  <PresentationFormat>ワイド画面</PresentationFormat>
  <Paragraphs>31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振る舞い検知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2025-04-25T05:32:54Z</dcterms:created>
  <dcterms:modified xsi:type="dcterms:W3CDTF">2025-09-01T08:20:43Z</dcterms:modified>
</cp:coreProperties>
</file>