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648" r:id="rId1"/>
  </p:sldMasterIdLst>
  <p:notesMasterIdLst>
    <p:notesMasterId r:id="rId22"/>
  </p:notesMasterIdLst>
  <p:sldIdLst>
    <p:sldId id="256" r:id="rId2"/>
    <p:sldId id="257" r:id="rId3"/>
    <p:sldId id="278" r:id="rId4"/>
    <p:sldId id="258" r:id="rId5"/>
    <p:sldId id="262" r:id="rId6"/>
    <p:sldId id="260" r:id="rId7"/>
    <p:sldId id="265" r:id="rId8"/>
    <p:sldId id="267" r:id="rId9"/>
    <p:sldId id="268" r:id="rId10"/>
    <p:sldId id="270" r:id="rId11"/>
    <p:sldId id="266" r:id="rId12"/>
    <p:sldId id="271" r:id="rId13"/>
    <p:sldId id="272" r:id="rId14"/>
    <p:sldId id="273" r:id="rId15"/>
    <p:sldId id="274" r:id="rId16"/>
    <p:sldId id="275" r:id="rId17"/>
    <p:sldId id="300" r:id="rId18"/>
    <p:sldId id="263" r:id="rId19"/>
    <p:sldId id="276" r:id="rId20"/>
    <p:sldId id="277"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F99C232-BABA-4286-961D-7DD6A5908289}" v="73" dt="2025-09-01T04:28:30.129"/>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442" autoAdjust="0"/>
    <p:restoredTop sz="94610" autoAdjust="0"/>
  </p:normalViewPr>
  <p:slideViewPr>
    <p:cSldViewPr snapToGrid="0">
      <p:cViewPr varScale="1">
        <p:scale>
          <a:sx n="101" d="100"/>
          <a:sy n="101" d="100"/>
        </p:scale>
        <p:origin x="1116" y="102"/>
      </p:cViewPr>
      <p:guideLst/>
    </p:cSldViewPr>
  </p:slideViewPr>
  <p:outlineViewPr>
    <p:cViewPr>
      <p:scale>
        <a:sx n="33" d="100"/>
        <a:sy n="33" d="100"/>
      </p:scale>
      <p:origin x="0" y="-9894"/>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echnol.Corp 櫻庭竜太" userId="f291aa17-b8e0-4fe2-8f83-ae8a96cc9266" providerId="ADAL" clId="{1EA9F908-540E-493B-8619-11B790CA9C80}"/>
    <pc:docChg chg="undo redo custSel addSld delSld modSld sldOrd">
      <pc:chgData name="Technol.Corp 櫻庭竜太" userId="f291aa17-b8e0-4fe2-8f83-ae8a96cc9266" providerId="ADAL" clId="{1EA9F908-540E-493B-8619-11B790CA9C80}" dt="2025-07-30T04:33:00.756" v="12982" actId="20577"/>
      <pc:docMkLst>
        <pc:docMk/>
      </pc:docMkLst>
      <pc:sldChg chg="modSp mod">
        <pc:chgData name="Technol.Corp 櫻庭竜太" userId="f291aa17-b8e0-4fe2-8f83-ae8a96cc9266" providerId="ADAL" clId="{1EA9F908-540E-493B-8619-11B790CA9C80}" dt="2025-07-30T04:33:00.756" v="12982" actId="20577"/>
        <pc:sldMkLst>
          <pc:docMk/>
          <pc:sldMk cId="1907053450" sldId="257"/>
        </pc:sldMkLst>
        <pc:spChg chg="mod">
          <ac:chgData name="Technol.Corp 櫻庭竜太" userId="f291aa17-b8e0-4fe2-8f83-ae8a96cc9266" providerId="ADAL" clId="{1EA9F908-540E-493B-8619-11B790CA9C80}" dt="2025-07-30T04:33:00.756" v="12982" actId="20577"/>
          <ac:spMkLst>
            <pc:docMk/>
            <pc:sldMk cId="1907053450" sldId="257"/>
            <ac:spMk id="7" creationId="{D7EEB5AD-7D57-D7D5-3A4F-840BACE6815A}"/>
          </ac:spMkLst>
        </pc:spChg>
      </pc:sldChg>
      <pc:sldChg chg="modSp mod">
        <pc:chgData name="Technol.Corp 櫻庭竜太" userId="f291aa17-b8e0-4fe2-8f83-ae8a96cc9266" providerId="ADAL" clId="{1EA9F908-540E-493B-8619-11B790CA9C80}" dt="2025-07-22T00:09:45.988" v="12806" actId="20577"/>
        <pc:sldMkLst>
          <pc:docMk/>
          <pc:sldMk cId="3175047991" sldId="258"/>
        </pc:sldMkLst>
        <pc:spChg chg="mod">
          <ac:chgData name="Technol.Corp 櫻庭竜太" userId="f291aa17-b8e0-4fe2-8f83-ae8a96cc9266" providerId="ADAL" clId="{1EA9F908-540E-493B-8619-11B790CA9C80}" dt="2025-07-22T00:09:45.988" v="12806" actId="20577"/>
          <ac:spMkLst>
            <pc:docMk/>
            <pc:sldMk cId="3175047991" sldId="258"/>
            <ac:spMk id="3" creationId="{9099805A-4B7B-B82B-E1F8-1E80F4ED67A8}"/>
          </ac:spMkLst>
        </pc:spChg>
        <pc:spChg chg="mod">
          <ac:chgData name="Technol.Corp 櫻庭竜太" userId="f291aa17-b8e0-4fe2-8f83-ae8a96cc9266" providerId="ADAL" clId="{1EA9F908-540E-493B-8619-11B790CA9C80}" dt="2025-07-16T08:55:24.999" v="12635" actId="20577"/>
          <ac:spMkLst>
            <pc:docMk/>
            <pc:sldMk cId="3175047991" sldId="258"/>
            <ac:spMk id="6" creationId="{D4270624-54A2-0683-B8B4-16E10A6513C8}"/>
          </ac:spMkLst>
        </pc:spChg>
        <pc:spChg chg="mod">
          <ac:chgData name="Technol.Corp 櫻庭竜太" userId="f291aa17-b8e0-4fe2-8f83-ae8a96cc9266" providerId="ADAL" clId="{1EA9F908-540E-493B-8619-11B790CA9C80}" dt="2025-07-16T08:55:38.790" v="12636" actId="1076"/>
          <ac:spMkLst>
            <pc:docMk/>
            <pc:sldMk cId="3175047991" sldId="258"/>
            <ac:spMk id="13" creationId="{57ADE597-0B6D-725B-A3D4-D3D8FC1573B2}"/>
          </ac:spMkLst>
        </pc:spChg>
      </pc:sldChg>
      <pc:sldChg chg="modSp mod">
        <pc:chgData name="Technol.Corp 櫻庭竜太" userId="f291aa17-b8e0-4fe2-8f83-ae8a96cc9266" providerId="ADAL" clId="{1EA9F908-540E-493B-8619-11B790CA9C80}" dt="2025-07-16T09:00:13.736" v="12777" actId="20577"/>
        <pc:sldMkLst>
          <pc:docMk/>
          <pc:sldMk cId="2951199958" sldId="260"/>
        </pc:sldMkLst>
        <pc:spChg chg="mod">
          <ac:chgData name="Technol.Corp 櫻庭竜太" userId="f291aa17-b8e0-4fe2-8f83-ae8a96cc9266" providerId="ADAL" clId="{1EA9F908-540E-493B-8619-11B790CA9C80}" dt="2025-07-16T09:00:13.736" v="12777" actId="20577"/>
          <ac:spMkLst>
            <pc:docMk/>
            <pc:sldMk cId="2951199958" sldId="260"/>
            <ac:spMk id="2" creationId="{6332772F-E736-D324-1FC7-C88122D67850}"/>
          </ac:spMkLst>
        </pc:spChg>
        <pc:spChg chg="mod">
          <ac:chgData name="Technol.Corp 櫻庭竜太" userId="f291aa17-b8e0-4fe2-8f83-ae8a96cc9266" providerId="ADAL" clId="{1EA9F908-540E-493B-8619-11B790CA9C80}" dt="2025-07-16T08:59:40.407" v="12774" actId="20577"/>
          <ac:spMkLst>
            <pc:docMk/>
            <pc:sldMk cId="2951199958" sldId="260"/>
            <ac:spMk id="3" creationId="{84164A00-BD56-4F89-9B69-7CCAE537AB35}"/>
          </ac:spMkLst>
        </pc:spChg>
        <pc:graphicFrameChg chg="mod modGraphic">
          <ac:chgData name="Technol.Corp 櫻庭竜太" userId="f291aa17-b8e0-4fe2-8f83-ae8a96cc9266" providerId="ADAL" clId="{1EA9F908-540E-493B-8619-11B790CA9C80}" dt="2025-07-16T08:58:34.781" v="12670" actId="1076"/>
          <ac:graphicFrameMkLst>
            <pc:docMk/>
            <pc:sldMk cId="2951199958" sldId="260"/>
            <ac:graphicFrameMk id="7" creationId="{C76063F3-9CF5-38C2-55A2-FA16C729CD3B}"/>
          </ac:graphicFrameMkLst>
        </pc:graphicFrameChg>
      </pc:sldChg>
      <pc:sldChg chg="modSp mod ord">
        <pc:chgData name="Technol.Corp 櫻庭竜太" userId="f291aa17-b8e0-4fe2-8f83-ae8a96cc9266" providerId="ADAL" clId="{1EA9F908-540E-493B-8619-11B790CA9C80}" dt="2025-07-16T08:56:09.532" v="12650"/>
        <pc:sldMkLst>
          <pc:docMk/>
          <pc:sldMk cId="2967612754" sldId="262"/>
        </pc:sldMkLst>
        <pc:spChg chg="mod">
          <ac:chgData name="Technol.Corp 櫻庭竜太" userId="f291aa17-b8e0-4fe2-8f83-ae8a96cc9266" providerId="ADAL" clId="{1EA9F908-540E-493B-8619-11B790CA9C80}" dt="2025-07-16T08:56:05.336" v="12645"/>
          <ac:spMkLst>
            <pc:docMk/>
            <pc:sldMk cId="2967612754" sldId="262"/>
            <ac:spMk id="3" creationId="{E9723BA2-DC0F-B8D0-03A6-AF62D5F386CB}"/>
          </ac:spMkLst>
        </pc:spChg>
        <pc:spChg chg="mod">
          <ac:chgData name="Technol.Corp 櫻庭竜太" userId="f291aa17-b8e0-4fe2-8f83-ae8a96cc9266" providerId="ADAL" clId="{1EA9F908-540E-493B-8619-11B790CA9C80}" dt="2025-07-16T08:56:09.532" v="12650"/>
          <ac:spMkLst>
            <pc:docMk/>
            <pc:sldMk cId="2967612754" sldId="262"/>
            <ac:spMk id="6" creationId="{4E45EEC4-383F-9A5B-78C0-3F6DC737298C}"/>
          </ac:spMkLst>
        </pc:spChg>
        <pc:spChg chg="mod">
          <ac:chgData name="Technol.Corp 櫻庭竜太" userId="f291aa17-b8e0-4fe2-8f83-ae8a96cc9266" providerId="ADAL" clId="{1EA9F908-540E-493B-8619-11B790CA9C80}" dt="2025-07-16T08:52:22.982" v="12560" actId="20577"/>
          <ac:spMkLst>
            <pc:docMk/>
            <pc:sldMk cId="2967612754" sldId="262"/>
            <ac:spMk id="7" creationId="{0D00F6FF-E440-F56B-55A4-48440A078B63}"/>
          </ac:spMkLst>
        </pc:spChg>
        <pc:spChg chg="mod">
          <ac:chgData name="Technol.Corp 櫻庭竜太" userId="f291aa17-b8e0-4fe2-8f83-ae8a96cc9266" providerId="ADAL" clId="{1EA9F908-540E-493B-8619-11B790CA9C80}" dt="2025-07-16T08:52:27.810" v="12562" actId="20577"/>
          <ac:spMkLst>
            <pc:docMk/>
            <pc:sldMk cId="2967612754" sldId="262"/>
            <ac:spMk id="9" creationId="{3051D1F4-AD9D-90F7-8FA3-55C9CCE8C26C}"/>
          </ac:spMkLst>
        </pc:spChg>
        <pc:spChg chg="mod">
          <ac:chgData name="Technol.Corp 櫻庭竜太" userId="f291aa17-b8e0-4fe2-8f83-ae8a96cc9266" providerId="ADAL" clId="{1EA9F908-540E-493B-8619-11B790CA9C80}" dt="2025-07-16T08:52:31.633" v="12564" actId="20577"/>
          <ac:spMkLst>
            <pc:docMk/>
            <pc:sldMk cId="2967612754" sldId="262"/>
            <ac:spMk id="11" creationId="{B605F843-B87D-0160-D7AD-C51077AA452D}"/>
          </ac:spMkLst>
        </pc:spChg>
        <pc:spChg chg="mod">
          <ac:chgData name="Technol.Corp 櫻庭竜太" userId="f291aa17-b8e0-4fe2-8f83-ae8a96cc9266" providerId="ADAL" clId="{1EA9F908-540E-493B-8619-11B790CA9C80}" dt="2025-07-16T08:52:34.664" v="12566" actId="20577"/>
          <ac:spMkLst>
            <pc:docMk/>
            <pc:sldMk cId="2967612754" sldId="262"/>
            <ac:spMk id="12" creationId="{73599DEB-A9E0-4D29-61AA-880D3361ECF9}"/>
          </ac:spMkLst>
        </pc:spChg>
        <pc:spChg chg="mod">
          <ac:chgData name="Technol.Corp 櫻庭竜太" userId="f291aa17-b8e0-4fe2-8f83-ae8a96cc9266" providerId="ADAL" clId="{1EA9F908-540E-493B-8619-11B790CA9C80}" dt="2025-07-16T08:52:38.303" v="12568" actId="20577"/>
          <ac:spMkLst>
            <pc:docMk/>
            <pc:sldMk cId="2967612754" sldId="262"/>
            <ac:spMk id="13" creationId="{9FBA5522-17F2-51B0-AA8E-2DBC82F38B31}"/>
          </ac:spMkLst>
        </pc:spChg>
        <pc:spChg chg="mod">
          <ac:chgData name="Technol.Corp 櫻庭竜太" userId="f291aa17-b8e0-4fe2-8f83-ae8a96cc9266" providerId="ADAL" clId="{1EA9F908-540E-493B-8619-11B790CA9C80}" dt="2025-07-16T08:52:41.860" v="12570" actId="20577"/>
          <ac:spMkLst>
            <pc:docMk/>
            <pc:sldMk cId="2967612754" sldId="262"/>
            <ac:spMk id="14" creationId="{FC756528-BF7D-E5E0-5079-4A6B25D0BB09}"/>
          </ac:spMkLst>
        </pc:spChg>
        <pc:spChg chg="mod">
          <ac:chgData name="Technol.Corp 櫻庭竜太" userId="f291aa17-b8e0-4fe2-8f83-ae8a96cc9266" providerId="ADAL" clId="{1EA9F908-540E-493B-8619-11B790CA9C80}" dt="2025-07-16T08:52:45.247" v="12572" actId="20577"/>
          <ac:spMkLst>
            <pc:docMk/>
            <pc:sldMk cId="2967612754" sldId="262"/>
            <ac:spMk id="15" creationId="{46497E8C-3757-B951-AD26-7A777130E538}"/>
          </ac:spMkLst>
        </pc:spChg>
        <pc:spChg chg="mod">
          <ac:chgData name="Technol.Corp 櫻庭竜太" userId="f291aa17-b8e0-4fe2-8f83-ae8a96cc9266" providerId="ADAL" clId="{1EA9F908-540E-493B-8619-11B790CA9C80}" dt="2025-07-16T08:52:48.707" v="12574" actId="20577"/>
          <ac:spMkLst>
            <pc:docMk/>
            <pc:sldMk cId="2967612754" sldId="262"/>
            <ac:spMk id="16" creationId="{43ED93F0-3C0A-F07D-9DF1-F5A0314778BC}"/>
          </ac:spMkLst>
        </pc:spChg>
      </pc:sldChg>
      <pc:sldChg chg="addSp delSp modSp mod">
        <pc:chgData name="Technol.Corp 櫻庭竜太" userId="f291aa17-b8e0-4fe2-8f83-ae8a96cc9266" providerId="ADAL" clId="{1EA9F908-540E-493B-8619-11B790CA9C80}" dt="2025-07-22T00:09:58.858" v="12807" actId="20577"/>
        <pc:sldMkLst>
          <pc:docMk/>
          <pc:sldMk cId="925736016" sldId="263"/>
        </pc:sldMkLst>
        <pc:spChg chg="mod">
          <ac:chgData name="Technol.Corp 櫻庭竜太" userId="f291aa17-b8e0-4fe2-8f83-ae8a96cc9266" providerId="ADAL" clId="{1EA9F908-540E-493B-8619-11B790CA9C80}" dt="2025-07-22T00:09:58.858" v="12807" actId="20577"/>
          <ac:spMkLst>
            <pc:docMk/>
            <pc:sldMk cId="925736016" sldId="263"/>
            <ac:spMk id="3" creationId="{8A0152DF-D996-23F5-9E7A-82DC3C0F0BCB}"/>
          </ac:spMkLst>
        </pc:spChg>
        <pc:spChg chg="mod">
          <ac:chgData name="Technol.Corp 櫻庭竜太" userId="f291aa17-b8e0-4fe2-8f83-ae8a96cc9266" providerId="ADAL" clId="{1EA9F908-540E-493B-8619-11B790CA9C80}" dt="2025-07-16T07:54:50.921" v="11405" actId="20577"/>
          <ac:spMkLst>
            <pc:docMk/>
            <pc:sldMk cId="925736016" sldId="263"/>
            <ac:spMk id="6" creationId="{1987D56F-6C60-FB7C-0146-DC56AF7B776A}"/>
          </ac:spMkLst>
        </pc:spChg>
        <pc:picChg chg="add mod">
          <ac:chgData name="Technol.Corp 櫻庭竜太" userId="f291aa17-b8e0-4fe2-8f83-ae8a96cc9266" providerId="ADAL" clId="{1EA9F908-540E-493B-8619-11B790CA9C80}" dt="2025-07-16T08:24:48.174" v="12093" actId="1076"/>
          <ac:picMkLst>
            <pc:docMk/>
            <pc:sldMk cId="925736016" sldId="263"/>
            <ac:picMk id="10" creationId="{CF1D2BAB-7999-0BE8-0E97-0BB7B45BFA80}"/>
          </ac:picMkLst>
        </pc:picChg>
      </pc:sldChg>
      <pc:sldChg chg="delSp modSp del mod">
        <pc:chgData name="Technol.Corp 櫻庭竜太" userId="f291aa17-b8e0-4fe2-8f83-ae8a96cc9266" providerId="ADAL" clId="{1EA9F908-540E-493B-8619-11B790CA9C80}" dt="2025-07-22T00:15:22.018" v="12886" actId="2696"/>
        <pc:sldMkLst>
          <pc:docMk/>
          <pc:sldMk cId="3628408525" sldId="264"/>
        </pc:sldMkLst>
      </pc:sldChg>
      <pc:sldChg chg="new del">
        <pc:chgData name="Technol.Corp 櫻庭竜太" userId="f291aa17-b8e0-4fe2-8f83-ae8a96cc9266" providerId="ADAL" clId="{1EA9F908-540E-493B-8619-11B790CA9C80}" dt="2025-06-26T05:34:13.383" v="35" actId="680"/>
        <pc:sldMkLst>
          <pc:docMk/>
          <pc:sldMk cId="339367482" sldId="265"/>
        </pc:sldMkLst>
      </pc:sldChg>
      <pc:sldChg chg="addSp delSp modSp new mod">
        <pc:chgData name="Technol.Corp 櫻庭竜太" userId="f291aa17-b8e0-4fe2-8f83-ae8a96cc9266" providerId="ADAL" clId="{1EA9F908-540E-493B-8619-11B790CA9C80}" dt="2025-07-16T08:56:57.867" v="12665"/>
        <pc:sldMkLst>
          <pc:docMk/>
          <pc:sldMk cId="3533670734" sldId="265"/>
        </pc:sldMkLst>
        <pc:spChg chg="mod">
          <ac:chgData name="Technol.Corp 櫻庭竜太" userId="f291aa17-b8e0-4fe2-8f83-ae8a96cc9266" providerId="ADAL" clId="{1EA9F908-540E-493B-8619-11B790CA9C80}" dt="2025-07-16T08:56:57.867" v="12665"/>
          <ac:spMkLst>
            <pc:docMk/>
            <pc:sldMk cId="3533670734" sldId="265"/>
            <ac:spMk id="3" creationId="{C6BFED88-534E-3DEA-02AF-AAD00B9434FD}"/>
          </ac:spMkLst>
        </pc:spChg>
        <pc:spChg chg="add del mod">
          <ac:chgData name="Technol.Corp 櫻庭竜太" userId="f291aa17-b8e0-4fe2-8f83-ae8a96cc9266" providerId="ADAL" clId="{1EA9F908-540E-493B-8619-11B790CA9C80}" dt="2025-06-30T05:24:20.276" v="4024" actId="1076"/>
          <ac:spMkLst>
            <pc:docMk/>
            <pc:sldMk cId="3533670734" sldId="265"/>
            <ac:spMk id="8" creationId="{76B615CD-D8B0-B8AE-BFF6-572A057617A0}"/>
          </ac:spMkLst>
        </pc:spChg>
        <pc:graphicFrameChg chg="add mod modGraphic">
          <ac:chgData name="Technol.Corp 櫻庭竜太" userId="f291aa17-b8e0-4fe2-8f83-ae8a96cc9266" providerId="ADAL" clId="{1EA9F908-540E-493B-8619-11B790CA9C80}" dt="2025-06-30T05:27:55.994" v="4080" actId="113"/>
          <ac:graphicFrameMkLst>
            <pc:docMk/>
            <pc:sldMk cId="3533670734" sldId="265"/>
            <ac:graphicFrameMk id="6" creationId="{3873822F-9426-0609-5FF1-0F37CC0AC3F3}"/>
          </ac:graphicFrameMkLst>
        </pc:graphicFrameChg>
        <pc:graphicFrameChg chg="add mod modGraphic">
          <ac:chgData name="Technol.Corp 櫻庭竜太" userId="f291aa17-b8e0-4fe2-8f83-ae8a96cc9266" providerId="ADAL" clId="{1EA9F908-540E-493B-8619-11B790CA9C80}" dt="2025-06-30T06:59:33.081" v="4380"/>
          <ac:graphicFrameMkLst>
            <pc:docMk/>
            <pc:sldMk cId="3533670734" sldId="265"/>
            <ac:graphicFrameMk id="7" creationId="{E4C05656-5A0F-07B5-B5E4-1E37F3E40135}"/>
          </ac:graphicFrameMkLst>
        </pc:graphicFrameChg>
      </pc:sldChg>
      <pc:sldChg chg="addSp modSp new mod">
        <pc:chgData name="Technol.Corp 櫻庭竜太" userId="f291aa17-b8e0-4fe2-8f83-ae8a96cc9266" providerId="ADAL" clId="{1EA9F908-540E-493B-8619-11B790CA9C80}" dt="2025-07-07T07:58:04.886" v="7764"/>
        <pc:sldMkLst>
          <pc:docMk/>
          <pc:sldMk cId="1804415666" sldId="266"/>
        </pc:sldMkLst>
        <pc:spChg chg="mod">
          <ac:chgData name="Technol.Corp 櫻庭竜太" userId="f291aa17-b8e0-4fe2-8f83-ae8a96cc9266" providerId="ADAL" clId="{1EA9F908-540E-493B-8619-11B790CA9C80}" dt="2025-07-07T07:56:17.441" v="7578" actId="113"/>
          <ac:spMkLst>
            <pc:docMk/>
            <pc:sldMk cId="1804415666" sldId="266"/>
            <ac:spMk id="3" creationId="{4ECCD10A-C959-AFBB-8A80-D8B401033FB1}"/>
          </ac:spMkLst>
        </pc:spChg>
        <pc:spChg chg="add mod">
          <ac:chgData name="Technol.Corp 櫻庭竜太" userId="f291aa17-b8e0-4fe2-8f83-ae8a96cc9266" providerId="ADAL" clId="{1EA9F908-540E-493B-8619-11B790CA9C80}" dt="2025-07-07T07:58:04.886" v="7764"/>
          <ac:spMkLst>
            <pc:docMk/>
            <pc:sldMk cId="1804415666" sldId="266"/>
            <ac:spMk id="7" creationId="{0A511926-5251-F5E7-95DF-B4DA694D165C}"/>
          </ac:spMkLst>
        </pc:spChg>
        <pc:graphicFrameChg chg="add mod modGraphic">
          <ac:chgData name="Technol.Corp 櫻庭竜太" userId="f291aa17-b8e0-4fe2-8f83-ae8a96cc9266" providerId="ADAL" clId="{1EA9F908-540E-493B-8619-11B790CA9C80}" dt="2025-07-07T07:57:45.279" v="7763"/>
          <ac:graphicFrameMkLst>
            <pc:docMk/>
            <pc:sldMk cId="1804415666" sldId="266"/>
            <ac:graphicFrameMk id="6" creationId="{C1823415-E931-3E05-3D90-42E4E272A9FA}"/>
          </ac:graphicFrameMkLst>
        </pc:graphicFrameChg>
      </pc:sldChg>
      <pc:sldChg chg="addSp modSp add mod">
        <pc:chgData name="Technol.Corp 櫻庭竜太" userId="f291aa17-b8e0-4fe2-8f83-ae8a96cc9266" providerId="ADAL" clId="{1EA9F908-540E-493B-8619-11B790CA9C80}" dt="2025-07-07T06:39:14.542" v="7106" actId="20577"/>
        <pc:sldMkLst>
          <pc:docMk/>
          <pc:sldMk cId="491204659" sldId="267"/>
        </pc:sldMkLst>
        <pc:spChg chg="mod">
          <ac:chgData name="Technol.Corp 櫻庭竜太" userId="f291aa17-b8e0-4fe2-8f83-ae8a96cc9266" providerId="ADAL" clId="{1EA9F908-540E-493B-8619-11B790CA9C80}" dt="2025-07-07T06:39:14.542" v="7106" actId="20577"/>
          <ac:spMkLst>
            <pc:docMk/>
            <pc:sldMk cId="491204659" sldId="267"/>
            <ac:spMk id="3" creationId="{E210853A-877F-4C6E-EE84-554BA4754739}"/>
          </ac:spMkLst>
        </pc:spChg>
        <pc:spChg chg="add mod">
          <ac:chgData name="Technol.Corp 櫻庭竜太" userId="f291aa17-b8e0-4fe2-8f83-ae8a96cc9266" providerId="ADAL" clId="{1EA9F908-540E-493B-8619-11B790CA9C80}" dt="2025-06-30T07:23:53.544" v="5884" actId="1076"/>
          <ac:spMkLst>
            <pc:docMk/>
            <pc:sldMk cId="491204659" sldId="267"/>
            <ac:spMk id="7" creationId="{472A13E1-CFE8-C740-464A-AB23A6A3B365}"/>
          </ac:spMkLst>
        </pc:spChg>
        <pc:graphicFrameChg chg="add mod modGraphic">
          <ac:chgData name="Technol.Corp 櫻庭竜太" userId="f291aa17-b8e0-4fe2-8f83-ae8a96cc9266" providerId="ADAL" clId="{1EA9F908-540E-493B-8619-11B790CA9C80}" dt="2025-06-30T07:39:38.517" v="6639" actId="20577"/>
          <ac:graphicFrameMkLst>
            <pc:docMk/>
            <pc:sldMk cId="491204659" sldId="267"/>
            <ac:graphicFrameMk id="6" creationId="{37F4F706-B8C8-A670-9A31-44304D1A6658}"/>
          </ac:graphicFrameMkLst>
        </pc:graphicFrameChg>
      </pc:sldChg>
      <pc:sldChg chg="addSp modSp add mod">
        <pc:chgData name="Technol.Corp 櫻庭竜太" userId="f291aa17-b8e0-4fe2-8f83-ae8a96cc9266" providerId="ADAL" clId="{1EA9F908-540E-493B-8619-11B790CA9C80}" dt="2025-07-07T07:55:10.655" v="7512" actId="20577"/>
        <pc:sldMkLst>
          <pc:docMk/>
          <pc:sldMk cId="47028783" sldId="268"/>
        </pc:sldMkLst>
        <pc:spChg chg="mod">
          <ac:chgData name="Technol.Corp 櫻庭竜太" userId="f291aa17-b8e0-4fe2-8f83-ae8a96cc9266" providerId="ADAL" clId="{1EA9F908-540E-493B-8619-11B790CA9C80}" dt="2025-06-30T07:31:46.074" v="6477" actId="27636"/>
          <ac:spMkLst>
            <pc:docMk/>
            <pc:sldMk cId="47028783" sldId="268"/>
            <ac:spMk id="3" creationId="{2A9633D6-9098-DC4C-485B-172BCDCF526F}"/>
          </ac:spMkLst>
        </pc:spChg>
        <pc:spChg chg="add mod">
          <ac:chgData name="Technol.Corp 櫻庭竜太" userId="f291aa17-b8e0-4fe2-8f83-ae8a96cc9266" providerId="ADAL" clId="{1EA9F908-540E-493B-8619-11B790CA9C80}" dt="2025-06-30T07:42:43.913" v="6651"/>
          <ac:spMkLst>
            <pc:docMk/>
            <pc:sldMk cId="47028783" sldId="268"/>
            <ac:spMk id="7" creationId="{DD466376-F3D5-6024-5A60-81BA7490EC57}"/>
          </ac:spMkLst>
        </pc:spChg>
        <pc:graphicFrameChg chg="add mod modGraphic">
          <ac:chgData name="Technol.Corp 櫻庭竜太" userId="f291aa17-b8e0-4fe2-8f83-ae8a96cc9266" providerId="ADAL" clId="{1EA9F908-540E-493B-8619-11B790CA9C80}" dt="2025-07-07T07:55:10.655" v="7512" actId="20577"/>
          <ac:graphicFrameMkLst>
            <pc:docMk/>
            <pc:sldMk cId="47028783" sldId="268"/>
            <ac:graphicFrameMk id="6" creationId="{8470EA9D-62FE-CEF1-6772-AF4923336568}"/>
          </ac:graphicFrameMkLst>
        </pc:graphicFrameChg>
      </pc:sldChg>
      <pc:sldChg chg="add del">
        <pc:chgData name="Technol.Corp 櫻庭竜太" userId="f291aa17-b8e0-4fe2-8f83-ae8a96cc9266" providerId="ADAL" clId="{1EA9F908-540E-493B-8619-11B790CA9C80}" dt="2025-06-30T08:08:45.297" v="7044" actId="2696"/>
        <pc:sldMkLst>
          <pc:docMk/>
          <pc:sldMk cId="119774794" sldId="269"/>
        </pc:sldMkLst>
      </pc:sldChg>
      <pc:sldChg chg="addSp delSp modSp add mod">
        <pc:chgData name="Technol.Corp 櫻庭竜太" userId="f291aa17-b8e0-4fe2-8f83-ae8a96cc9266" providerId="ADAL" clId="{1EA9F908-540E-493B-8619-11B790CA9C80}" dt="2025-07-07T07:54:57.481" v="7511" actId="20577"/>
        <pc:sldMkLst>
          <pc:docMk/>
          <pc:sldMk cId="2517670467" sldId="270"/>
        </pc:sldMkLst>
        <pc:spChg chg="mod">
          <ac:chgData name="Technol.Corp 櫻庭竜太" userId="f291aa17-b8e0-4fe2-8f83-ae8a96cc9266" providerId="ADAL" clId="{1EA9F908-540E-493B-8619-11B790CA9C80}" dt="2025-06-30T07:59:35.475" v="6811"/>
          <ac:spMkLst>
            <pc:docMk/>
            <pc:sldMk cId="2517670467" sldId="270"/>
            <ac:spMk id="3" creationId="{E4D8C4FF-7677-7F4C-A2E0-80FEA5BB5A26}"/>
          </ac:spMkLst>
        </pc:spChg>
        <pc:spChg chg="mod">
          <ac:chgData name="Technol.Corp 櫻庭竜太" userId="f291aa17-b8e0-4fe2-8f83-ae8a96cc9266" providerId="ADAL" clId="{1EA9F908-540E-493B-8619-11B790CA9C80}" dt="2025-06-30T08:01:59.815" v="6878" actId="1076"/>
          <ac:spMkLst>
            <pc:docMk/>
            <pc:sldMk cId="2517670467" sldId="270"/>
            <ac:spMk id="7" creationId="{EE55D072-C99C-CA73-1A46-635615C6F472}"/>
          </ac:spMkLst>
        </pc:spChg>
        <pc:spChg chg="add mod">
          <ac:chgData name="Technol.Corp 櫻庭竜太" userId="f291aa17-b8e0-4fe2-8f83-ae8a96cc9266" providerId="ADAL" clId="{1EA9F908-540E-493B-8619-11B790CA9C80}" dt="2025-06-30T08:01:18.046" v="6875" actId="1076"/>
          <ac:spMkLst>
            <pc:docMk/>
            <pc:sldMk cId="2517670467" sldId="270"/>
            <ac:spMk id="8" creationId="{D6423785-50E0-FC4E-BC24-F99FFC931F0B}"/>
          </ac:spMkLst>
        </pc:spChg>
        <pc:graphicFrameChg chg="mod modGraphic">
          <ac:chgData name="Technol.Corp 櫻庭竜太" userId="f291aa17-b8e0-4fe2-8f83-ae8a96cc9266" providerId="ADAL" clId="{1EA9F908-540E-493B-8619-11B790CA9C80}" dt="2025-07-07T07:54:57.481" v="7511" actId="20577"/>
          <ac:graphicFrameMkLst>
            <pc:docMk/>
            <pc:sldMk cId="2517670467" sldId="270"/>
            <ac:graphicFrameMk id="6" creationId="{B4CCAA39-001E-ADEE-BB7E-8E73A327B440}"/>
          </ac:graphicFrameMkLst>
        </pc:graphicFrameChg>
        <pc:graphicFrameChg chg="add mod modGraphic">
          <ac:chgData name="Technol.Corp 櫻庭竜太" userId="f291aa17-b8e0-4fe2-8f83-ae8a96cc9266" providerId="ADAL" clId="{1EA9F908-540E-493B-8619-11B790CA9C80}" dt="2025-06-30T08:07:04.070" v="7022" actId="1076"/>
          <ac:graphicFrameMkLst>
            <pc:docMk/>
            <pc:sldMk cId="2517670467" sldId="270"/>
            <ac:graphicFrameMk id="10" creationId="{5D0DA011-99F5-A262-96D1-8A3585D32894}"/>
          </ac:graphicFrameMkLst>
        </pc:graphicFrameChg>
      </pc:sldChg>
      <pc:sldChg chg="addSp modSp add mod">
        <pc:chgData name="Technol.Corp 櫻庭竜太" userId="f291aa17-b8e0-4fe2-8f83-ae8a96cc9266" providerId="ADAL" clId="{1EA9F908-540E-493B-8619-11B790CA9C80}" dt="2025-07-15T02:24:04.286" v="9752" actId="113"/>
        <pc:sldMkLst>
          <pc:docMk/>
          <pc:sldMk cId="1245761981" sldId="271"/>
        </pc:sldMkLst>
        <pc:spChg chg="mod">
          <ac:chgData name="Technol.Corp 櫻庭竜太" userId="f291aa17-b8e0-4fe2-8f83-ae8a96cc9266" providerId="ADAL" clId="{1EA9F908-540E-493B-8619-11B790CA9C80}" dt="2025-07-15T02:24:04.286" v="9752" actId="113"/>
          <ac:spMkLst>
            <pc:docMk/>
            <pc:sldMk cId="1245761981" sldId="271"/>
            <ac:spMk id="3" creationId="{C3DAD374-B90B-0A17-242B-274D7B92DD02}"/>
          </ac:spMkLst>
        </pc:spChg>
        <pc:spChg chg="add mod">
          <ac:chgData name="Technol.Corp 櫻庭竜太" userId="f291aa17-b8e0-4fe2-8f83-ae8a96cc9266" providerId="ADAL" clId="{1EA9F908-540E-493B-8619-11B790CA9C80}" dt="2025-07-10T01:35:15.396" v="8643"/>
          <ac:spMkLst>
            <pc:docMk/>
            <pc:sldMk cId="1245761981" sldId="271"/>
            <ac:spMk id="6" creationId="{0A0643CF-4011-FA02-C5F3-211FF9D1C955}"/>
          </ac:spMkLst>
        </pc:spChg>
        <pc:graphicFrameChg chg="add mod modGraphic">
          <ac:chgData name="Technol.Corp 櫻庭竜太" userId="f291aa17-b8e0-4fe2-8f83-ae8a96cc9266" providerId="ADAL" clId="{1EA9F908-540E-493B-8619-11B790CA9C80}" dt="2025-07-10T01:35:56.293" v="8694"/>
          <ac:graphicFrameMkLst>
            <pc:docMk/>
            <pc:sldMk cId="1245761981" sldId="271"/>
            <ac:graphicFrameMk id="7" creationId="{6F50E276-598E-3C9B-791E-42663FA98D1C}"/>
          </ac:graphicFrameMkLst>
        </pc:graphicFrameChg>
      </pc:sldChg>
      <pc:sldChg chg="addSp modSp add mod">
        <pc:chgData name="Technol.Corp 櫻庭竜太" userId="f291aa17-b8e0-4fe2-8f83-ae8a96cc9266" providerId="ADAL" clId="{1EA9F908-540E-493B-8619-11B790CA9C80}" dt="2025-07-15T02:55:47.224" v="10114"/>
        <pc:sldMkLst>
          <pc:docMk/>
          <pc:sldMk cId="1479680930" sldId="272"/>
        </pc:sldMkLst>
        <pc:spChg chg="mod">
          <ac:chgData name="Technol.Corp 櫻庭竜太" userId="f291aa17-b8e0-4fe2-8f83-ae8a96cc9266" providerId="ADAL" clId="{1EA9F908-540E-493B-8619-11B790CA9C80}" dt="2025-07-15T02:25:16.918" v="9763" actId="113"/>
          <ac:spMkLst>
            <pc:docMk/>
            <pc:sldMk cId="1479680930" sldId="272"/>
            <ac:spMk id="3" creationId="{3270A5C0-33A6-E983-89F6-29C0825CEAA5}"/>
          </ac:spMkLst>
        </pc:spChg>
        <pc:spChg chg="add mod">
          <ac:chgData name="Technol.Corp 櫻庭竜太" userId="f291aa17-b8e0-4fe2-8f83-ae8a96cc9266" providerId="ADAL" clId="{1EA9F908-540E-493B-8619-11B790CA9C80}" dt="2025-07-10T01:51:48.322" v="8736"/>
          <ac:spMkLst>
            <pc:docMk/>
            <pc:sldMk cId="1479680930" sldId="272"/>
            <ac:spMk id="7" creationId="{6D697EDB-BC55-384D-95AB-345556C9AB3C}"/>
          </ac:spMkLst>
        </pc:spChg>
        <pc:graphicFrameChg chg="add mod modGraphic">
          <ac:chgData name="Technol.Corp 櫻庭竜太" userId="f291aa17-b8e0-4fe2-8f83-ae8a96cc9266" providerId="ADAL" clId="{1EA9F908-540E-493B-8619-11B790CA9C80}" dt="2025-07-15T02:55:47.224" v="10114"/>
          <ac:graphicFrameMkLst>
            <pc:docMk/>
            <pc:sldMk cId="1479680930" sldId="272"/>
            <ac:graphicFrameMk id="6" creationId="{2DDAF017-407B-BF1F-B5CF-E57EB4C2801C}"/>
          </ac:graphicFrameMkLst>
        </pc:graphicFrameChg>
      </pc:sldChg>
      <pc:sldChg chg="addSp modSp add mod">
        <pc:chgData name="Technol.Corp 櫻庭竜太" userId="f291aa17-b8e0-4fe2-8f83-ae8a96cc9266" providerId="ADAL" clId="{1EA9F908-540E-493B-8619-11B790CA9C80}" dt="2025-07-16T02:47:48.769" v="11209"/>
        <pc:sldMkLst>
          <pc:docMk/>
          <pc:sldMk cId="2065359976" sldId="273"/>
        </pc:sldMkLst>
        <pc:spChg chg="mod">
          <ac:chgData name="Technol.Corp 櫻庭竜太" userId="f291aa17-b8e0-4fe2-8f83-ae8a96cc9266" providerId="ADAL" clId="{1EA9F908-540E-493B-8619-11B790CA9C80}" dt="2025-07-15T02:25:25.483" v="9764" actId="113"/>
          <ac:spMkLst>
            <pc:docMk/>
            <pc:sldMk cId="2065359976" sldId="273"/>
            <ac:spMk id="3" creationId="{F040574C-A6B8-939D-A8B8-B8066D7AF94B}"/>
          </ac:spMkLst>
        </pc:spChg>
        <pc:spChg chg="add mod">
          <ac:chgData name="Technol.Corp 櫻庭竜太" userId="f291aa17-b8e0-4fe2-8f83-ae8a96cc9266" providerId="ADAL" clId="{1EA9F908-540E-493B-8619-11B790CA9C80}" dt="2025-07-16T02:47:48.769" v="11209"/>
          <ac:spMkLst>
            <pc:docMk/>
            <pc:sldMk cId="2065359976" sldId="273"/>
            <ac:spMk id="6" creationId="{DC5B1042-F4D4-0467-31DC-72DEDE1303B0}"/>
          </ac:spMkLst>
        </pc:spChg>
        <pc:graphicFrameChg chg="add mod modGraphic">
          <ac:chgData name="Technol.Corp 櫻庭竜太" userId="f291aa17-b8e0-4fe2-8f83-ae8a96cc9266" providerId="ADAL" clId="{1EA9F908-540E-493B-8619-11B790CA9C80}" dt="2025-07-15T02:55:52.517" v="10118"/>
          <ac:graphicFrameMkLst>
            <pc:docMk/>
            <pc:sldMk cId="2065359976" sldId="273"/>
            <ac:graphicFrameMk id="7" creationId="{FD79CDFC-08EC-4134-1443-A3362CE65A94}"/>
          </ac:graphicFrameMkLst>
        </pc:graphicFrameChg>
      </pc:sldChg>
      <pc:sldChg chg="addSp modSp add mod">
        <pc:chgData name="Technol.Corp 櫻庭竜太" userId="f291aa17-b8e0-4fe2-8f83-ae8a96cc9266" providerId="ADAL" clId="{1EA9F908-540E-493B-8619-11B790CA9C80}" dt="2025-07-16T02:47:51.124" v="11210"/>
        <pc:sldMkLst>
          <pc:docMk/>
          <pc:sldMk cId="1089838719" sldId="274"/>
        </pc:sldMkLst>
        <pc:spChg chg="mod">
          <ac:chgData name="Technol.Corp 櫻庭竜太" userId="f291aa17-b8e0-4fe2-8f83-ae8a96cc9266" providerId="ADAL" clId="{1EA9F908-540E-493B-8619-11B790CA9C80}" dt="2025-07-16T01:52:53.684" v="10500" actId="20577"/>
          <ac:spMkLst>
            <pc:docMk/>
            <pc:sldMk cId="1089838719" sldId="274"/>
            <ac:spMk id="3" creationId="{0A372742-A7A2-0654-57B8-65018873EBDB}"/>
          </ac:spMkLst>
        </pc:spChg>
        <pc:spChg chg="add mod">
          <ac:chgData name="Technol.Corp 櫻庭竜太" userId="f291aa17-b8e0-4fe2-8f83-ae8a96cc9266" providerId="ADAL" clId="{1EA9F908-540E-493B-8619-11B790CA9C80}" dt="2025-07-16T02:47:51.124" v="11210"/>
          <ac:spMkLst>
            <pc:docMk/>
            <pc:sldMk cId="1089838719" sldId="274"/>
            <ac:spMk id="7" creationId="{807171AF-4FF3-9623-BB34-A689DD1B0680}"/>
          </ac:spMkLst>
        </pc:spChg>
        <pc:graphicFrameChg chg="add mod modGraphic">
          <ac:chgData name="Technol.Corp 櫻庭竜太" userId="f291aa17-b8e0-4fe2-8f83-ae8a96cc9266" providerId="ADAL" clId="{1EA9F908-540E-493B-8619-11B790CA9C80}" dt="2025-07-16T01:47:32.692" v="10461"/>
          <ac:graphicFrameMkLst>
            <pc:docMk/>
            <pc:sldMk cId="1089838719" sldId="274"/>
            <ac:graphicFrameMk id="6" creationId="{80B731DE-D183-39B5-43F9-7AD407A4CD7F}"/>
          </ac:graphicFrameMkLst>
        </pc:graphicFrameChg>
      </pc:sldChg>
      <pc:sldChg chg="addSp delSp modSp add mod">
        <pc:chgData name="Technol.Corp 櫻庭竜太" userId="f291aa17-b8e0-4fe2-8f83-ae8a96cc9266" providerId="ADAL" clId="{1EA9F908-540E-493B-8619-11B790CA9C80}" dt="2025-07-16T08:46:15.250" v="12530"/>
        <pc:sldMkLst>
          <pc:docMk/>
          <pc:sldMk cId="438867305" sldId="275"/>
        </pc:sldMkLst>
        <pc:spChg chg="mod">
          <ac:chgData name="Technol.Corp 櫻庭竜太" userId="f291aa17-b8e0-4fe2-8f83-ae8a96cc9266" providerId="ADAL" clId="{1EA9F908-540E-493B-8619-11B790CA9C80}" dt="2025-07-16T02:45:38.952" v="11036"/>
          <ac:spMkLst>
            <pc:docMk/>
            <pc:sldMk cId="438867305" sldId="275"/>
            <ac:spMk id="3" creationId="{F0891902-BAFE-1749-D3FD-E542809468D8}"/>
          </ac:spMkLst>
        </pc:spChg>
        <pc:spChg chg="add mod">
          <ac:chgData name="Technol.Corp 櫻庭竜太" userId="f291aa17-b8e0-4fe2-8f83-ae8a96cc9266" providerId="ADAL" clId="{1EA9F908-540E-493B-8619-11B790CA9C80}" dt="2025-07-16T08:46:15.250" v="12530"/>
          <ac:spMkLst>
            <pc:docMk/>
            <pc:sldMk cId="438867305" sldId="275"/>
            <ac:spMk id="7" creationId="{7DBEFFB2-B607-C0F4-514A-F074EAD664A1}"/>
          </ac:spMkLst>
        </pc:spChg>
        <pc:graphicFrameChg chg="add mod modGraphic">
          <ac:chgData name="Technol.Corp 櫻庭竜太" userId="f291aa17-b8e0-4fe2-8f83-ae8a96cc9266" providerId="ADAL" clId="{1EA9F908-540E-493B-8619-11B790CA9C80}" dt="2025-07-16T02:47:31.693" v="11208" actId="20577"/>
          <ac:graphicFrameMkLst>
            <pc:docMk/>
            <pc:sldMk cId="438867305" sldId="275"/>
            <ac:graphicFrameMk id="6" creationId="{F5B1B47D-9874-5732-59FD-0622CD9CA659}"/>
          </ac:graphicFrameMkLst>
        </pc:graphicFrameChg>
      </pc:sldChg>
      <pc:sldChg chg="addSp delSp modSp new mod">
        <pc:chgData name="Technol.Corp 櫻庭竜太" userId="f291aa17-b8e0-4fe2-8f83-ae8a96cc9266" providerId="ADAL" clId="{1EA9F908-540E-493B-8619-11B790CA9C80}" dt="2025-07-16T08:44:42.558" v="12435" actId="14100"/>
        <pc:sldMkLst>
          <pc:docMk/>
          <pc:sldMk cId="1746377856" sldId="276"/>
        </pc:sldMkLst>
        <pc:spChg chg="mod">
          <ac:chgData name="Technol.Corp 櫻庭竜太" userId="f291aa17-b8e0-4fe2-8f83-ae8a96cc9266" providerId="ADAL" clId="{1EA9F908-540E-493B-8619-11B790CA9C80}" dt="2025-07-16T08:28:39.532" v="12162" actId="20577"/>
          <ac:spMkLst>
            <pc:docMk/>
            <pc:sldMk cId="1746377856" sldId="276"/>
            <ac:spMk id="3" creationId="{38DF595C-A0D3-541D-DFAE-AB1CC1B22F67}"/>
          </ac:spMkLst>
        </pc:spChg>
        <pc:spChg chg="mod">
          <ac:chgData name="Technol.Corp 櫻庭竜太" userId="f291aa17-b8e0-4fe2-8f83-ae8a96cc9266" providerId="ADAL" clId="{1EA9F908-540E-493B-8619-11B790CA9C80}" dt="2025-07-16T08:44:06.930" v="12432" actId="20577"/>
          <ac:spMkLst>
            <pc:docMk/>
            <pc:sldMk cId="1746377856" sldId="276"/>
            <ac:spMk id="6" creationId="{0583E746-43D6-0312-BA29-782FDA9CE8FA}"/>
          </ac:spMkLst>
        </pc:spChg>
        <pc:spChg chg="add mod">
          <ac:chgData name="Technol.Corp 櫻庭竜太" userId="f291aa17-b8e0-4fe2-8f83-ae8a96cc9266" providerId="ADAL" clId="{1EA9F908-540E-493B-8619-11B790CA9C80}" dt="2025-07-16T08:33:26.045" v="12210" actId="1076"/>
          <ac:spMkLst>
            <pc:docMk/>
            <pc:sldMk cId="1746377856" sldId="276"/>
            <ac:spMk id="11" creationId="{F9C165B7-5F2C-CC65-D249-23F79F876BA4}"/>
          </ac:spMkLst>
        </pc:spChg>
        <pc:spChg chg="add mod">
          <ac:chgData name="Technol.Corp 櫻庭竜太" userId="f291aa17-b8e0-4fe2-8f83-ae8a96cc9266" providerId="ADAL" clId="{1EA9F908-540E-493B-8619-11B790CA9C80}" dt="2025-07-16T08:37:11.029" v="12248" actId="1582"/>
          <ac:spMkLst>
            <pc:docMk/>
            <pc:sldMk cId="1746377856" sldId="276"/>
            <ac:spMk id="12" creationId="{58BC0A4D-2B0F-7B58-5429-71EED0392382}"/>
          </ac:spMkLst>
        </pc:spChg>
        <pc:spChg chg="add mod">
          <ac:chgData name="Technol.Corp 櫻庭竜太" userId="f291aa17-b8e0-4fe2-8f83-ae8a96cc9266" providerId="ADAL" clId="{1EA9F908-540E-493B-8619-11B790CA9C80}" dt="2025-07-16T08:37:36.399" v="12253" actId="14100"/>
          <ac:spMkLst>
            <pc:docMk/>
            <pc:sldMk cId="1746377856" sldId="276"/>
            <ac:spMk id="13" creationId="{DE88AC04-B11E-B3AF-10A3-AC3E4FC87A2C}"/>
          </ac:spMkLst>
        </pc:spChg>
        <pc:spChg chg="add mod">
          <ac:chgData name="Technol.Corp 櫻庭竜太" userId="f291aa17-b8e0-4fe2-8f83-ae8a96cc9266" providerId="ADAL" clId="{1EA9F908-540E-493B-8619-11B790CA9C80}" dt="2025-07-16T08:40:48.860" v="12281" actId="1076"/>
          <ac:spMkLst>
            <pc:docMk/>
            <pc:sldMk cId="1746377856" sldId="276"/>
            <ac:spMk id="18" creationId="{D1FF3A51-45ED-66D6-14D7-0D8BF2B0DAD3}"/>
          </ac:spMkLst>
        </pc:spChg>
        <pc:spChg chg="add mod">
          <ac:chgData name="Technol.Corp 櫻庭竜太" userId="f291aa17-b8e0-4fe2-8f83-ae8a96cc9266" providerId="ADAL" clId="{1EA9F908-540E-493B-8619-11B790CA9C80}" dt="2025-07-16T08:44:42.558" v="12435" actId="14100"/>
          <ac:spMkLst>
            <pc:docMk/>
            <pc:sldMk cId="1746377856" sldId="276"/>
            <ac:spMk id="23" creationId="{5ADCD3DE-8FC6-77C9-42D1-731E4921FEB7}"/>
          </ac:spMkLst>
        </pc:spChg>
        <pc:picChg chg="add mod modCrop">
          <ac:chgData name="Technol.Corp 櫻庭竜太" userId="f291aa17-b8e0-4fe2-8f83-ae8a96cc9266" providerId="ADAL" clId="{1EA9F908-540E-493B-8619-11B790CA9C80}" dt="2025-07-16T08:37:20.463" v="12251" actId="1076"/>
          <ac:picMkLst>
            <pc:docMk/>
            <pc:sldMk cId="1746377856" sldId="276"/>
            <ac:picMk id="8" creationId="{C86C8606-58C4-3BD8-83E6-989B28FE39EA}"/>
          </ac:picMkLst>
        </pc:picChg>
        <pc:picChg chg="add mod">
          <ac:chgData name="Technol.Corp 櫻庭竜太" userId="f291aa17-b8e0-4fe2-8f83-ae8a96cc9266" providerId="ADAL" clId="{1EA9F908-540E-493B-8619-11B790CA9C80}" dt="2025-07-16T08:32:47.469" v="12206" actId="1076"/>
          <ac:picMkLst>
            <pc:docMk/>
            <pc:sldMk cId="1746377856" sldId="276"/>
            <ac:picMk id="10" creationId="{C5F7C741-99C5-1F07-9DEA-F055A7DCA42C}"/>
          </ac:picMkLst>
        </pc:picChg>
        <pc:picChg chg="add mod">
          <ac:chgData name="Technol.Corp 櫻庭竜太" userId="f291aa17-b8e0-4fe2-8f83-ae8a96cc9266" providerId="ADAL" clId="{1EA9F908-540E-493B-8619-11B790CA9C80}" dt="2025-07-16T08:40:22.915" v="12279" actId="1076"/>
          <ac:picMkLst>
            <pc:docMk/>
            <pc:sldMk cId="1746377856" sldId="276"/>
            <ac:picMk id="17" creationId="{02444A1F-77D3-2C2F-4F3E-97B69C45270E}"/>
          </ac:picMkLst>
        </pc:picChg>
        <pc:picChg chg="add mod">
          <ac:chgData name="Technol.Corp 櫻庭竜太" userId="f291aa17-b8e0-4fe2-8f83-ae8a96cc9266" providerId="ADAL" clId="{1EA9F908-540E-493B-8619-11B790CA9C80}" dt="2025-07-16T08:42:26.409" v="12308" actId="1076"/>
          <ac:picMkLst>
            <pc:docMk/>
            <pc:sldMk cId="1746377856" sldId="276"/>
            <ac:picMk id="22" creationId="{C3F0F57F-949C-ED7E-C3CF-DEE57E68D70A}"/>
          </ac:picMkLst>
        </pc:picChg>
      </pc:sldChg>
      <pc:sldChg chg="addSp modSp new mod">
        <pc:chgData name="Technol.Corp 櫻庭竜太" userId="f291aa17-b8e0-4fe2-8f83-ae8a96cc9266" providerId="ADAL" clId="{1EA9F908-540E-493B-8619-11B790CA9C80}" dt="2025-07-22T00:19:30.486" v="12895" actId="1076"/>
        <pc:sldMkLst>
          <pc:docMk/>
          <pc:sldMk cId="1175618795" sldId="277"/>
        </pc:sldMkLst>
        <pc:spChg chg="mod">
          <ac:chgData name="Technol.Corp 櫻庭竜太" userId="f291aa17-b8e0-4fe2-8f83-ae8a96cc9266" providerId="ADAL" clId="{1EA9F908-540E-493B-8619-11B790CA9C80}" dt="2025-07-22T00:19:16.385" v="12894" actId="20577"/>
          <ac:spMkLst>
            <pc:docMk/>
            <pc:sldMk cId="1175618795" sldId="277"/>
            <ac:spMk id="3" creationId="{F4307498-4554-89EE-2549-CAF170DAE408}"/>
          </ac:spMkLst>
        </pc:spChg>
        <pc:spChg chg="add mod">
          <ac:chgData name="Technol.Corp 櫻庭竜太" userId="f291aa17-b8e0-4fe2-8f83-ae8a96cc9266" providerId="ADAL" clId="{1EA9F908-540E-493B-8619-11B790CA9C80}" dt="2025-07-22T00:19:30.486" v="12895" actId="1076"/>
          <ac:spMkLst>
            <pc:docMk/>
            <pc:sldMk cId="1175618795" sldId="277"/>
            <ac:spMk id="7" creationId="{376CC832-4C83-5053-019E-FD839B8527EA}"/>
          </ac:spMkLst>
        </pc:spChg>
        <pc:spChg chg="add mod">
          <ac:chgData name="Technol.Corp 櫻庭竜太" userId="f291aa17-b8e0-4fe2-8f83-ae8a96cc9266" providerId="ADAL" clId="{1EA9F908-540E-493B-8619-11B790CA9C80}" dt="2025-07-22T00:13:57.175" v="12875" actId="1076"/>
          <ac:spMkLst>
            <pc:docMk/>
            <pc:sldMk cId="1175618795" sldId="277"/>
            <ac:spMk id="8" creationId="{FBDA2D13-862E-ABEF-D4C1-8B4E21F4A97C}"/>
          </ac:spMkLst>
        </pc:spChg>
        <pc:spChg chg="add mod">
          <ac:chgData name="Technol.Corp 櫻庭竜太" userId="f291aa17-b8e0-4fe2-8f83-ae8a96cc9266" providerId="ADAL" clId="{1EA9F908-540E-493B-8619-11B790CA9C80}" dt="2025-07-22T00:14:09.816" v="12877" actId="1076"/>
          <ac:spMkLst>
            <pc:docMk/>
            <pc:sldMk cId="1175618795" sldId="277"/>
            <ac:spMk id="9" creationId="{EBA3CFC8-D5AA-5626-1B9F-873CF8818179}"/>
          </ac:spMkLst>
        </pc:spChg>
        <pc:spChg chg="add mod">
          <ac:chgData name="Technol.Corp 櫻庭竜太" userId="f291aa17-b8e0-4fe2-8f83-ae8a96cc9266" providerId="ADAL" clId="{1EA9F908-540E-493B-8619-11B790CA9C80}" dt="2025-07-22T00:14:21.850" v="12879" actId="1076"/>
          <ac:spMkLst>
            <pc:docMk/>
            <pc:sldMk cId="1175618795" sldId="277"/>
            <ac:spMk id="10" creationId="{A82CB334-B23D-848A-EB6E-820BF55CA123}"/>
          </ac:spMkLst>
        </pc:spChg>
        <pc:spChg chg="add mod">
          <ac:chgData name="Technol.Corp 櫻庭竜太" userId="f291aa17-b8e0-4fe2-8f83-ae8a96cc9266" providerId="ADAL" clId="{1EA9F908-540E-493B-8619-11B790CA9C80}" dt="2025-07-22T00:14:38.754" v="12881" actId="1076"/>
          <ac:spMkLst>
            <pc:docMk/>
            <pc:sldMk cId="1175618795" sldId="277"/>
            <ac:spMk id="11" creationId="{AE29C2A5-41E0-85D1-37AE-E4E516606A19}"/>
          </ac:spMkLst>
        </pc:spChg>
        <pc:spChg chg="add mod">
          <ac:chgData name="Technol.Corp 櫻庭竜太" userId="f291aa17-b8e0-4fe2-8f83-ae8a96cc9266" providerId="ADAL" clId="{1EA9F908-540E-493B-8619-11B790CA9C80}" dt="2025-07-22T00:14:52.258" v="12883" actId="1076"/>
          <ac:spMkLst>
            <pc:docMk/>
            <pc:sldMk cId="1175618795" sldId="277"/>
            <ac:spMk id="12" creationId="{4BCDD7BA-F2C5-827E-B0E9-7A0EFCAA3247}"/>
          </ac:spMkLst>
        </pc:spChg>
        <pc:spChg chg="add mod">
          <ac:chgData name="Technol.Corp 櫻庭竜太" userId="f291aa17-b8e0-4fe2-8f83-ae8a96cc9266" providerId="ADAL" clId="{1EA9F908-540E-493B-8619-11B790CA9C80}" dt="2025-07-22T00:15:11.681" v="12885" actId="1076"/>
          <ac:spMkLst>
            <pc:docMk/>
            <pc:sldMk cId="1175618795" sldId="277"/>
            <ac:spMk id="13" creationId="{5D2F84D8-C80E-F08A-C540-FD6BFF95B7D7}"/>
          </ac:spMkLst>
        </pc:spChg>
        <pc:picChg chg="add mod">
          <ac:chgData name="Technol.Corp 櫻庭竜太" userId="f291aa17-b8e0-4fe2-8f83-ae8a96cc9266" providerId="ADAL" clId="{1EA9F908-540E-493B-8619-11B790CA9C80}" dt="2025-07-22T00:11:26.422" v="12813" actId="1076"/>
          <ac:picMkLst>
            <pc:docMk/>
            <pc:sldMk cId="1175618795" sldId="277"/>
            <ac:picMk id="5" creationId="{C1A8FAE2-8E8F-893F-3268-116A1A1C3CFE}"/>
          </ac:picMkLst>
        </pc:picChg>
        <pc:picChg chg="add mod">
          <ac:chgData name="Technol.Corp 櫻庭竜太" userId="f291aa17-b8e0-4fe2-8f83-ae8a96cc9266" providerId="ADAL" clId="{1EA9F908-540E-493B-8619-11B790CA9C80}" dt="2025-07-22T00:19:30.486" v="12895" actId="1076"/>
          <ac:picMkLst>
            <pc:docMk/>
            <pc:sldMk cId="1175618795" sldId="277"/>
            <ac:picMk id="6" creationId="{5B594C0E-9672-86F7-99AC-EBC00B8D2957}"/>
          </ac:picMkLst>
        </pc:picChg>
      </pc:sldChg>
      <pc:sldChg chg="new del">
        <pc:chgData name="Technol.Corp 櫻庭竜太" userId="f291aa17-b8e0-4fe2-8f83-ae8a96cc9266" providerId="ADAL" clId="{1EA9F908-540E-493B-8619-11B790CA9C80}" dt="2025-07-16T08:57:59.997" v="12667" actId="680"/>
        <pc:sldMkLst>
          <pc:docMk/>
          <pc:sldMk cId="1810272954" sldId="277"/>
        </pc:sldMkLst>
      </pc:sldChg>
    </pc:docChg>
  </pc:docChgLst>
  <pc:docChgLst>
    <pc:chgData name="Technol.Corp 櫻庭竜太" userId="f291aa17-b8e0-4fe2-8f83-ae8a96cc9266" providerId="ADAL" clId="{9F99C232-BABA-4286-961D-7DD6A5908289}"/>
    <pc:docChg chg="undo custSel addSld modSld">
      <pc:chgData name="Technol.Corp 櫻庭竜太" userId="f291aa17-b8e0-4fe2-8f83-ae8a96cc9266" providerId="ADAL" clId="{9F99C232-BABA-4286-961D-7DD6A5908289}" dt="2025-09-01T04:30:42.966" v="389" actId="20577"/>
      <pc:docMkLst>
        <pc:docMk/>
      </pc:docMkLst>
      <pc:sldChg chg="addSp delSp modSp mod modClrScheme chgLayout">
        <pc:chgData name="Technol.Corp 櫻庭竜太" userId="f291aa17-b8e0-4fe2-8f83-ae8a96cc9266" providerId="ADAL" clId="{9F99C232-BABA-4286-961D-7DD6A5908289}" dt="2025-08-29T08:11:51.887" v="110" actId="14100"/>
        <pc:sldMkLst>
          <pc:docMk/>
          <pc:sldMk cId="3175047991" sldId="258"/>
        </pc:sldMkLst>
        <pc:spChg chg="mod ord">
          <ac:chgData name="Technol.Corp 櫻庭竜太" userId="f291aa17-b8e0-4fe2-8f83-ae8a96cc9266" providerId="ADAL" clId="{9F99C232-BABA-4286-961D-7DD6A5908289}" dt="2025-08-29T08:10:51.832" v="94"/>
          <ac:spMkLst>
            <pc:docMk/>
            <pc:sldMk cId="3175047991" sldId="258"/>
            <ac:spMk id="3" creationId="{9099805A-4B7B-B82B-E1F8-1E80F4ED67A8}"/>
          </ac:spMkLst>
        </pc:spChg>
        <pc:spChg chg="mod ord">
          <ac:chgData name="Technol.Corp 櫻庭竜太" userId="f291aa17-b8e0-4fe2-8f83-ae8a96cc9266" providerId="ADAL" clId="{9F99C232-BABA-4286-961D-7DD6A5908289}" dt="2025-08-29T08:01:06.207" v="6" actId="700"/>
          <ac:spMkLst>
            <pc:docMk/>
            <pc:sldMk cId="3175047991" sldId="258"/>
            <ac:spMk id="4" creationId="{7094BD70-5431-412A-22F8-754A2B16E864}"/>
          </ac:spMkLst>
        </pc:spChg>
        <pc:spChg chg="mod ord">
          <ac:chgData name="Technol.Corp 櫻庭竜太" userId="f291aa17-b8e0-4fe2-8f83-ae8a96cc9266" providerId="ADAL" clId="{9F99C232-BABA-4286-961D-7DD6A5908289}" dt="2025-08-29T08:01:06.207" v="6" actId="700"/>
          <ac:spMkLst>
            <pc:docMk/>
            <pc:sldMk cId="3175047991" sldId="258"/>
            <ac:spMk id="5" creationId="{225E2905-33ED-E0D3-53E3-9833B452C54C}"/>
          </ac:spMkLst>
        </pc:spChg>
        <pc:spChg chg="mod ord">
          <ac:chgData name="Technol.Corp 櫻庭竜太" userId="f291aa17-b8e0-4fe2-8f83-ae8a96cc9266" providerId="ADAL" clId="{9F99C232-BABA-4286-961D-7DD6A5908289}" dt="2025-08-29T08:01:37.169" v="16"/>
          <ac:spMkLst>
            <pc:docMk/>
            <pc:sldMk cId="3175047991" sldId="258"/>
            <ac:spMk id="6" creationId="{D4270624-54A2-0683-B8B4-16E10A6513C8}"/>
          </ac:spMkLst>
        </pc:spChg>
        <pc:spChg chg="mod">
          <ac:chgData name="Technol.Corp 櫻庭竜太" userId="f291aa17-b8e0-4fe2-8f83-ae8a96cc9266" providerId="ADAL" clId="{9F99C232-BABA-4286-961D-7DD6A5908289}" dt="2025-08-29T08:10:46.339" v="89" actId="14100"/>
          <ac:spMkLst>
            <pc:docMk/>
            <pc:sldMk cId="3175047991" sldId="258"/>
            <ac:spMk id="12" creationId="{4845A329-89CA-DC8E-A954-0AAD3E9C4B9C}"/>
          </ac:spMkLst>
        </pc:spChg>
        <pc:spChg chg="mod">
          <ac:chgData name="Technol.Corp 櫻庭竜太" userId="f291aa17-b8e0-4fe2-8f83-ae8a96cc9266" providerId="ADAL" clId="{9F99C232-BABA-4286-961D-7DD6A5908289}" dt="2025-08-29T08:11:51.887" v="110" actId="14100"/>
          <ac:spMkLst>
            <pc:docMk/>
            <pc:sldMk cId="3175047991" sldId="258"/>
            <ac:spMk id="13" creationId="{57ADE597-0B6D-725B-A3D4-D3D8FC1573B2}"/>
          </ac:spMkLst>
        </pc:spChg>
        <pc:spChg chg="add mod ord">
          <ac:chgData name="Technol.Corp 櫻庭竜太" userId="f291aa17-b8e0-4fe2-8f83-ae8a96cc9266" providerId="ADAL" clId="{9F99C232-BABA-4286-961D-7DD6A5908289}" dt="2025-08-29T08:01:06.207" v="6" actId="700"/>
          <ac:spMkLst>
            <pc:docMk/>
            <pc:sldMk cId="3175047991" sldId="258"/>
            <ac:spMk id="18" creationId="{E189DF9C-80F0-BFD7-1B9B-DEAF811AE52B}"/>
          </ac:spMkLst>
        </pc:spChg>
        <pc:picChg chg="add mod ord modCrop">
          <ac:chgData name="Technol.Corp 櫻庭竜太" userId="f291aa17-b8e0-4fe2-8f83-ae8a96cc9266" providerId="ADAL" clId="{9F99C232-BABA-4286-961D-7DD6A5908289}" dt="2025-08-29T08:10:35.768" v="86" actId="1076"/>
          <ac:picMkLst>
            <pc:docMk/>
            <pc:sldMk cId="3175047991" sldId="258"/>
            <ac:picMk id="20" creationId="{22E90739-42F9-A6D0-1257-E8F6EB670927}"/>
          </ac:picMkLst>
        </pc:picChg>
        <pc:picChg chg="add mod ord">
          <ac:chgData name="Technol.Corp 櫻庭竜太" userId="f291aa17-b8e0-4fe2-8f83-ae8a96cc9266" providerId="ADAL" clId="{9F99C232-BABA-4286-961D-7DD6A5908289}" dt="2025-08-29T08:11:41.186" v="108" actId="1076"/>
          <ac:picMkLst>
            <pc:docMk/>
            <pc:sldMk cId="3175047991" sldId="258"/>
            <ac:picMk id="22" creationId="{4F3302C0-36E3-86B7-1736-BD6D62B53C0F}"/>
          </ac:picMkLst>
        </pc:picChg>
      </pc:sldChg>
      <pc:sldChg chg="modSp mod">
        <pc:chgData name="Technol.Corp 櫻庭竜太" userId="f291aa17-b8e0-4fe2-8f83-ae8a96cc9266" providerId="ADAL" clId="{9F99C232-BABA-4286-961D-7DD6A5908289}" dt="2025-09-01T04:30:42.966" v="389" actId="20577"/>
        <pc:sldMkLst>
          <pc:docMk/>
          <pc:sldMk cId="2951199958" sldId="260"/>
        </pc:sldMkLst>
        <pc:graphicFrameChg chg="mod modGraphic">
          <ac:chgData name="Technol.Corp 櫻庭竜太" userId="f291aa17-b8e0-4fe2-8f83-ae8a96cc9266" providerId="ADAL" clId="{9F99C232-BABA-4286-961D-7DD6A5908289}" dt="2025-09-01T04:30:42.966" v="389" actId="20577"/>
          <ac:graphicFrameMkLst>
            <pc:docMk/>
            <pc:sldMk cId="2951199958" sldId="260"/>
            <ac:graphicFrameMk id="7" creationId="{C76063F3-9CF5-38C2-55A2-FA16C729CD3B}"/>
          </ac:graphicFrameMkLst>
        </pc:graphicFrameChg>
      </pc:sldChg>
      <pc:sldChg chg="addSp delSp modSp mod">
        <pc:chgData name="Technol.Corp 櫻庭竜太" userId="f291aa17-b8e0-4fe2-8f83-ae8a96cc9266" providerId="ADAL" clId="{9F99C232-BABA-4286-961D-7DD6A5908289}" dt="2025-08-29T08:16:13.519" v="169" actId="1076"/>
        <pc:sldMkLst>
          <pc:docMk/>
          <pc:sldMk cId="2967612754" sldId="262"/>
        </pc:sldMkLst>
        <pc:spChg chg="mod">
          <ac:chgData name="Technol.Corp 櫻庭竜太" userId="f291aa17-b8e0-4fe2-8f83-ae8a96cc9266" providerId="ADAL" clId="{9F99C232-BABA-4286-961D-7DD6A5908289}" dt="2025-08-29T08:01:43.331" v="21"/>
          <ac:spMkLst>
            <pc:docMk/>
            <pc:sldMk cId="2967612754" sldId="262"/>
            <ac:spMk id="3" creationId="{E9723BA2-DC0F-B8D0-03A6-AF62D5F386CB}"/>
          </ac:spMkLst>
        </pc:spChg>
        <pc:spChg chg="mod">
          <ac:chgData name="Technol.Corp 櫻庭竜太" userId="f291aa17-b8e0-4fe2-8f83-ae8a96cc9266" providerId="ADAL" clId="{9F99C232-BABA-4286-961D-7DD6A5908289}" dt="2025-08-29T08:01:48.765" v="30"/>
          <ac:spMkLst>
            <pc:docMk/>
            <pc:sldMk cId="2967612754" sldId="262"/>
            <ac:spMk id="6" creationId="{4E45EEC4-383F-9A5B-78C0-3F6DC737298C}"/>
          </ac:spMkLst>
        </pc:spChg>
        <pc:spChg chg="mod">
          <ac:chgData name="Technol.Corp 櫻庭竜太" userId="f291aa17-b8e0-4fe2-8f83-ae8a96cc9266" providerId="ADAL" clId="{9F99C232-BABA-4286-961D-7DD6A5908289}" dt="2025-08-29T08:14:47.111" v="162" actId="1076"/>
          <ac:spMkLst>
            <pc:docMk/>
            <pc:sldMk cId="2967612754" sldId="262"/>
            <ac:spMk id="7" creationId="{0D00F6FF-E440-F56B-55A4-48440A078B63}"/>
          </ac:spMkLst>
        </pc:spChg>
        <pc:spChg chg="mod">
          <ac:chgData name="Technol.Corp 櫻庭竜太" userId="f291aa17-b8e0-4fe2-8f83-ae8a96cc9266" providerId="ADAL" clId="{9F99C232-BABA-4286-961D-7DD6A5908289}" dt="2025-08-29T08:14:52.034" v="163" actId="1076"/>
          <ac:spMkLst>
            <pc:docMk/>
            <pc:sldMk cId="2967612754" sldId="262"/>
            <ac:spMk id="9" creationId="{3051D1F4-AD9D-90F7-8FA3-55C9CCE8C26C}"/>
          </ac:spMkLst>
        </pc:spChg>
        <pc:spChg chg="mod">
          <ac:chgData name="Technol.Corp 櫻庭竜太" userId="f291aa17-b8e0-4fe2-8f83-ae8a96cc9266" providerId="ADAL" clId="{9F99C232-BABA-4286-961D-7DD6A5908289}" dt="2025-08-29T08:15:00.310" v="164" actId="1076"/>
          <ac:spMkLst>
            <pc:docMk/>
            <pc:sldMk cId="2967612754" sldId="262"/>
            <ac:spMk id="11" creationId="{B605F843-B87D-0160-D7AD-C51077AA452D}"/>
          </ac:spMkLst>
        </pc:spChg>
        <pc:spChg chg="mod">
          <ac:chgData name="Technol.Corp 櫻庭竜太" userId="f291aa17-b8e0-4fe2-8f83-ae8a96cc9266" providerId="ADAL" clId="{9F99C232-BABA-4286-961D-7DD6A5908289}" dt="2025-08-29T08:15:09.571" v="165" actId="1076"/>
          <ac:spMkLst>
            <pc:docMk/>
            <pc:sldMk cId="2967612754" sldId="262"/>
            <ac:spMk id="12" creationId="{73599DEB-A9E0-4D29-61AA-880D3361ECF9}"/>
          </ac:spMkLst>
        </pc:spChg>
        <pc:spChg chg="mod">
          <ac:chgData name="Technol.Corp 櫻庭竜太" userId="f291aa17-b8e0-4fe2-8f83-ae8a96cc9266" providerId="ADAL" clId="{9F99C232-BABA-4286-961D-7DD6A5908289}" dt="2025-08-29T08:15:28.264" v="166" actId="1076"/>
          <ac:spMkLst>
            <pc:docMk/>
            <pc:sldMk cId="2967612754" sldId="262"/>
            <ac:spMk id="13" creationId="{9FBA5522-17F2-51B0-AA8E-2DBC82F38B31}"/>
          </ac:spMkLst>
        </pc:spChg>
        <pc:spChg chg="mod">
          <ac:chgData name="Technol.Corp 櫻庭竜太" userId="f291aa17-b8e0-4fe2-8f83-ae8a96cc9266" providerId="ADAL" clId="{9F99C232-BABA-4286-961D-7DD6A5908289}" dt="2025-08-29T08:15:58.573" v="167" actId="1076"/>
          <ac:spMkLst>
            <pc:docMk/>
            <pc:sldMk cId="2967612754" sldId="262"/>
            <ac:spMk id="14" creationId="{FC756528-BF7D-E5E0-5079-4A6B25D0BB09}"/>
          </ac:spMkLst>
        </pc:spChg>
        <pc:spChg chg="mod">
          <ac:chgData name="Technol.Corp 櫻庭竜太" userId="f291aa17-b8e0-4fe2-8f83-ae8a96cc9266" providerId="ADAL" clId="{9F99C232-BABA-4286-961D-7DD6A5908289}" dt="2025-08-29T08:16:08.380" v="168" actId="1076"/>
          <ac:spMkLst>
            <pc:docMk/>
            <pc:sldMk cId="2967612754" sldId="262"/>
            <ac:spMk id="15" creationId="{46497E8C-3757-B951-AD26-7A777130E538}"/>
          </ac:spMkLst>
        </pc:spChg>
        <pc:spChg chg="mod">
          <ac:chgData name="Technol.Corp 櫻庭竜太" userId="f291aa17-b8e0-4fe2-8f83-ae8a96cc9266" providerId="ADAL" clId="{9F99C232-BABA-4286-961D-7DD6A5908289}" dt="2025-08-29T08:16:13.519" v="169" actId="1076"/>
          <ac:spMkLst>
            <pc:docMk/>
            <pc:sldMk cId="2967612754" sldId="262"/>
            <ac:spMk id="16" creationId="{43ED93F0-3C0A-F07D-9DF1-F5A0314778BC}"/>
          </ac:spMkLst>
        </pc:spChg>
        <pc:picChg chg="add mod ord">
          <ac:chgData name="Technol.Corp 櫻庭竜太" userId="f291aa17-b8e0-4fe2-8f83-ae8a96cc9266" providerId="ADAL" clId="{9F99C232-BABA-4286-961D-7DD6A5908289}" dt="2025-08-29T08:13:14.869" v="141" actId="1076"/>
          <ac:picMkLst>
            <pc:docMk/>
            <pc:sldMk cId="2967612754" sldId="262"/>
            <ac:picMk id="19" creationId="{CBF3D28A-82F7-B5BC-FA25-A2E749A0B600}"/>
          </ac:picMkLst>
        </pc:picChg>
        <pc:picChg chg="add mod ord">
          <ac:chgData name="Technol.Corp 櫻庭竜太" userId="f291aa17-b8e0-4fe2-8f83-ae8a96cc9266" providerId="ADAL" clId="{9F99C232-BABA-4286-961D-7DD6A5908289}" dt="2025-08-29T08:14:41.906" v="161" actId="1076"/>
          <ac:picMkLst>
            <pc:docMk/>
            <pc:sldMk cId="2967612754" sldId="262"/>
            <ac:picMk id="21" creationId="{A7F1CCAF-74AD-318A-D73C-2D54C6EDF670}"/>
          </ac:picMkLst>
        </pc:picChg>
      </pc:sldChg>
      <pc:sldChg chg="addSp delSp modSp mod modClrScheme chgLayout">
        <pc:chgData name="Technol.Corp 櫻庭竜太" userId="f291aa17-b8e0-4fe2-8f83-ae8a96cc9266" providerId="ADAL" clId="{9F99C232-BABA-4286-961D-7DD6A5908289}" dt="2025-08-29T08:17:44.756" v="194"/>
        <pc:sldMkLst>
          <pc:docMk/>
          <pc:sldMk cId="925736016" sldId="263"/>
        </pc:sldMkLst>
        <pc:spChg chg="mod ord">
          <ac:chgData name="Technol.Corp 櫻庭竜太" userId="f291aa17-b8e0-4fe2-8f83-ae8a96cc9266" providerId="ADAL" clId="{9F99C232-BABA-4286-961D-7DD6A5908289}" dt="2025-08-29T08:17:44.756" v="194"/>
          <ac:spMkLst>
            <pc:docMk/>
            <pc:sldMk cId="925736016" sldId="263"/>
            <ac:spMk id="3" creationId="{8A0152DF-D996-23F5-9E7A-82DC3C0F0BCB}"/>
          </ac:spMkLst>
        </pc:spChg>
        <pc:spChg chg="mod ord">
          <ac:chgData name="Technol.Corp 櫻庭竜太" userId="f291aa17-b8e0-4fe2-8f83-ae8a96cc9266" providerId="ADAL" clId="{9F99C232-BABA-4286-961D-7DD6A5908289}" dt="2025-08-29T08:02:35.905" v="36" actId="700"/>
          <ac:spMkLst>
            <pc:docMk/>
            <pc:sldMk cId="925736016" sldId="263"/>
            <ac:spMk id="4" creationId="{6BB8058E-FE6A-A43D-ECD3-1B8BF7481951}"/>
          </ac:spMkLst>
        </pc:spChg>
        <pc:spChg chg="mod ord">
          <ac:chgData name="Technol.Corp 櫻庭竜太" userId="f291aa17-b8e0-4fe2-8f83-ae8a96cc9266" providerId="ADAL" clId="{9F99C232-BABA-4286-961D-7DD6A5908289}" dt="2025-08-29T08:02:35.905" v="36" actId="700"/>
          <ac:spMkLst>
            <pc:docMk/>
            <pc:sldMk cId="925736016" sldId="263"/>
            <ac:spMk id="5" creationId="{C8AB97E3-95B7-C651-0F8C-A414CF42448F}"/>
          </ac:spMkLst>
        </pc:spChg>
        <pc:spChg chg="mod ord">
          <ac:chgData name="Technol.Corp 櫻庭竜太" userId="f291aa17-b8e0-4fe2-8f83-ae8a96cc9266" providerId="ADAL" clId="{9F99C232-BABA-4286-961D-7DD6A5908289}" dt="2025-08-29T08:02:43.776" v="46"/>
          <ac:spMkLst>
            <pc:docMk/>
            <pc:sldMk cId="925736016" sldId="263"/>
            <ac:spMk id="6" creationId="{1987D56F-6C60-FB7C-0146-DC56AF7B776A}"/>
          </ac:spMkLst>
        </pc:spChg>
        <pc:spChg chg="add mod ord">
          <ac:chgData name="Technol.Corp 櫻庭竜太" userId="f291aa17-b8e0-4fe2-8f83-ae8a96cc9266" providerId="ADAL" clId="{9F99C232-BABA-4286-961D-7DD6A5908289}" dt="2025-08-29T08:02:35.905" v="36" actId="700"/>
          <ac:spMkLst>
            <pc:docMk/>
            <pc:sldMk cId="925736016" sldId="263"/>
            <ac:spMk id="8" creationId="{F501C2D8-0356-260B-E6DD-A7EB6086C16C}"/>
          </ac:spMkLst>
        </pc:spChg>
        <pc:spChg chg="mod">
          <ac:chgData name="Technol.Corp 櫻庭竜太" userId="f291aa17-b8e0-4fe2-8f83-ae8a96cc9266" providerId="ADAL" clId="{9F99C232-BABA-4286-961D-7DD6A5908289}" dt="2025-08-29T08:17:41.033" v="189" actId="14100"/>
          <ac:spMkLst>
            <pc:docMk/>
            <pc:sldMk cId="925736016" sldId="263"/>
            <ac:spMk id="12" creationId="{53B94908-93BB-AEF7-D682-7D993356A6C4}"/>
          </ac:spMkLst>
        </pc:spChg>
        <pc:picChg chg="add mod ord">
          <ac:chgData name="Technol.Corp 櫻庭竜太" userId="f291aa17-b8e0-4fe2-8f83-ae8a96cc9266" providerId="ADAL" clId="{9F99C232-BABA-4286-961D-7DD6A5908289}" dt="2025-08-29T08:17:28.037" v="186" actId="1076"/>
          <ac:picMkLst>
            <pc:docMk/>
            <pc:sldMk cId="925736016" sldId="263"/>
            <ac:picMk id="13" creationId="{8BB7FC09-9C32-AD4E-AD7A-74CEC9BF503D}"/>
          </ac:picMkLst>
        </pc:picChg>
      </pc:sldChg>
      <pc:sldChg chg="modSp mod">
        <pc:chgData name="Technol.Corp 櫻庭竜太" userId="f291aa17-b8e0-4fe2-8f83-ae8a96cc9266" providerId="ADAL" clId="{9F99C232-BABA-4286-961D-7DD6A5908289}" dt="2025-08-29T08:02:51.459" v="56"/>
        <pc:sldMkLst>
          <pc:docMk/>
          <pc:sldMk cId="1746377856" sldId="276"/>
        </pc:sldMkLst>
        <pc:spChg chg="mod">
          <ac:chgData name="Technol.Corp 櫻庭竜太" userId="f291aa17-b8e0-4fe2-8f83-ae8a96cc9266" providerId="ADAL" clId="{9F99C232-BABA-4286-961D-7DD6A5908289}" dt="2025-08-29T08:02:48.447" v="51"/>
          <ac:spMkLst>
            <pc:docMk/>
            <pc:sldMk cId="1746377856" sldId="276"/>
            <ac:spMk id="3" creationId="{38DF595C-A0D3-541D-DFAE-AB1CC1B22F67}"/>
          </ac:spMkLst>
        </pc:spChg>
        <pc:spChg chg="mod">
          <ac:chgData name="Technol.Corp 櫻庭竜太" userId="f291aa17-b8e0-4fe2-8f83-ae8a96cc9266" providerId="ADAL" clId="{9F99C232-BABA-4286-961D-7DD6A5908289}" dt="2025-08-29T08:02:51.459" v="56"/>
          <ac:spMkLst>
            <pc:docMk/>
            <pc:sldMk cId="1746377856" sldId="276"/>
            <ac:spMk id="6" creationId="{0583E746-43D6-0312-BA29-782FDA9CE8FA}"/>
          </ac:spMkLst>
        </pc:spChg>
      </pc:sldChg>
      <pc:sldChg chg="modSp mod">
        <pc:chgData name="Technol.Corp 櫻庭竜太" userId="f291aa17-b8e0-4fe2-8f83-ae8a96cc9266" providerId="ADAL" clId="{9F99C232-BABA-4286-961D-7DD6A5908289}" dt="2025-08-29T08:02:55.665" v="61"/>
        <pc:sldMkLst>
          <pc:docMk/>
          <pc:sldMk cId="1175618795" sldId="277"/>
        </pc:sldMkLst>
        <pc:spChg chg="mod">
          <ac:chgData name="Technol.Corp 櫻庭竜太" userId="f291aa17-b8e0-4fe2-8f83-ae8a96cc9266" providerId="ADAL" clId="{9F99C232-BABA-4286-961D-7DD6A5908289}" dt="2025-08-29T08:02:55.665" v="61"/>
          <ac:spMkLst>
            <pc:docMk/>
            <pc:sldMk cId="1175618795" sldId="277"/>
            <ac:spMk id="3" creationId="{F4307498-4554-89EE-2549-CAF170DAE408}"/>
          </ac:spMkLst>
        </pc:spChg>
      </pc:sldChg>
      <pc:sldChg chg="modSp add">
        <pc:chgData name="Technol.Corp 櫻庭竜太" userId="f291aa17-b8e0-4fe2-8f83-ae8a96cc9266" providerId="ADAL" clId="{9F99C232-BABA-4286-961D-7DD6A5908289}" dt="2025-08-29T08:01:01.832" v="4"/>
        <pc:sldMkLst>
          <pc:docMk/>
          <pc:sldMk cId="3005264686" sldId="278"/>
        </pc:sldMkLst>
        <pc:spChg chg="mod">
          <ac:chgData name="Technol.Corp 櫻庭竜太" userId="f291aa17-b8e0-4fe2-8f83-ae8a96cc9266" providerId="ADAL" clId="{9F99C232-BABA-4286-961D-7DD6A5908289}" dt="2025-08-29T08:01:01.832" v="4"/>
          <ac:spMkLst>
            <pc:docMk/>
            <pc:sldMk cId="3005264686" sldId="278"/>
            <ac:spMk id="2" creationId="{2FB96B49-1F9A-27BF-1691-1F0465E529F8}"/>
          </ac:spMkLst>
        </pc:spChg>
        <pc:spChg chg="mod">
          <ac:chgData name="Technol.Corp 櫻庭竜太" userId="f291aa17-b8e0-4fe2-8f83-ae8a96cc9266" providerId="ADAL" clId="{9F99C232-BABA-4286-961D-7DD6A5908289}" dt="2025-08-29T08:00:53.472" v="2"/>
          <ac:spMkLst>
            <pc:docMk/>
            <pc:sldMk cId="3005264686" sldId="278"/>
            <ac:spMk id="7" creationId="{BF590BB0-1EE6-47F6-95BB-5D151FE22060}"/>
          </ac:spMkLst>
        </pc:spChg>
      </pc:sldChg>
      <pc:sldChg chg="modSp add">
        <pc:chgData name="Technol.Corp 櫻庭竜太" userId="f291aa17-b8e0-4fe2-8f83-ae8a96cc9266" providerId="ADAL" clId="{9F99C232-BABA-4286-961D-7DD6A5908289}" dt="2025-08-29T08:02:31.513" v="35"/>
        <pc:sldMkLst>
          <pc:docMk/>
          <pc:sldMk cId="3767138311" sldId="300"/>
        </pc:sldMkLst>
        <pc:spChg chg="mod">
          <ac:chgData name="Technol.Corp 櫻庭竜太" userId="f291aa17-b8e0-4fe2-8f83-ae8a96cc9266" providerId="ADAL" clId="{9F99C232-BABA-4286-961D-7DD6A5908289}" dt="2025-08-29T08:02:31.513" v="35"/>
          <ac:spMkLst>
            <pc:docMk/>
            <pc:sldMk cId="3767138311" sldId="300"/>
            <ac:spMk id="2" creationId="{88D3D768-8FF5-5449-C7BD-C9CF91DE692D}"/>
          </ac:spMkLst>
        </pc:spChg>
        <pc:spChg chg="mod">
          <ac:chgData name="Technol.Corp 櫻庭竜太" userId="f291aa17-b8e0-4fe2-8f83-ae8a96cc9266" providerId="ADAL" clId="{9F99C232-BABA-4286-961D-7DD6A5908289}" dt="2025-08-29T08:02:22.835" v="33"/>
          <ac:spMkLst>
            <pc:docMk/>
            <pc:sldMk cId="3767138311" sldId="300"/>
            <ac:spMk id="7" creationId="{FC3BB81E-0FFC-47EA-4423-27723DF8DA05}"/>
          </ac:spMkLst>
        </pc:spChg>
      </pc:sldChg>
    </pc:docChg>
  </pc:docChgLst>
  <pc:docChgLst>
    <pc:chgData name="Technol.Corp 櫻庭竜太" userId="f291aa17-b8e0-4fe2-8f83-ae8a96cc9266" providerId="ADAL" clId="{5F4AA524-280F-4F5F-85AC-18BF63DAB458}"/>
    <pc:docChg chg="undo redo custSel addSld delSld modSld">
      <pc:chgData name="Technol.Corp 櫻庭竜太" userId="f291aa17-b8e0-4fe2-8f83-ae8a96cc9266" providerId="ADAL" clId="{5F4AA524-280F-4F5F-85AC-18BF63DAB458}" dt="2025-05-13T05:19:43.808" v="1819"/>
      <pc:docMkLst>
        <pc:docMk/>
      </pc:docMkLst>
      <pc:sldChg chg="modSp mod">
        <pc:chgData name="Technol.Corp 櫻庭竜太" userId="f291aa17-b8e0-4fe2-8f83-ae8a96cc9266" providerId="ADAL" clId="{5F4AA524-280F-4F5F-85AC-18BF63DAB458}" dt="2025-05-13T05:08:43.885" v="1716" actId="207"/>
        <pc:sldMkLst>
          <pc:docMk/>
          <pc:sldMk cId="1907053450" sldId="257"/>
        </pc:sldMkLst>
      </pc:sldChg>
      <pc:sldChg chg="addSp modSp mod">
        <pc:chgData name="Technol.Corp 櫻庭竜太" userId="f291aa17-b8e0-4fe2-8f83-ae8a96cc9266" providerId="ADAL" clId="{5F4AA524-280F-4F5F-85AC-18BF63DAB458}" dt="2025-05-13T05:19:13.262" v="1803" actId="20577"/>
        <pc:sldMkLst>
          <pc:docMk/>
          <pc:sldMk cId="3175047991" sldId="258"/>
        </pc:sldMkLst>
      </pc:sldChg>
      <pc:sldChg chg="modSp mod">
        <pc:chgData name="Technol.Corp 櫻庭竜太" userId="f291aa17-b8e0-4fe2-8f83-ae8a96cc9266" providerId="ADAL" clId="{5F4AA524-280F-4F5F-85AC-18BF63DAB458}" dt="2025-05-13T04:28:13.699" v="1256" actId="1076"/>
        <pc:sldMkLst>
          <pc:docMk/>
          <pc:sldMk cId="2951199958" sldId="260"/>
        </pc:sldMkLst>
      </pc:sldChg>
      <pc:sldChg chg="modSp new del mod">
        <pc:chgData name="Technol.Corp 櫻庭竜太" userId="f291aa17-b8e0-4fe2-8f83-ae8a96cc9266" providerId="ADAL" clId="{5F4AA524-280F-4F5F-85AC-18BF63DAB458}" dt="2025-05-12T07:18:07.941" v="463" actId="2696"/>
        <pc:sldMkLst>
          <pc:docMk/>
          <pc:sldMk cId="3816972977" sldId="261"/>
        </pc:sldMkLst>
      </pc:sldChg>
      <pc:sldChg chg="addSp modSp new mod">
        <pc:chgData name="Technol.Corp 櫻庭竜太" userId="f291aa17-b8e0-4fe2-8f83-ae8a96cc9266" providerId="ADAL" clId="{5F4AA524-280F-4F5F-85AC-18BF63DAB458}" dt="2025-05-13T05:05:23.373" v="1656"/>
        <pc:sldMkLst>
          <pc:docMk/>
          <pc:sldMk cId="2967612754" sldId="262"/>
        </pc:sldMkLst>
      </pc:sldChg>
      <pc:sldChg chg="addSp modSp new mod">
        <pc:chgData name="Technol.Corp 櫻庭竜太" userId="f291aa17-b8e0-4fe2-8f83-ae8a96cc9266" providerId="ADAL" clId="{5F4AA524-280F-4F5F-85AC-18BF63DAB458}" dt="2025-05-13T05:19:43.808" v="1819"/>
        <pc:sldMkLst>
          <pc:docMk/>
          <pc:sldMk cId="925736016" sldId="263"/>
        </pc:sldMkLst>
      </pc:sldChg>
      <pc:sldChg chg="addSp modSp new mod">
        <pc:chgData name="Technol.Corp 櫻庭竜太" userId="f291aa17-b8e0-4fe2-8f83-ae8a96cc9266" providerId="ADAL" clId="{5F4AA524-280F-4F5F-85AC-18BF63DAB458}" dt="2025-05-13T04:48:23.675" v="1634"/>
        <pc:sldMkLst>
          <pc:docMk/>
          <pc:sldMk cId="3628408525" sldId="264"/>
        </pc:sldMkLst>
      </pc:sldChg>
      <pc:sldChg chg="addSp modSp new del mod">
        <pc:chgData name="Technol.Corp 櫻庭竜太" userId="f291aa17-b8e0-4fe2-8f83-ae8a96cc9266" providerId="ADAL" clId="{5F4AA524-280F-4F5F-85AC-18BF63DAB458}" dt="2025-05-12T07:38:01.511" v="678" actId="2696"/>
        <pc:sldMkLst>
          <pc:docMk/>
          <pc:sldMk cId="2083158715" sldId="265"/>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9EBDEE5-9EFA-4F17-BC47-BBD98E688FDF}" type="datetimeFigureOut">
              <a:rPr kumimoji="1" lang="ja-JP" altLang="en-US" smtClean="0"/>
              <a:t>2025/9/2</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5C9D35A-F642-4CD4-A865-22AFABC82CF9}" type="slidenum">
              <a:rPr kumimoji="1" lang="ja-JP" altLang="en-US" smtClean="0"/>
              <a:t>‹#›</a:t>
            </a:fld>
            <a:endParaRPr kumimoji="1" lang="ja-JP" altLang="en-US"/>
          </a:p>
        </p:txBody>
      </p:sp>
    </p:spTree>
    <p:extLst>
      <p:ext uri="{BB962C8B-B14F-4D97-AF65-F5344CB8AC3E}">
        <p14:creationId xmlns:p14="http://schemas.microsoft.com/office/powerpoint/2010/main" val="414364571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20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マスター サブタイトルの書式設定</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333CA9DA-332F-4084-ABB0-3CD61365F4DD}" type="datetime1">
              <a:rPr lang="en-US" altLang="ja-JP" smtClean="0"/>
              <a:t>9/2/2025</a:t>
            </a:fld>
            <a:endParaRPr lang="en-US" dirty="0"/>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r>
              <a:rPr lang="en-US" altLang="ja-JP" cap="none">
                <a:solidFill>
                  <a:schemeClr val="bg1"/>
                </a:solidFill>
              </a:rPr>
              <a:t>Copyright 2025 Technol INC. All Rights Reserved.</a:t>
            </a:r>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ja-JP" altLang="en-US"/>
              <a:t>マスター タイトルの書式設定</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62E659CB-E279-4089-948F-D087D481E1FB}" type="datetime1">
              <a:rPr lang="en-US" altLang="ja-JP" smtClean="0"/>
              <a:t>9/2/2025</a:t>
            </a:fld>
            <a:endParaRPr lang="en-US" dirty="0"/>
          </a:p>
        </p:txBody>
      </p:sp>
      <p:sp>
        <p:nvSpPr>
          <p:cNvPr id="6" name="Footer Placeholder 5"/>
          <p:cNvSpPr>
            <a:spLocks noGrp="1"/>
          </p:cNvSpPr>
          <p:nvPr>
            <p:ph type="ftr" sz="quarter" idx="11"/>
          </p:nvPr>
        </p:nvSpPr>
        <p:spPr/>
        <p:txBody>
          <a:bodyPr/>
          <a:lstStyle>
            <a:lvl1pPr>
              <a:defRPr>
                <a:solidFill>
                  <a:schemeClr val="bg1"/>
                </a:solidFill>
              </a:defRPr>
            </a:lvl1pPr>
          </a:lstStyle>
          <a:p>
            <a:r>
              <a:rPr lang="en-US" altLang="ja-JP" cap="none"/>
              <a:t>Copyright 2025 Technol INC. All Rights Reserved.</a:t>
            </a:r>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ja-JP" altLang="en-US"/>
              <a:t>マスター タイトルの書式設定</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04D8091-D530-436F-BB75-B4C8A179E8E4}" type="datetime1">
              <a:rPr lang="en-US" altLang="ja-JP" smtClean="0"/>
              <a:t>9/2/2025</a:t>
            </a:fld>
            <a:endParaRPr lang="en-US" dirty="0"/>
          </a:p>
        </p:txBody>
      </p:sp>
      <p:sp>
        <p:nvSpPr>
          <p:cNvPr id="5" name="Footer Placeholder 4"/>
          <p:cNvSpPr>
            <a:spLocks noGrp="1"/>
          </p:cNvSpPr>
          <p:nvPr>
            <p:ph type="ftr" sz="quarter" idx="11"/>
          </p:nvPr>
        </p:nvSpPr>
        <p:spPr/>
        <p:txBody>
          <a:bodyPr/>
          <a:lstStyle>
            <a:lvl1pPr>
              <a:defRPr>
                <a:solidFill>
                  <a:schemeClr val="bg1">
                    <a:lumMod val="75000"/>
                  </a:schemeClr>
                </a:solidFill>
              </a:defRPr>
            </a:lvl1pPr>
          </a:lstStyle>
          <a:p>
            <a:r>
              <a:rPr lang="en-US" altLang="ja-JP" cap="none"/>
              <a:t>Copyright 2025 Technol INC. All Rights Reserved.</a:t>
            </a:r>
          </a:p>
        </p:txBody>
      </p:sp>
      <p:sp>
        <p:nvSpPr>
          <p:cNvPr id="6" name="Slide Number Placeholder 5"/>
          <p:cNvSpPr>
            <a:spLocks noGrp="1"/>
          </p:cNvSpPr>
          <p:nvPr>
            <p:ph type="sldNum" sz="quarter" idx="12"/>
          </p:nvPr>
        </p:nvSpPr>
        <p:spPr>
          <a:xfrm>
            <a:off x="10558300" y="5956137"/>
            <a:ext cx="1052508"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90A22CF5-5B66-4B3C-BFD1-87643BE748FF}" type="datetime1">
              <a:rPr lang="en-US" altLang="ja-JP" smtClean="0"/>
              <a:t>9/2/2025</a:t>
            </a:fld>
            <a:endParaRPr lang="en-US" dirty="0"/>
          </a:p>
        </p:txBody>
      </p:sp>
      <p:sp>
        <p:nvSpPr>
          <p:cNvPr id="5" name="Footer Placeholder 4"/>
          <p:cNvSpPr>
            <a:spLocks noGrp="1"/>
          </p:cNvSpPr>
          <p:nvPr>
            <p:ph type="ftr" sz="quarter" idx="11"/>
          </p:nvPr>
        </p:nvSpPr>
        <p:spPr/>
        <p:txBody>
          <a:bodyPr/>
          <a:lstStyle>
            <a:lvl1pPr>
              <a:defRPr>
                <a:solidFill>
                  <a:schemeClr val="bg1">
                    <a:lumMod val="75000"/>
                  </a:schemeClr>
                </a:solidFill>
              </a:defRPr>
            </a:lvl1pPr>
          </a:lstStyle>
          <a:p>
            <a:r>
              <a:rPr lang="en-US" altLang="ja-JP" cap="none"/>
              <a:t>Copyright 2025 Technol INC. All Rights Reserved.</a:t>
            </a:r>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4740A50C-2369-49F9-B8A2-B155D485BE9C}" type="datetime1">
              <a:rPr lang="en-US" altLang="ja-JP" smtClean="0"/>
              <a:t>9/2/2025</a:t>
            </a:fld>
            <a:endParaRPr lang="en-US" dirty="0"/>
          </a:p>
        </p:txBody>
      </p:sp>
      <p:sp>
        <p:nvSpPr>
          <p:cNvPr id="6" name="Footer Placeholder 5"/>
          <p:cNvSpPr>
            <a:spLocks noGrp="1"/>
          </p:cNvSpPr>
          <p:nvPr>
            <p:ph type="ftr" sz="quarter" idx="11"/>
          </p:nvPr>
        </p:nvSpPr>
        <p:spPr/>
        <p:txBody>
          <a:bodyPr/>
          <a:lstStyle/>
          <a:p>
            <a:r>
              <a:rPr lang="en-US" altLang="ja-JP" cap="none"/>
              <a:t>Copyright 2025 Technol INC. All Rights Reserved.</a:t>
            </a:r>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0E2B9D1D-4E8F-4D7B-857D-9AA7E49B955D}" type="datetime1">
              <a:rPr lang="en-US" altLang="ja-JP" smtClean="0"/>
              <a:t>9/2/2025</a:t>
            </a:fld>
            <a:endParaRPr lang="en-US" dirty="0"/>
          </a:p>
        </p:txBody>
      </p:sp>
      <p:sp>
        <p:nvSpPr>
          <p:cNvPr id="8" name="Footer Placeholder 7"/>
          <p:cNvSpPr>
            <a:spLocks noGrp="1"/>
          </p:cNvSpPr>
          <p:nvPr>
            <p:ph type="ftr" sz="quarter" idx="11"/>
          </p:nvPr>
        </p:nvSpPr>
        <p:spPr/>
        <p:txBody>
          <a:bodyPr/>
          <a:lstStyle/>
          <a:p>
            <a:r>
              <a:rPr lang="en-US" altLang="ja-JP" cap="none"/>
              <a:t>Copyright 2025 Technol INC. All Rights Reserved.</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タイトルと本文分割">
    <p:spTree>
      <p:nvGrpSpPr>
        <p:cNvPr id="1" name=""/>
        <p:cNvGrpSpPr/>
        <p:nvPr/>
      </p:nvGrpSpPr>
      <p:grpSpPr>
        <a:xfrm>
          <a:off x="0" y="0"/>
          <a:ext cx="0" cy="0"/>
          <a:chOff x="0" y="0"/>
          <a:chExt cx="0" cy="0"/>
        </a:xfrm>
      </p:grpSpPr>
      <p:sp>
        <p:nvSpPr>
          <p:cNvPr id="7" name="Rectangle 6"/>
          <p:cNvSpPr>
            <a:spLocks noChangeAspect="1"/>
          </p:cNvSpPr>
          <p:nvPr/>
        </p:nvSpPr>
        <p:spPr>
          <a:xfrm>
            <a:off x="440683" y="315243"/>
            <a:ext cx="11300036" cy="48587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430254"/>
            <a:ext cx="11029616" cy="362767"/>
          </a:xfrm>
        </p:spPr>
        <p:txBody>
          <a:bodyPr>
            <a:noAutofit/>
          </a:bodyPr>
          <a:lstStyle>
            <a:lvl1pPr>
              <a:defRPr sz="2000"/>
            </a:lvl1pPr>
          </a:lstStyle>
          <a:p>
            <a:r>
              <a:rPr lang="ja-JP" altLang="en-US"/>
              <a:t>マスター タイトルの書式設定</a:t>
            </a:r>
            <a:endParaRPr lang="en-US" dirty="0"/>
          </a:p>
        </p:txBody>
      </p:sp>
      <p:sp>
        <p:nvSpPr>
          <p:cNvPr id="9" name="テキスト ボックス 8">
            <a:extLst>
              <a:ext uri="{FF2B5EF4-FFF2-40B4-BE49-F238E27FC236}">
                <a16:creationId xmlns:a16="http://schemas.microsoft.com/office/drawing/2014/main" id="{49B898A8-42F5-D597-11FD-B34A4CC315A4}"/>
              </a:ext>
            </a:extLst>
          </p:cNvPr>
          <p:cNvSpPr txBox="1"/>
          <p:nvPr userDrawn="1"/>
        </p:nvSpPr>
        <p:spPr>
          <a:xfrm>
            <a:off x="575894" y="916124"/>
            <a:ext cx="11029616" cy="307777"/>
          </a:xfrm>
          <a:prstGeom prst="rect">
            <a:avLst/>
          </a:prstGeom>
          <a:noFill/>
        </p:spPr>
        <p:txBody>
          <a:bodyPr wrap="square" rtlCol="0">
            <a:spAutoFit/>
          </a:bodyPr>
          <a:lstStyle/>
          <a:p>
            <a:endParaRPr kumimoji="1" lang="ja-JP" altLang="en-US" sz="1400"/>
          </a:p>
        </p:txBody>
      </p:sp>
      <p:sp>
        <p:nvSpPr>
          <p:cNvPr id="11" name="テキスト プレースホルダー 10">
            <a:extLst>
              <a:ext uri="{FF2B5EF4-FFF2-40B4-BE49-F238E27FC236}">
                <a16:creationId xmlns:a16="http://schemas.microsoft.com/office/drawing/2014/main" id="{3C24DA33-1966-2826-9B5A-459BDB186A65}"/>
              </a:ext>
            </a:extLst>
          </p:cNvPr>
          <p:cNvSpPr>
            <a:spLocks noGrp="1"/>
          </p:cNvSpPr>
          <p:nvPr>
            <p:ph type="body" sz="quarter" idx="13"/>
          </p:nvPr>
        </p:nvSpPr>
        <p:spPr>
          <a:xfrm>
            <a:off x="586490" y="1594208"/>
            <a:ext cx="5509510" cy="4896000"/>
          </a:xfrm>
        </p:spPr>
        <p:txBody>
          <a:bodyPr anchor="t">
            <a:normAutofit/>
          </a:bodyPr>
          <a:lstStyle>
            <a:lvl1pPr marL="0" indent="0">
              <a:buNone/>
              <a:defRPr sz="1400" b="0"/>
            </a:lvl1pPr>
          </a:lstStyle>
          <a:p>
            <a:pPr lvl="0"/>
            <a:r>
              <a:rPr kumimoji="1" lang="ja-JP" altLang="en-US"/>
              <a:t>マスター テキストの書式設定</a:t>
            </a:r>
          </a:p>
        </p:txBody>
      </p:sp>
      <p:sp>
        <p:nvSpPr>
          <p:cNvPr id="12" name="日付プレースホルダー 11">
            <a:extLst>
              <a:ext uri="{FF2B5EF4-FFF2-40B4-BE49-F238E27FC236}">
                <a16:creationId xmlns:a16="http://schemas.microsoft.com/office/drawing/2014/main" id="{036ECC77-795A-F6A7-EBB9-05559C0AD635}"/>
              </a:ext>
            </a:extLst>
          </p:cNvPr>
          <p:cNvSpPr>
            <a:spLocks noGrp="1"/>
          </p:cNvSpPr>
          <p:nvPr>
            <p:ph type="dt" sz="half" idx="14"/>
          </p:nvPr>
        </p:nvSpPr>
        <p:spPr/>
        <p:txBody>
          <a:bodyPr/>
          <a:lstStyle/>
          <a:p>
            <a:fld id="{1B7B615D-4844-4E5F-92B9-4F6157B87FD0}" type="datetime1">
              <a:rPr lang="en-US" altLang="ja-JP" smtClean="0"/>
              <a:t>9/2/2025</a:t>
            </a:fld>
            <a:endParaRPr lang="en-US" dirty="0"/>
          </a:p>
        </p:txBody>
      </p:sp>
      <p:sp>
        <p:nvSpPr>
          <p:cNvPr id="13" name="フッター プレースホルダー 12">
            <a:extLst>
              <a:ext uri="{FF2B5EF4-FFF2-40B4-BE49-F238E27FC236}">
                <a16:creationId xmlns:a16="http://schemas.microsoft.com/office/drawing/2014/main" id="{7E7FAF23-7C2C-3266-663B-2350753080D4}"/>
              </a:ext>
            </a:extLst>
          </p:cNvPr>
          <p:cNvSpPr>
            <a:spLocks noGrp="1"/>
          </p:cNvSpPr>
          <p:nvPr>
            <p:ph type="ftr" sz="quarter" idx="15"/>
          </p:nvPr>
        </p:nvSpPr>
        <p:spPr/>
        <p:txBody>
          <a:bodyPr/>
          <a:lstStyle/>
          <a:p>
            <a:r>
              <a:rPr lang="en-US" altLang="ja-JP" cap="none"/>
              <a:t>Copyright 2025 Technol INC. All Rights Reserved.</a:t>
            </a:r>
          </a:p>
        </p:txBody>
      </p:sp>
      <p:sp>
        <p:nvSpPr>
          <p:cNvPr id="14" name="スライド番号プレースホルダー 13">
            <a:extLst>
              <a:ext uri="{FF2B5EF4-FFF2-40B4-BE49-F238E27FC236}">
                <a16:creationId xmlns:a16="http://schemas.microsoft.com/office/drawing/2014/main" id="{2769A19C-0B56-D8BB-1698-79B7E8FBF312}"/>
              </a:ext>
            </a:extLst>
          </p:cNvPr>
          <p:cNvSpPr>
            <a:spLocks noGrp="1"/>
          </p:cNvSpPr>
          <p:nvPr>
            <p:ph type="sldNum" sz="quarter" idx="16"/>
          </p:nvPr>
        </p:nvSpPr>
        <p:spPr/>
        <p:txBody>
          <a:bodyPr/>
          <a:lstStyle/>
          <a:p>
            <a:fld id="{D57F1E4F-1CFF-5643-939E-217C01CDF565}" type="slidenum">
              <a:rPr lang="en-US" smtClean="0"/>
              <a:pPr/>
              <a:t>‹#›</a:t>
            </a:fld>
            <a:endParaRPr lang="en-US" dirty="0"/>
          </a:p>
        </p:txBody>
      </p:sp>
      <p:sp>
        <p:nvSpPr>
          <p:cNvPr id="2" name="テキスト プレースホルダー 10">
            <a:extLst>
              <a:ext uri="{FF2B5EF4-FFF2-40B4-BE49-F238E27FC236}">
                <a16:creationId xmlns:a16="http://schemas.microsoft.com/office/drawing/2014/main" id="{A689B65D-C4FF-62CC-B3A2-D0211F516057}"/>
              </a:ext>
            </a:extLst>
          </p:cNvPr>
          <p:cNvSpPr>
            <a:spLocks noGrp="1"/>
          </p:cNvSpPr>
          <p:nvPr>
            <p:ph type="body" sz="quarter" idx="17"/>
          </p:nvPr>
        </p:nvSpPr>
        <p:spPr>
          <a:xfrm>
            <a:off x="6096000" y="1594208"/>
            <a:ext cx="5509510" cy="4904093"/>
          </a:xfrm>
        </p:spPr>
        <p:txBody>
          <a:bodyPr anchor="t">
            <a:normAutofit/>
          </a:bodyPr>
          <a:lstStyle>
            <a:lvl1pPr marL="0" indent="0">
              <a:buNone/>
              <a:defRPr sz="1400" b="0"/>
            </a:lvl1pPr>
          </a:lstStyle>
          <a:p>
            <a:pPr lvl="0"/>
            <a:r>
              <a:rPr kumimoji="1" lang="ja-JP" altLang="en-US"/>
              <a:t>マスター テキストの書式設定</a:t>
            </a:r>
          </a:p>
        </p:txBody>
      </p:sp>
      <p:cxnSp>
        <p:nvCxnSpPr>
          <p:cNvPr id="4" name="直線コネクタ 3">
            <a:extLst>
              <a:ext uri="{FF2B5EF4-FFF2-40B4-BE49-F238E27FC236}">
                <a16:creationId xmlns:a16="http://schemas.microsoft.com/office/drawing/2014/main" id="{F8D8996F-ADBD-DFC1-FB7D-61E2E66F28C3}"/>
              </a:ext>
            </a:extLst>
          </p:cNvPr>
          <p:cNvCxnSpPr>
            <a:cxnSpLocks/>
          </p:cNvCxnSpPr>
          <p:nvPr userDrawn="1"/>
        </p:nvCxnSpPr>
        <p:spPr>
          <a:xfrm>
            <a:off x="5985506" y="1658945"/>
            <a:ext cx="0" cy="4752000"/>
          </a:xfrm>
          <a:prstGeom prst="line">
            <a:avLst/>
          </a:prstGeom>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sp>
        <p:nvSpPr>
          <p:cNvPr id="5" name="テキスト プレースホルダー 4">
            <a:extLst>
              <a:ext uri="{FF2B5EF4-FFF2-40B4-BE49-F238E27FC236}">
                <a16:creationId xmlns:a16="http://schemas.microsoft.com/office/drawing/2014/main" id="{53F17E2C-6B70-5DAD-61E6-D05C14CAA0F7}"/>
              </a:ext>
            </a:extLst>
          </p:cNvPr>
          <p:cNvSpPr>
            <a:spLocks noGrp="1"/>
          </p:cNvSpPr>
          <p:nvPr>
            <p:ph type="body" sz="quarter" idx="18"/>
          </p:nvPr>
        </p:nvSpPr>
        <p:spPr>
          <a:xfrm>
            <a:off x="591787" y="899940"/>
            <a:ext cx="11024319" cy="639551"/>
          </a:xfrm>
        </p:spPr>
        <p:txBody>
          <a:bodyPr anchor="t">
            <a:normAutofit/>
          </a:bodyPr>
          <a:lstStyle>
            <a:lvl1pPr marL="0" indent="0">
              <a:buNone/>
              <a:defRPr sz="1400"/>
            </a:lvl1pPr>
          </a:lstStyle>
          <a:p>
            <a:pPr lvl="0"/>
            <a:r>
              <a:rPr kumimoji="1" lang="ja-JP" altLang="en-US"/>
              <a:t>マスター テキストの書式設定</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タイトルと本文分割">
    <p:spTree>
      <p:nvGrpSpPr>
        <p:cNvPr id="1" name=""/>
        <p:cNvGrpSpPr/>
        <p:nvPr/>
      </p:nvGrpSpPr>
      <p:grpSpPr>
        <a:xfrm>
          <a:off x="0" y="0"/>
          <a:ext cx="0" cy="0"/>
          <a:chOff x="0" y="0"/>
          <a:chExt cx="0" cy="0"/>
        </a:xfrm>
      </p:grpSpPr>
      <p:sp>
        <p:nvSpPr>
          <p:cNvPr id="7" name="Rectangle 6"/>
          <p:cNvSpPr>
            <a:spLocks noChangeAspect="1"/>
          </p:cNvSpPr>
          <p:nvPr/>
        </p:nvSpPr>
        <p:spPr>
          <a:xfrm>
            <a:off x="440683" y="315243"/>
            <a:ext cx="11300036" cy="48587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430254"/>
            <a:ext cx="11029616" cy="362767"/>
          </a:xfrm>
        </p:spPr>
        <p:txBody>
          <a:bodyPr>
            <a:noAutofit/>
          </a:bodyPr>
          <a:lstStyle>
            <a:lvl1pPr>
              <a:defRPr sz="2000"/>
            </a:lvl1pPr>
          </a:lstStyle>
          <a:p>
            <a:r>
              <a:rPr lang="ja-JP" altLang="en-US"/>
              <a:t>マスター タイトルの書式設定</a:t>
            </a:r>
            <a:endParaRPr lang="en-US" dirty="0"/>
          </a:p>
        </p:txBody>
      </p:sp>
      <p:sp>
        <p:nvSpPr>
          <p:cNvPr id="9" name="テキスト ボックス 8">
            <a:extLst>
              <a:ext uri="{FF2B5EF4-FFF2-40B4-BE49-F238E27FC236}">
                <a16:creationId xmlns:a16="http://schemas.microsoft.com/office/drawing/2014/main" id="{49B898A8-42F5-D597-11FD-B34A4CC315A4}"/>
              </a:ext>
            </a:extLst>
          </p:cNvPr>
          <p:cNvSpPr txBox="1"/>
          <p:nvPr userDrawn="1"/>
        </p:nvSpPr>
        <p:spPr>
          <a:xfrm>
            <a:off x="575894" y="916124"/>
            <a:ext cx="11029616" cy="307777"/>
          </a:xfrm>
          <a:prstGeom prst="rect">
            <a:avLst/>
          </a:prstGeom>
          <a:noFill/>
        </p:spPr>
        <p:txBody>
          <a:bodyPr wrap="square" rtlCol="0">
            <a:spAutoFit/>
          </a:bodyPr>
          <a:lstStyle/>
          <a:p>
            <a:endParaRPr kumimoji="1" lang="ja-JP" altLang="en-US" sz="1400"/>
          </a:p>
        </p:txBody>
      </p:sp>
      <p:sp>
        <p:nvSpPr>
          <p:cNvPr id="11" name="テキスト プレースホルダー 10">
            <a:extLst>
              <a:ext uri="{FF2B5EF4-FFF2-40B4-BE49-F238E27FC236}">
                <a16:creationId xmlns:a16="http://schemas.microsoft.com/office/drawing/2014/main" id="{3C24DA33-1966-2826-9B5A-459BDB186A65}"/>
              </a:ext>
            </a:extLst>
          </p:cNvPr>
          <p:cNvSpPr>
            <a:spLocks noGrp="1"/>
          </p:cNvSpPr>
          <p:nvPr>
            <p:ph type="body" sz="quarter" idx="13"/>
          </p:nvPr>
        </p:nvSpPr>
        <p:spPr>
          <a:xfrm>
            <a:off x="586490" y="908032"/>
            <a:ext cx="5509510" cy="5582176"/>
          </a:xfrm>
        </p:spPr>
        <p:txBody>
          <a:bodyPr anchor="t">
            <a:normAutofit/>
          </a:bodyPr>
          <a:lstStyle>
            <a:lvl1pPr marL="0" indent="0">
              <a:buNone/>
              <a:defRPr sz="1400" b="0"/>
            </a:lvl1pPr>
          </a:lstStyle>
          <a:p>
            <a:pPr lvl="0"/>
            <a:r>
              <a:rPr kumimoji="1" lang="ja-JP" altLang="en-US"/>
              <a:t>マスター テキストの書式設定</a:t>
            </a:r>
          </a:p>
        </p:txBody>
      </p:sp>
      <p:sp>
        <p:nvSpPr>
          <p:cNvPr id="12" name="日付プレースホルダー 11">
            <a:extLst>
              <a:ext uri="{FF2B5EF4-FFF2-40B4-BE49-F238E27FC236}">
                <a16:creationId xmlns:a16="http://schemas.microsoft.com/office/drawing/2014/main" id="{036ECC77-795A-F6A7-EBB9-05559C0AD635}"/>
              </a:ext>
            </a:extLst>
          </p:cNvPr>
          <p:cNvSpPr>
            <a:spLocks noGrp="1"/>
          </p:cNvSpPr>
          <p:nvPr>
            <p:ph type="dt" sz="half" idx="14"/>
          </p:nvPr>
        </p:nvSpPr>
        <p:spPr/>
        <p:txBody>
          <a:bodyPr/>
          <a:lstStyle/>
          <a:p>
            <a:fld id="{70ACCD99-C93C-474A-882C-214FBA5AD5DA}" type="datetime1">
              <a:rPr lang="en-US" altLang="ja-JP" smtClean="0"/>
              <a:t>9/2/2025</a:t>
            </a:fld>
            <a:endParaRPr lang="en-US" dirty="0"/>
          </a:p>
        </p:txBody>
      </p:sp>
      <p:sp>
        <p:nvSpPr>
          <p:cNvPr id="13" name="フッター プレースホルダー 12">
            <a:extLst>
              <a:ext uri="{FF2B5EF4-FFF2-40B4-BE49-F238E27FC236}">
                <a16:creationId xmlns:a16="http://schemas.microsoft.com/office/drawing/2014/main" id="{7E7FAF23-7C2C-3266-663B-2350753080D4}"/>
              </a:ext>
            </a:extLst>
          </p:cNvPr>
          <p:cNvSpPr>
            <a:spLocks noGrp="1"/>
          </p:cNvSpPr>
          <p:nvPr>
            <p:ph type="ftr" sz="quarter" idx="15"/>
          </p:nvPr>
        </p:nvSpPr>
        <p:spPr/>
        <p:txBody>
          <a:bodyPr/>
          <a:lstStyle/>
          <a:p>
            <a:r>
              <a:rPr lang="en-US" altLang="ja-JP" cap="none"/>
              <a:t>Copyright 2025 Technol INC. All Rights Reserved.</a:t>
            </a:r>
          </a:p>
        </p:txBody>
      </p:sp>
      <p:sp>
        <p:nvSpPr>
          <p:cNvPr id="14" name="スライド番号プレースホルダー 13">
            <a:extLst>
              <a:ext uri="{FF2B5EF4-FFF2-40B4-BE49-F238E27FC236}">
                <a16:creationId xmlns:a16="http://schemas.microsoft.com/office/drawing/2014/main" id="{2769A19C-0B56-D8BB-1698-79B7E8FBF312}"/>
              </a:ext>
            </a:extLst>
          </p:cNvPr>
          <p:cNvSpPr>
            <a:spLocks noGrp="1"/>
          </p:cNvSpPr>
          <p:nvPr>
            <p:ph type="sldNum" sz="quarter" idx="16"/>
          </p:nvPr>
        </p:nvSpPr>
        <p:spPr/>
        <p:txBody>
          <a:bodyPr/>
          <a:lstStyle/>
          <a:p>
            <a:fld id="{D57F1E4F-1CFF-5643-939E-217C01CDF565}" type="slidenum">
              <a:rPr lang="en-US" smtClean="0"/>
              <a:pPr/>
              <a:t>‹#›</a:t>
            </a:fld>
            <a:endParaRPr lang="en-US" dirty="0"/>
          </a:p>
        </p:txBody>
      </p:sp>
      <p:sp>
        <p:nvSpPr>
          <p:cNvPr id="2" name="テキスト プレースホルダー 10">
            <a:extLst>
              <a:ext uri="{FF2B5EF4-FFF2-40B4-BE49-F238E27FC236}">
                <a16:creationId xmlns:a16="http://schemas.microsoft.com/office/drawing/2014/main" id="{A689B65D-C4FF-62CC-B3A2-D0211F516057}"/>
              </a:ext>
            </a:extLst>
          </p:cNvPr>
          <p:cNvSpPr>
            <a:spLocks noGrp="1"/>
          </p:cNvSpPr>
          <p:nvPr>
            <p:ph type="body" sz="quarter" idx="17"/>
          </p:nvPr>
        </p:nvSpPr>
        <p:spPr>
          <a:xfrm>
            <a:off x="6096000" y="916124"/>
            <a:ext cx="5509510" cy="5582177"/>
          </a:xfrm>
        </p:spPr>
        <p:txBody>
          <a:bodyPr anchor="t">
            <a:normAutofit/>
          </a:bodyPr>
          <a:lstStyle>
            <a:lvl1pPr marL="0" indent="0">
              <a:buNone/>
              <a:defRPr sz="1400" b="0"/>
            </a:lvl1pPr>
          </a:lstStyle>
          <a:p>
            <a:pPr lvl="0"/>
            <a:r>
              <a:rPr kumimoji="1" lang="ja-JP" altLang="en-US"/>
              <a:t>マスター テキストの書式設定</a:t>
            </a:r>
          </a:p>
        </p:txBody>
      </p:sp>
      <p:cxnSp>
        <p:nvCxnSpPr>
          <p:cNvPr id="4" name="直線コネクタ 3">
            <a:extLst>
              <a:ext uri="{FF2B5EF4-FFF2-40B4-BE49-F238E27FC236}">
                <a16:creationId xmlns:a16="http://schemas.microsoft.com/office/drawing/2014/main" id="{F8D8996F-ADBD-DFC1-FB7D-61E2E66F28C3}"/>
              </a:ext>
            </a:extLst>
          </p:cNvPr>
          <p:cNvCxnSpPr>
            <a:cxnSpLocks/>
          </p:cNvCxnSpPr>
          <p:nvPr userDrawn="1"/>
        </p:nvCxnSpPr>
        <p:spPr>
          <a:xfrm>
            <a:off x="6009782" y="972768"/>
            <a:ext cx="0" cy="5436000"/>
          </a:xfrm>
          <a:prstGeom prst="line">
            <a:avLst/>
          </a:prstGeom>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300972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タイトルと本文">
    <p:spTree>
      <p:nvGrpSpPr>
        <p:cNvPr id="1" name=""/>
        <p:cNvGrpSpPr/>
        <p:nvPr/>
      </p:nvGrpSpPr>
      <p:grpSpPr>
        <a:xfrm>
          <a:off x="0" y="0"/>
          <a:ext cx="0" cy="0"/>
          <a:chOff x="0" y="0"/>
          <a:chExt cx="0" cy="0"/>
        </a:xfrm>
      </p:grpSpPr>
      <p:sp>
        <p:nvSpPr>
          <p:cNvPr id="7" name="Rectangle 6"/>
          <p:cNvSpPr>
            <a:spLocks noChangeAspect="1"/>
          </p:cNvSpPr>
          <p:nvPr/>
        </p:nvSpPr>
        <p:spPr>
          <a:xfrm>
            <a:off x="440683" y="315243"/>
            <a:ext cx="11300036" cy="48587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430254"/>
            <a:ext cx="11029616" cy="362767"/>
          </a:xfrm>
        </p:spPr>
        <p:txBody>
          <a:bodyPr>
            <a:noAutofit/>
          </a:bodyPr>
          <a:lstStyle>
            <a:lvl1pPr>
              <a:defRPr sz="2000"/>
            </a:lvl1pPr>
          </a:lstStyle>
          <a:p>
            <a:r>
              <a:rPr lang="ja-JP" altLang="en-US"/>
              <a:t>マスター タイトルの書式設定</a:t>
            </a:r>
            <a:endParaRPr lang="en-US" dirty="0"/>
          </a:p>
        </p:txBody>
      </p:sp>
      <p:sp>
        <p:nvSpPr>
          <p:cNvPr id="9" name="テキスト ボックス 8">
            <a:extLst>
              <a:ext uri="{FF2B5EF4-FFF2-40B4-BE49-F238E27FC236}">
                <a16:creationId xmlns:a16="http://schemas.microsoft.com/office/drawing/2014/main" id="{49B898A8-42F5-D597-11FD-B34A4CC315A4}"/>
              </a:ext>
            </a:extLst>
          </p:cNvPr>
          <p:cNvSpPr txBox="1"/>
          <p:nvPr userDrawn="1"/>
        </p:nvSpPr>
        <p:spPr>
          <a:xfrm>
            <a:off x="575894" y="916124"/>
            <a:ext cx="11029616" cy="307777"/>
          </a:xfrm>
          <a:prstGeom prst="rect">
            <a:avLst/>
          </a:prstGeom>
          <a:noFill/>
        </p:spPr>
        <p:txBody>
          <a:bodyPr wrap="square" rtlCol="0">
            <a:spAutoFit/>
          </a:bodyPr>
          <a:lstStyle/>
          <a:p>
            <a:endParaRPr kumimoji="1" lang="ja-JP" altLang="en-US" sz="1400"/>
          </a:p>
        </p:txBody>
      </p:sp>
      <p:sp>
        <p:nvSpPr>
          <p:cNvPr id="11" name="テキスト プレースホルダー 10">
            <a:extLst>
              <a:ext uri="{FF2B5EF4-FFF2-40B4-BE49-F238E27FC236}">
                <a16:creationId xmlns:a16="http://schemas.microsoft.com/office/drawing/2014/main" id="{3C24DA33-1966-2826-9B5A-459BDB186A65}"/>
              </a:ext>
            </a:extLst>
          </p:cNvPr>
          <p:cNvSpPr>
            <a:spLocks noGrp="1"/>
          </p:cNvSpPr>
          <p:nvPr>
            <p:ph type="body" sz="quarter" idx="13"/>
          </p:nvPr>
        </p:nvSpPr>
        <p:spPr>
          <a:xfrm>
            <a:off x="586490" y="916123"/>
            <a:ext cx="11029616" cy="5574085"/>
          </a:xfrm>
        </p:spPr>
        <p:txBody>
          <a:bodyPr anchor="t">
            <a:normAutofit/>
          </a:bodyPr>
          <a:lstStyle>
            <a:lvl1pPr marL="0" indent="0">
              <a:buNone/>
              <a:defRPr sz="1400" b="0"/>
            </a:lvl1pPr>
          </a:lstStyle>
          <a:p>
            <a:pPr lvl="0"/>
            <a:r>
              <a:rPr kumimoji="1" lang="ja-JP" altLang="en-US"/>
              <a:t>マスター テキストの書式設定</a:t>
            </a:r>
          </a:p>
        </p:txBody>
      </p:sp>
      <p:sp>
        <p:nvSpPr>
          <p:cNvPr id="12" name="日付プレースホルダー 11">
            <a:extLst>
              <a:ext uri="{FF2B5EF4-FFF2-40B4-BE49-F238E27FC236}">
                <a16:creationId xmlns:a16="http://schemas.microsoft.com/office/drawing/2014/main" id="{036ECC77-795A-F6A7-EBB9-05559C0AD635}"/>
              </a:ext>
            </a:extLst>
          </p:cNvPr>
          <p:cNvSpPr>
            <a:spLocks noGrp="1"/>
          </p:cNvSpPr>
          <p:nvPr>
            <p:ph type="dt" sz="half" idx="14"/>
          </p:nvPr>
        </p:nvSpPr>
        <p:spPr/>
        <p:txBody>
          <a:bodyPr/>
          <a:lstStyle/>
          <a:p>
            <a:fld id="{20D47C49-8CC4-4A70-A947-C8D2EE5D3194}" type="datetime1">
              <a:rPr lang="en-US" altLang="ja-JP" smtClean="0"/>
              <a:t>9/2/2025</a:t>
            </a:fld>
            <a:endParaRPr lang="en-US" dirty="0"/>
          </a:p>
        </p:txBody>
      </p:sp>
      <p:sp>
        <p:nvSpPr>
          <p:cNvPr id="13" name="フッター プレースホルダー 12">
            <a:extLst>
              <a:ext uri="{FF2B5EF4-FFF2-40B4-BE49-F238E27FC236}">
                <a16:creationId xmlns:a16="http://schemas.microsoft.com/office/drawing/2014/main" id="{7E7FAF23-7C2C-3266-663B-2350753080D4}"/>
              </a:ext>
            </a:extLst>
          </p:cNvPr>
          <p:cNvSpPr>
            <a:spLocks noGrp="1"/>
          </p:cNvSpPr>
          <p:nvPr>
            <p:ph type="ftr" sz="quarter" idx="15"/>
          </p:nvPr>
        </p:nvSpPr>
        <p:spPr/>
        <p:txBody>
          <a:bodyPr/>
          <a:lstStyle/>
          <a:p>
            <a:r>
              <a:rPr lang="en-US" altLang="ja-JP" cap="none"/>
              <a:t>Copyright 2025 Technol INC. All Rights Reserved.</a:t>
            </a:r>
          </a:p>
        </p:txBody>
      </p:sp>
      <p:sp>
        <p:nvSpPr>
          <p:cNvPr id="14" name="スライド番号プレースホルダー 13">
            <a:extLst>
              <a:ext uri="{FF2B5EF4-FFF2-40B4-BE49-F238E27FC236}">
                <a16:creationId xmlns:a16="http://schemas.microsoft.com/office/drawing/2014/main" id="{2769A19C-0B56-D8BB-1698-79B7E8FBF312}"/>
              </a:ext>
            </a:extLst>
          </p:cNvPr>
          <p:cNvSpPr>
            <a:spLocks noGrp="1"/>
          </p:cNvSpPr>
          <p:nvPr>
            <p:ph type="sldNum" sz="quarter" idx="16"/>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19093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B72FEC7-E857-410A-A7BA-721514EB876D}" type="datetime1">
              <a:rPr lang="en-US" altLang="ja-JP" smtClean="0"/>
              <a:t>9/2/2025</a:t>
            </a:fld>
            <a:endParaRPr lang="en-US" dirty="0"/>
          </a:p>
        </p:txBody>
      </p:sp>
      <p:sp>
        <p:nvSpPr>
          <p:cNvPr id="3" name="Footer Placeholder 2"/>
          <p:cNvSpPr>
            <a:spLocks noGrp="1"/>
          </p:cNvSpPr>
          <p:nvPr>
            <p:ph type="ftr" sz="quarter" idx="11"/>
          </p:nvPr>
        </p:nvSpPr>
        <p:spPr/>
        <p:txBody>
          <a:bodyPr/>
          <a:lstStyle/>
          <a:p>
            <a:r>
              <a:rPr lang="en-US" altLang="ja-JP" cap="none"/>
              <a:t>Copyright 2025 Technol INC. All Rights Reserved.</a:t>
            </a:r>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373352"/>
            <a:ext cx="11029616" cy="1189554"/>
          </a:xfrm>
          <a:prstGeom prst="rect">
            <a:avLst/>
          </a:prstGeom>
        </p:spPr>
        <p:txBody>
          <a:bodyPr vert="horz" lIns="91440" tIns="45720" rIns="91440" bIns="45720" rtlCol="0" anchor="b">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581192" y="2004231"/>
            <a:ext cx="11029616" cy="3522794"/>
          </a:xfrm>
          <a:prstGeom prst="rect">
            <a:avLst/>
          </a:prstGeom>
        </p:spPr>
        <p:txBody>
          <a:bodyPr vert="horz" lIns="91440" tIns="45720" rIns="91440" bIns="45720" rtlCol="0" anchor="ct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605951" y="6498301"/>
            <a:ext cx="2844799" cy="365125"/>
          </a:xfrm>
          <a:prstGeom prst="rect">
            <a:avLst/>
          </a:prstGeom>
        </p:spPr>
        <p:txBody>
          <a:bodyPr vert="horz" lIns="91440" tIns="45720" rIns="91440" bIns="45720" rtlCol="0" anchor="ctr"/>
          <a:lstStyle>
            <a:lvl1pPr algn="r">
              <a:defRPr sz="900">
                <a:solidFill>
                  <a:schemeClr val="accent2"/>
                </a:solidFill>
              </a:defRPr>
            </a:lvl1pPr>
          </a:lstStyle>
          <a:p>
            <a:fld id="{EA162175-5B41-482A-81A9-59B45AF7CB47}" type="datetime1">
              <a:rPr lang="en-US" altLang="ja-JP" smtClean="0"/>
              <a:t>9/2/2025</a:t>
            </a:fld>
            <a:endParaRPr lang="en-US" dirty="0"/>
          </a:p>
        </p:txBody>
      </p:sp>
      <p:sp>
        <p:nvSpPr>
          <p:cNvPr id="5" name="Footer Placeholder 4"/>
          <p:cNvSpPr>
            <a:spLocks noGrp="1"/>
          </p:cNvSpPr>
          <p:nvPr>
            <p:ph type="ftr" sz="quarter" idx="3"/>
          </p:nvPr>
        </p:nvSpPr>
        <p:spPr>
          <a:xfrm>
            <a:off x="581192" y="6493975"/>
            <a:ext cx="6917210" cy="365125"/>
          </a:xfrm>
          <a:prstGeom prst="rect">
            <a:avLst/>
          </a:prstGeom>
        </p:spPr>
        <p:txBody>
          <a:bodyPr vert="horz" lIns="91440" tIns="45720" rIns="91440" bIns="45720" rtlCol="0" anchor="ctr"/>
          <a:lstStyle>
            <a:lvl1pPr algn="l">
              <a:defRPr sz="900" cap="all">
                <a:solidFill>
                  <a:schemeClr val="bg1">
                    <a:lumMod val="75000"/>
                  </a:schemeClr>
                </a:solidFill>
              </a:defRPr>
            </a:lvl1pPr>
          </a:lstStyle>
          <a:p>
            <a:r>
              <a:rPr lang="en-US" altLang="ja-JP" cap="none"/>
              <a:t>Copyright 2025 Technol INC. All Rights Reserved.</a:t>
            </a:r>
          </a:p>
        </p:txBody>
      </p:sp>
      <p:sp>
        <p:nvSpPr>
          <p:cNvPr id="6" name="Slide Number Placeholder 5"/>
          <p:cNvSpPr>
            <a:spLocks noGrp="1"/>
          </p:cNvSpPr>
          <p:nvPr>
            <p:ph type="sldNum" sz="quarter" idx="4"/>
          </p:nvPr>
        </p:nvSpPr>
        <p:spPr>
          <a:xfrm>
            <a:off x="10558300" y="6498301"/>
            <a:ext cx="1052510" cy="365125"/>
          </a:xfrm>
          <a:prstGeom prst="rect">
            <a:avLst/>
          </a:prstGeom>
        </p:spPr>
        <p:txBody>
          <a:bodyPr vert="horz" lIns="91440" tIns="45720" rIns="91440" bIns="45720" rtlCol="0" anchor="ctr"/>
          <a:lstStyle>
            <a:lvl1pPr algn="r">
              <a:defRPr sz="900">
                <a:solidFill>
                  <a:schemeClr val="accent2"/>
                </a:solidFill>
              </a:defRPr>
            </a:lvl1pPr>
          </a:lstStyle>
          <a:p>
            <a:fld id="{D57F1E4F-1CFF-5643-939E-217C01CDF565}" type="slidenum">
              <a:rPr lang="en-US" dirty="0"/>
              <a:pPr/>
              <a:t>‹#›</a:t>
            </a:fld>
            <a:endParaRPr lang="en-US" dirty="0"/>
          </a:p>
        </p:txBody>
      </p:sp>
      <p:sp>
        <p:nvSpPr>
          <p:cNvPr id="9" name="Rectangle 8"/>
          <p:cNvSpPr/>
          <p:nvPr/>
        </p:nvSpPr>
        <p:spPr>
          <a:xfrm>
            <a:off x="446534" y="125428"/>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121871"/>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125428"/>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8" r:id="rId7"/>
    <p:sldLayoutId id="2147483657" r:id="rId8"/>
    <p:sldLayoutId id="2147483655" r:id="rId9"/>
    <p:sldLayoutId id="2147483656" r:id="rId10"/>
  </p:sldLayoutIdLst>
  <p:hf hdr="0" dt="0"/>
  <p:txStyles>
    <p:titleStyle>
      <a:lvl1pPr algn="l" defTabSz="457200" rtl="0" eaLnBrk="1" latinLnBrk="0" hangingPunct="1">
        <a:spcBef>
          <a:spcPct val="0"/>
        </a:spcBef>
        <a:buNone/>
        <a:defRPr kumimoji="1" sz="2800" b="0" kern="1200" cap="all">
          <a:solidFill>
            <a:schemeClr val="bg1"/>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9pPr>
    </p:bodyStyle>
    <p:otherStyle>
      <a:defPPr>
        <a:defRPr lang="en-US"/>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7.xml"/><Relationship Id="rId5" Type="http://schemas.openxmlformats.org/officeDocument/2006/relationships/image" Target="../media/image13.png"/><Relationship Id="rId4" Type="http://schemas.openxmlformats.org/officeDocument/2006/relationships/image" Target="../media/image12.png"/></Relationships>
</file>

<file path=ppt/slides/_rels/slide2.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slide" Target="slide3.xml"/><Relationship Id="rId1" Type="http://schemas.openxmlformats.org/officeDocument/2006/relationships/slideLayout" Target="../slideLayouts/slideLayout8.xml"/><Relationship Id="rId4" Type="http://schemas.openxmlformats.org/officeDocument/2006/relationships/slide" Target="slide17.xml"/></Relationships>
</file>

<file path=ppt/slides/_rels/slide2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52F7E20-C909-A474-CDEE-B5C181F3EE8E}"/>
              </a:ext>
            </a:extLst>
          </p:cNvPr>
          <p:cNvSpPr>
            <a:spLocks noGrp="1"/>
          </p:cNvSpPr>
          <p:nvPr>
            <p:ph type="ctrTitle"/>
          </p:nvPr>
        </p:nvSpPr>
        <p:spPr/>
        <p:txBody>
          <a:bodyPr/>
          <a:lstStyle/>
          <a:p>
            <a:r>
              <a:rPr kumimoji="1" lang="en-US" altLang="ja-JP"/>
              <a:t>MRB</a:t>
            </a:r>
            <a:r>
              <a:rPr kumimoji="1" lang="ja-JP" altLang="en-US"/>
              <a:t>操作マニュアル</a:t>
            </a:r>
          </a:p>
        </p:txBody>
      </p:sp>
      <p:sp>
        <p:nvSpPr>
          <p:cNvPr id="3" name="字幕 2">
            <a:extLst>
              <a:ext uri="{FF2B5EF4-FFF2-40B4-BE49-F238E27FC236}">
                <a16:creationId xmlns:a16="http://schemas.microsoft.com/office/drawing/2014/main" id="{9877EF89-703B-1BE4-9FE9-7A3B7B3691C7}"/>
              </a:ext>
            </a:extLst>
          </p:cNvPr>
          <p:cNvSpPr>
            <a:spLocks noGrp="1"/>
          </p:cNvSpPr>
          <p:nvPr>
            <p:ph type="subTitle" idx="1"/>
          </p:nvPr>
        </p:nvSpPr>
        <p:spPr/>
        <p:txBody>
          <a:bodyPr/>
          <a:lstStyle/>
          <a:p>
            <a:r>
              <a:rPr kumimoji="1" lang="ja-JP" altLang="en-US"/>
              <a:t>ログ確認</a:t>
            </a:r>
          </a:p>
        </p:txBody>
      </p:sp>
    </p:spTree>
    <p:extLst>
      <p:ext uri="{BB962C8B-B14F-4D97-AF65-F5344CB8AC3E}">
        <p14:creationId xmlns:p14="http://schemas.microsoft.com/office/powerpoint/2010/main" val="7263907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ADCD2F-AA2C-6D2F-63B9-DAF3A69351CC}"/>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F3005065-BADE-B427-69B3-2BCDA836AF91}"/>
              </a:ext>
            </a:extLst>
          </p:cNvPr>
          <p:cNvSpPr>
            <a:spLocks noGrp="1"/>
          </p:cNvSpPr>
          <p:nvPr>
            <p:ph type="title"/>
          </p:nvPr>
        </p:nvSpPr>
        <p:spPr/>
        <p:txBody>
          <a:bodyPr/>
          <a:lstStyle/>
          <a:p>
            <a:endParaRPr kumimoji="1" lang="ja-JP" altLang="en-US"/>
          </a:p>
        </p:txBody>
      </p:sp>
      <p:sp>
        <p:nvSpPr>
          <p:cNvPr id="3" name="テキスト プレースホルダー 2">
            <a:extLst>
              <a:ext uri="{FF2B5EF4-FFF2-40B4-BE49-F238E27FC236}">
                <a16:creationId xmlns:a16="http://schemas.microsoft.com/office/drawing/2014/main" id="{E4D8C4FF-7677-7F4C-A2E0-80FEA5BB5A26}"/>
              </a:ext>
            </a:extLst>
          </p:cNvPr>
          <p:cNvSpPr>
            <a:spLocks noGrp="1"/>
          </p:cNvSpPr>
          <p:nvPr>
            <p:ph type="body" sz="quarter" idx="13"/>
          </p:nvPr>
        </p:nvSpPr>
        <p:spPr>
          <a:xfrm>
            <a:off x="586490" y="916123"/>
            <a:ext cx="11029616" cy="752657"/>
          </a:xfrm>
        </p:spPr>
        <p:txBody>
          <a:bodyPr>
            <a:normAutofit/>
          </a:bodyPr>
          <a:lstStyle/>
          <a:p>
            <a:r>
              <a:rPr kumimoji="1" lang="en-US" altLang="ja-JP" b="1"/>
              <a:t>【IP</a:t>
            </a:r>
            <a:r>
              <a:rPr kumimoji="1" lang="ja-JP" altLang="en-US" b="1"/>
              <a:t>フィルタリング</a:t>
            </a:r>
            <a:r>
              <a:rPr kumimoji="1" lang="en-US" altLang="ja-JP" b="1"/>
              <a:t>】</a:t>
            </a:r>
            <a:br>
              <a:rPr kumimoji="1" lang="en-US" altLang="ja-JP"/>
            </a:br>
            <a:r>
              <a:rPr lang="en-US" altLang="ja-JP"/>
              <a:t>yyyy/mm/dd hh:mm:ss </a:t>
            </a:r>
            <a:r>
              <a:rPr lang="ja-JP" altLang="en-US"/>
              <a:t>ログコード グループ番号 クライアント端末</a:t>
            </a:r>
            <a:r>
              <a:rPr lang="en-US" altLang="ja-JP"/>
              <a:t>IP</a:t>
            </a:r>
            <a:r>
              <a:rPr lang="ja-JP" altLang="en-US"/>
              <a:t>アドレス</a:t>
            </a:r>
            <a:r>
              <a:rPr kumimoji="1" lang="en-US" altLang="ja-JP"/>
              <a:t>&gt;</a:t>
            </a:r>
            <a:r>
              <a:rPr lang="ja-JP" altLang="en-US"/>
              <a:t>グローバル</a:t>
            </a:r>
            <a:r>
              <a:rPr lang="en-US" altLang="ja-JP"/>
              <a:t>IP</a:t>
            </a:r>
            <a:r>
              <a:rPr lang="ja-JP" altLang="en-US"/>
              <a:t>アドレス 脅威カテゴリ </a:t>
            </a:r>
            <a:r>
              <a:rPr lang="en-US" altLang="ja-JP"/>
              <a:t>IP</a:t>
            </a:r>
            <a:r>
              <a:rPr lang="ja-JP" altLang="en-US"/>
              <a:t>に紐づく</a:t>
            </a:r>
            <a:r>
              <a:rPr lang="en-US" altLang="ja-JP"/>
              <a:t>URL</a:t>
            </a:r>
            <a:br>
              <a:rPr kumimoji="1" lang="en-US" altLang="ja-JP"/>
            </a:br>
            <a:endParaRPr kumimoji="1" lang="ja-JP" altLang="en-US"/>
          </a:p>
        </p:txBody>
      </p:sp>
      <p:sp>
        <p:nvSpPr>
          <p:cNvPr id="4" name="フッター プレースホルダー 3">
            <a:extLst>
              <a:ext uri="{FF2B5EF4-FFF2-40B4-BE49-F238E27FC236}">
                <a16:creationId xmlns:a16="http://schemas.microsoft.com/office/drawing/2014/main" id="{A821D391-36D7-F223-E8F7-A1F78962F18C}"/>
              </a:ext>
            </a:extLst>
          </p:cNvPr>
          <p:cNvSpPr>
            <a:spLocks noGrp="1"/>
          </p:cNvSpPr>
          <p:nvPr>
            <p:ph type="ftr" sz="quarter" idx="15"/>
          </p:nvPr>
        </p:nvSpPr>
        <p:spPr/>
        <p:txBody>
          <a:bodyPr/>
          <a:lstStyle/>
          <a:p>
            <a:r>
              <a:rPr lang="en-US" altLang="ja-JP" cap="none"/>
              <a:t>Copyright 2025 Technol INC. All Rights Reserved.</a:t>
            </a:r>
          </a:p>
        </p:txBody>
      </p:sp>
      <p:graphicFrame>
        <p:nvGraphicFramePr>
          <p:cNvPr id="6" name="表 5">
            <a:extLst>
              <a:ext uri="{FF2B5EF4-FFF2-40B4-BE49-F238E27FC236}">
                <a16:creationId xmlns:a16="http://schemas.microsoft.com/office/drawing/2014/main" id="{B4CCAA39-001E-ADEE-BB7E-8E73A327B440}"/>
              </a:ext>
            </a:extLst>
          </p:cNvPr>
          <p:cNvGraphicFramePr>
            <a:graphicFrameLocks noGrp="1"/>
          </p:cNvGraphicFramePr>
          <p:nvPr>
            <p:extLst>
              <p:ext uri="{D42A27DB-BD31-4B8C-83A1-F6EECF244321}">
                <p14:modId xmlns:p14="http://schemas.microsoft.com/office/powerpoint/2010/main" val="3981339593"/>
              </p:ext>
            </p:extLst>
          </p:nvPr>
        </p:nvGraphicFramePr>
        <p:xfrm>
          <a:off x="2903630" y="1668781"/>
          <a:ext cx="6395335" cy="2720340"/>
        </p:xfrm>
        <a:graphic>
          <a:graphicData uri="http://schemas.openxmlformats.org/drawingml/2006/table">
            <a:tbl>
              <a:tblPr firstRow="1" bandRow="1">
                <a:tableStyleId>{69CF1AB2-1976-4502-BF36-3FF5EA218861}</a:tableStyleId>
              </a:tblPr>
              <a:tblGrid>
                <a:gridCol w="1928110">
                  <a:extLst>
                    <a:ext uri="{9D8B030D-6E8A-4147-A177-3AD203B41FA5}">
                      <a16:colId xmlns:a16="http://schemas.microsoft.com/office/drawing/2014/main" val="1461154638"/>
                    </a:ext>
                  </a:extLst>
                </a:gridCol>
                <a:gridCol w="4467225">
                  <a:extLst>
                    <a:ext uri="{9D8B030D-6E8A-4147-A177-3AD203B41FA5}">
                      <a16:colId xmlns:a16="http://schemas.microsoft.com/office/drawing/2014/main" val="990038833"/>
                    </a:ext>
                  </a:extLst>
                </a:gridCol>
              </a:tblGrid>
              <a:tr h="232444">
                <a:tc>
                  <a:txBody>
                    <a:bodyPr/>
                    <a:lstStyle/>
                    <a:p>
                      <a:r>
                        <a:rPr kumimoji="1" lang="en-US" altLang="ja-JP" sz="1050" b="0"/>
                        <a:t>yyyy/mm/dd</a:t>
                      </a:r>
                      <a:r>
                        <a:rPr kumimoji="1" lang="ja-JP" altLang="en-US" sz="1050" b="0"/>
                        <a:t> </a:t>
                      </a:r>
                      <a:r>
                        <a:rPr kumimoji="1" lang="en-US" altLang="ja-JP" sz="1050" b="0"/>
                        <a:t>hh:mm:ss</a:t>
                      </a:r>
                    </a:p>
                  </a:txBody>
                  <a:tcPr anchor="ctr">
                    <a:solidFill>
                      <a:schemeClr val="tx2">
                        <a:lumMod val="40000"/>
                        <a:lumOff val="60000"/>
                      </a:schemeClr>
                    </a:solidFill>
                  </a:tcPr>
                </a:tc>
                <a:tc>
                  <a:txBody>
                    <a:bodyPr/>
                    <a:lstStyle/>
                    <a:p>
                      <a:r>
                        <a:rPr kumimoji="1" lang="ja-JP" altLang="en-US" sz="1050" b="0"/>
                        <a:t>ログが出力された日時が表示されます　</a:t>
                      </a:r>
                      <a:br>
                        <a:rPr kumimoji="1" lang="en-US" altLang="ja-JP" sz="1050" b="0"/>
                      </a:br>
                      <a:r>
                        <a:rPr kumimoji="1" lang="ja-JP" altLang="en-US" sz="1050" b="0"/>
                        <a:t>例）</a:t>
                      </a:r>
                      <a:r>
                        <a:rPr kumimoji="1" lang="en-US" altLang="ja-JP" sz="1050" b="0"/>
                        <a:t>2025/06/30</a:t>
                      </a:r>
                      <a:r>
                        <a:rPr kumimoji="1" lang="ja-JP" altLang="en-US" sz="1050" b="0"/>
                        <a:t> </a:t>
                      </a:r>
                      <a:r>
                        <a:rPr kumimoji="1" lang="en-US" altLang="ja-JP" sz="1050" b="0"/>
                        <a:t>09:00:00</a:t>
                      </a:r>
                      <a:endParaRPr kumimoji="1" lang="ja-JP" altLang="en-US" sz="1050" b="0"/>
                    </a:p>
                  </a:txBody>
                  <a:tcPr anchor="ctr">
                    <a:solidFill>
                      <a:schemeClr val="accent1">
                        <a:lumMod val="20000"/>
                        <a:lumOff val="80000"/>
                      </a:schemeClr>
                    </a:solidFill>
                  </a:tcPr>
                </a:tc>
                <a:extLst>
                  <a:ext uri="{0D108BD9-81ED-4DB2-BD59-A6C34878D82A}">
                    <a16:rowId xmlns:a16="http://schemas.microsoft.com/office/drawing/2014/main" val="3209124741"/>
                  </a:ext>
                </a:extLst>
              </a:tr>
              <a:tr h="232444">
                <a:tc>
                  <a:txBody>
                    <a:bodyPr/>
                    <a:lstStyle/>
                    <a:p>
                      <a:r>
                        <a:rPr kumimoji="1" lang="ja-JP" altLang="en-US" sz="1050" b="0"/>
                        <a:t>ログコード</a:t>
                      </a:r>
                      <a:endParaRPr kumimoji="1" lang="en-US" altLang="ja-JP" sz="1050" b="0"/>
                    </a:p>
                  </a:txBody>
                  <a:tcPr anchor="ctr">
                    <a:solidFill>
                      <a:schemeClr val="tx2">
                        <a:lumMod val="40000"/>
                        <a:lumOff val="60000"/>
                      </a:schemeClr>
                    </a:solidFill>
                  </a:tcPr>
                </a:tc>
                <a:tc>
                  <a:txBody>
                    <a:bodyPr/>
                    <a:lstStyle/>
                    <a:p>
                      <a:r>
                        <a:rPr kumimoji="1" lang="ja-JP" altLang="en-US" sz="1050" b="0"/>
                        <a:t>ログの種類が表示されます</a:t>
                      </a:r>
                      <a:endParaRPr kumimoji="1" lang="en-US" altLang="ja-JP" sz="1050" b="0"/>
                    </a:p>
                    <a:p>
                      <a:r>
                        <a:rPr kumimoji="1" lang="en-US" altLang="ja-JP" sz="1050" b="0"/>
                        <a:t>I001</a:t>
                      </a:r>
                      <a:r>
                        <a:rPr kumimoji="1" lang="ja-JP" altLang="en-US" sz="1050" b="0"/>
                        <a:t>：</a:t>
                      </a:r>
                      <a:r>
                        <a:rPr kumimoji="1" lang="en-US" altLang="ja-JP" sz="1050" b="0"/>
                        <a:t>IP</a:t>
                      </a:r>
                      <a:r>
                        <a:rPr kumimoji="1" lang="ja-JP" altLang="en-US" sz="1050" b="0"/>
                        <a:t>フィルタリングによるブロック</a:t>
                      </a:r>
                      <a:endParaRPr kumimoji="1" lang="en-US" altLang="ja-JP" sz="1050" b="0"/>
                    </a:p>
                  </a:txBody>
                  <a:tcPr anchor="ctr">
                    <a:solidFill>
                      <a:schemeClr val="accent1">
                        <a:lumMod val="20000"/>
                        <a:lumOff val="80000"/>
                      </a:schemeClr>
                    </a:solidFill>
                  </a:tcPr>
                </a:tc>
                <a:extLst>
                  <a:ext uri="{0D108BD9-81ED-4DB2-BD59-A6C34878D82A}">
                    <a16:rowId xmlns:a16="http://schemas.microsoft.com/office/drawing/2014/main" val="4137915359"/>
                  </a:ext>
                </a:extLst>
              </a:tr>
              <a:tr h="232444">
                <a:tc>
                  <a:txBody>
                    <a:bodyPr/>
                    <a:lstStyle/>
                    <a:p>
                      <a:r>
                        <a:rPr kumimoji="1" lang="ja-JP" altLang="en-US" sz="1050" b="0"/>
                        <a:t>グループ番号</a:t>
                      </a:r>
                    </a:p>
                  </a:txBody>
                  <a:tcPr anchor="ctr">
                    <a:solidFill>
                      <a:schemeClr val="tx2">
                        <a:lumMod val="40000"/>
                        <a:lumOff val="60000"/>
                      </a:schemeClr>
                    </a:solidFill>
                  </a:tcPr>
                </a:tc>
                <a:tc>
                  <a:txBody>
                    <a:bodyPr/>
                    <a:lstStyle/>
                    <a:p>
                      <a:r>
                        <a:rPr kumimoji="1" lang="ja-JP" altLang="en-US" sz="1050" b="0"/>
                        <a:t>クライアント端末が所属するグループが表示されます</a:t>
                      </a:r>
                      <a:endParaRPr kumimoji="1" lang="en-US" altLang="ja-JP" sz="1050" b="0"/>
                    </a:p>
                    <a:p>
                      <a:r>
                        <a:rPr kumimoji="1" lang="en-US" altLang="ja-JP" sz="1050" b="0"/>
                        <a:t>100</a:t>
                      </a:r>
                      <a:r>
                        <a:rPr kumimoji="1" lang="ja-JP" altLang="en-US" sz="1050" b="0"/>
                        <a:t>：デフォルトグループ</a:t>
                      </a:r>
                      <a:endParaRPr kumimoji="1" lang="en-US" altLang="ja-JP" sz="1050" b="0"/>
                    </a:p>
                    <a:p>
                      <a:r>
                        <a:rPr kumimoji="1" lang="en-US" altLang="ja-JP" sz="1050" b="0"/>
                        <a:t>1</a:t>
                      </a:r>
                      <a:r>
                        <a:rPr kumimoji="1" lang="ja-JP" altLang="en-US" sz="1050" b="0"/>
                        <a:t>：グループ</a:t>
                      </a:r>
                      <a:r>
                        <a:rPr kumimoji="1" lang="en-US" altLang="ja-JP" sz="1050" b="0"/>
                        <a:t>1</a:t>
                      </a:r>
                    </a:p>
                    <a:p>
                      <a:r>
                        <a:rPr kumimoji="1" lang="en-US" altLang="ja-JP" sz="1050" b="0"/>
                        <a:t>2</a:t>
                      </a:r>
                      <a:r>
                        <a:rPr kumimoji="1" lang="ja-JP" altLang="en-US" sz="1050" b="0"/>
                        <a:t>：グループ</a:t>
                      </a:r>
                      <a:r>
                        <a:rPr kumimoji="1" lang="en-US" altLang="ja-JP" sz="1050" b="0"/>
                        <a:t>2</a:t>
                      </a:r>
                    </a:p>
                    <a:p>
                      <a:r>
                        <a:rPr kumimoji="1" lang="en-US" altLang="ja-JP" sz="1050" b="0"/>
                        <a:t>3</a:t>
                      </a:r>
                      <a:r>
                        <a:rPr kumimoji="1" lang="ja-JP" altLang="en-US" sz="1050" b="0"/>
                        <a:t>：グループ</a:t>
                      </a:r>
                      <a:r>
                        <a:rPr kumimoji="1" lang="en-US" altLang="ja-JP" sz="1050" b="0"/>
                        <a:t>3</a:t>
                      </a:r>
                      <a:endParaRPr kumimoji="1" lang="ja-JP" altLang="en-US" sz="1050" b="0"/>
                    </a:p>
                  </a:txBody>
                  <a:tcPr anchor="ctr">
                    <a:solidFill>
                      <a:schemeClr val="accent1">
                        <a:lumMod val="20000"/>
                        <a:lumOff val="80000"/>
                      </a:schemeClr>
                    </a:solidFill>
                  </a:tcPr>
                </a:tc>
                <a:extLst>
                  <a:ext uri="{0D108BD9-81ED-4DB2-BD59-A6C34878D82A}">
                    <a16:rowId xmlns:a16="http://schemas.microsoft.com/office/drawing/2014/main" val="3309490389"/>
                  </a:ext>
                </a:extLst>
              </a:tr>
              <a:tr h="232444">
                <a:tc>
                  <a:txBody>
                    <a:bodyPr/>
                    <a:lstStyle/>
                    <a:p>
                      <a:r>
                        <a:rPr kumimoji="1" lang="ja-JP" altLang="en-US" sz="1050" b="0"/>
                        <a:t>クライアント端末</a:t>
                      </a:r>
                      <a:r>
                        <a:rPr kumimoji="1" lang="en-US" altLang="ja-JP" sz="1050" b="0"/>
                        <a:t>IP</a:t>
                      </a:r>
                      <a:r>
                        <a:rPr kumimoji="1" lang="ja-JP" altLang="en-US" sz="1050" b="0"/>
                        <a:t>アドレス</a:t>
                      </a:r>
                    </a:p>
                  </a:txBody>
                  <a:tcPr anchor="ctr">
                    <a:solidFill>
                      <a:schemeClr val="tx2">
                        <a:lumMod val="40000"/>
                        <a:lumOff val="60000"/>
                      </a:schemeClr>
                    </a:solidFill>
                  </a:tcPr>
                </a:tc>
                <a:tc>
                  <a:txBody>
                    <a:bodyPr/>
                    <a:lstStyle/>
                    <a:p>
                      <a:r>
                        <a:rPr kumimoji="1" lang="ja-JP" altLang="en-US" sz="1050" b="0"/>
                        <a:t>ログ対象のクライアント端末</a:t>
                      </a:r>
                      <a:r>
                        <a:rPr kumimoji="1" lang="en-US" altLang="ja-JP" sz="1050" b="0"/>
                        <a:t>IP</a:t>
                      </a:r>
                      <a:r>
                        <a:rPr kumimoji="1" lang="ja-JP" altLang="en-US" sz="1050" b="0"/>
                        <a:t>アドレスが表示されます</a:t>
                      </a:r>
                      <a:endParaRPr kumimoji="1" lang="en-US" altLang="ja-JP" sz="1050" b="0"/>
                    </a:p>
                  </a:txBody>
                  <a:tcPr anchor="ctr">
                    <a:solidFill>
                      <a:schemeClr val="accent1">
                        <a:lumMod val="20000"/>
                        <a:lumOff val="80000"/>
                      </a:schemeClr>
                    </a:solidFill>
                  </a:tcPr>
                </a:tc>
                <a:extLst>
                  <a:ext uri="{0D108BD9-81ED-4DB2-BD59-A6C34878D82A}">
                    <a16:rowId xmlns:a16="http://schemas.microsoft.com/office/drawing/2014/main" val="784776312"/>
                  </a:ext>
                </a:extLst>
              </a:tr>
              <a:tr h="232444">
                <a:tc>
                  <a:txBody>
                    <a:bodyPr/>
                    <a:lstStyle/>
                    <a:p>
                      <a:r>
                        <a:rPr kumimoji="1" lang="ja-JP" altLang="en-US" sz="1050" b="0"/>
                        <a:t>グローバル</a:t>
                      </a:r>
                      <a:r>
                        <a:rPr kumimoji="1" lang="en-US" altLang="ja-JP" sz="1050" b="0"/>
                        <a:t>IP</a:t>
                      </a:r>
                      <a:r>
                        <a:rPr kumimoji="1" lang="ja-JP" altLang="en-US" sz="1050" b="0"/>
                        <a:t>アドレス</a:t>
                      </a:r>
                    </a:p>
                  </a:txBody>
                  <a:tcPr anchor="ctr">
                    <a:solidFill>
                      <a:schemeClr val="tx2">
                        <a:lumMod val="40000"/>
                        <a:lumOff val="60000"/>
                      </a:schemeClr>
                    </a:solidFill>
                  </a:tcPr>
                </a:tc>
                <a:tc>
                  <a:txBody>
                    <a:bodyPr/>
                    <a:lstStyle/>
                    <a:p>
                      <a:r>
                        <a:rPr kumimoji="1" lang="ja-JP" altLang="en-US" sz="1050" b="0"/>
                        <a:t>ブロックされたアクセス先のグローバル</a:t>
                      </a:r>
                      <a:r>
                        <a:rPr kumimoji="1" lang="en-US" altLang="ja-JP" sz="1050" b="0"/>
                        <a:t>IP</a:t>
                      </a:r>
                      <a:r>
                        <a:rPr kumimoji="1" lang="ja-JP" altLang="en-US" sz="1050" b="0"/>
                        <a:t>アドレスが表示されます</a:t>
                      </a:r>
                    </a:p>
                  </a:txBody>
                  <a:tcPr anchor="ctr">
                    <a:solidFill>
                      <a:schemeClr val="accent1">
                        <a:lumMod val="20000"/>
                        <a:lumOff val="80000"/>
                      </a:schemeClr>
                    </a:solidFill>
                  </a:tcPr>
                </a:tc>
                <a:extLst>
                  <a:ext uri="{0D108BD9-81ED-4DB2-BD59-A6C34878D82A}">
                    <a16:rowId xmlns:a16="http://schemas.microsoft.com/office/drawing/2014/main" val="282718608"/>
                  </a:ext>
                </a:extLst>
              </a:tr>
              <a:tr h="232444">
                <a:tc>
                  <a:txBody>
                    <a:bodyPr/>
                    <a:lstStyle/>
                    <a:p>
                      <a:r>
                        <a:rPr kumimoji="1" lang="ja-JP" altLang="en-US" sz="1050" b="0"/>
                        <a:t>脅威カテゴリ</a:t>
                      </a:r>
                    </a:p>
                  </a:txBody>
                  <a:tcPr anchor="ctr">
                    <a:solidFill>
                      <a:schemeClr val="tx2">
                        <a:lumMod val="40000"/>
                        <a:lumOff val="60000"/>
                      </a:schemeClr>
                    </a:solidFill>
                  </a:tcPr>
                </a:tc>
                <a:tc>
                  <a:txBody>
                    <a:bodyPr/>
                    <a:lstStyle/>
                    <a:p>
                      <a:r>
                        <a:rPr kumimoji="1" lang="ja-JP" altLang="en-US" sz="1050" b="0"/>
                        <a:t>検知した脅威カテゴリが表示されます</a:t>
                      </a:r>
                      <a:endParaRPr kumimoji="1" lang="en-US" altLang="ja-JP" sz="1050" b="0">
                        <a:solidFill>
                          <a:srgbClr val="FF0000"/>
                        </a:solidFill>
                      </a:endParaRPr>
                    </a:p>
                  </a:txBody>
                  <a:tcPr anchor="ctr">
                    <a:solidFill>
                      <a:schemeClr val="accent1">
                        <a:lumMod val="20000"/>
                        <a:lumOff val="80000"/>
                      </a:schemeClr>
                    </a:solidFill>
                  </a:tcPr>
                </a:tc>
                <a:extLst>
                  <a:ext uri="{0D108BD9-81ED-4DB2-BD59-A6C34878D82A}">
                    <a16:rowId xmlns:a16="http://schemas.microsoft.com/office/drawing/2014/main" val="3208176260"/>
                  </a:ext>
                </a:extLst>
              </a:tr>
              <a:tr h="232444">
                <a:tc>
                  <a:txBody>
                    <a:bodyPr/>
                    <a:lstStyle/>
                    <a:p>
                      <a:r>
                        <a:rPr kumimoji="1" lang="en-US" altLang="ja-JP" sz="1050" b="0"/>
                        <a:t>IP</a:t>
                      </a:r>
                      <a:r>
                        <a:rPr kumimoji="1" lang="ja-JP" altLang="en-US" sz="1050" b="0"/>
                        <a:t>に紐づく</a:t>
                      </a:r>
                      <a:r>
                        <a:rPr kumimoji="1" lang="en-US" altLang="ja-JP" sz="1050" b="0"/>
                        <a:t>URL</a:t>
                      </a:r>
                      <a:endParaRPr kumimoji="1" lang="ja-JP" altLang="en-US" sz="1050" b="0"/>
                    </a:p>
                  </a:txBody>
                  <a:tcPr anchor="ctr">
                    <a:solidFill>
                      <a:schemeClr val="tx2">
                        <a:lumMod val="40000"/>
                        <a:lumOff val="60000"/>
                      </a:schemeClr>
                    </a:solidFill>
                  </a:tcPr>
                </a:tc>
                <a:tc>
                  <a:txBody>
                    <a:bodyPr/>
                    <a:lstStyle/>
                    <a:p>
                      <a:r>
                        <a:rPr kumimoji="1" lang="ja-JP" altLang="en-US" sz="1050" b="0"/>
                        <a:t>アクセス先</a:t>
                      </a:r>
                      <a:r>
                        <a:rPr kumimoji="1" lang="en-US" altLang="ja-JP" sz="1050" b="0"/>
                        <a:t>IP</a:t>
                      </a:r>
                      <a:r>
                        <a:rPr kumimoji="1" lang="ja-JP" altLang="en-US" sz="1050" b="0"/>
                        <a:t>に紐づく</a:t>
                      </a:r>
                      <a:r>
                        <a:rPr kumimoji="1" lang="en-US" altLang="ja-JP" sz="1050" b="0"/>
                        <a:t>URL</a:t>
                      </a:r>
                      <a:r>
                        <a:rPr kumimoji="1" lang="ja-JP" altLang="en-US" sz="1050" b="0"/>
                        <a:t>が表示されます</a:t>
                      </a:r>
                    </a:p>
                  </a:txBody>
                  <a:tcPr anchor="ctr">
                    <a:solidFill>
                      <a:schemeClr val="accent1">
                        <a:lumMod val="20000"/>
                        <a:lumOff val="80000"/>
                      </a:schemeClr>
                    </a:solidFill>
                  </a:tcPr>
                </a:tc>
                <a:extLst>
                  <a:ext uri="{0D108BD9-81ED-4DB2-BD59-A6C34878D82A}">
                    <a16:rowId xmlns:a16="http://schemas.microsoft.com/office/drawing/2014/main" val="3069982552"/>
                  </a:ext>
                </a:extLst>
              </a:tr>
            </a:tbl>
          </a:graphicData>
        </a:graphic>
      </p:graphicFrame>
      <p:sp>
        <p:nvSpPr>
          <p:cNvPr id="7" name="テキスト プレースホルダー 2">
            <a:extLst>
              <a:ext uri="{FF2B5EF4-FFF2-40B4-BE49-F238E27FC236}">
                <a16:creationId xmlns:a16="http://schemas.microsoft.com/office/drawing/2014/main" id="{EE55D072-C99C-CA73-1A46-635615C6F472}"/>
              </a:ext>
            </a:extLst>
          </p:cNvPr>
          <p:cNvSpPr txBox="1">
            <a:spLocks/>
          </p:cNvSpPr>
          <p:nvPr/>
        </p:nvSpPr>
        <p:spPr>
          <a:xfrm>
            <a:off x="586489" y="5941877"/>
            <a:ext cx="11029616" cy="365125"/>
          </a:xfrm>
          <a:prstGeom prst="rect">
            <a:avLst/>
          </a:prstGeom>
        </p:spPr>
        <p:txBody>
          <a:bodyPr vert="horz" lIns="91440" tIns="45720" rIns="91440" bIns="45720" rtlCol="0" anchor="t">
            <a:normAutofit/>
          </a:bodyPr>
          <a:lstStyle>
            <a:lvl1pPr marL="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kumimoji="1" sz="1400" b="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9pPr>
          </a:lstStyle>
          <a:p>
            <a:r>
              <a:rPr lang="ja-JP" altLang="en-US"/>
              <a:t>次のページに続きます↓</a:t>
            </a:r>
          </a:p>
        </p:txBody>
      </p:sp>
      <p:sp>
        <p:nvSpPr>
          <p:cNvPr id="8" name="テキスト プレースホルダー 2">
            <a:extLst>
              <a:ext uri="{FF2B5EF4-FFF2-40B4-BE49-F238E27FC236}">
                <a16:creationId xmlns:a16="http://schemas.microsoft.com/office/drawing/2014/main" id="{D6423785-50E0-FC4E-BC24-F99FFC931F0B}"/>
              </a:ext>
            </a:extLst>
          </p:cNvPr>
          <p:cNvSpPr txBox="1">
            <a:spLocks/>
          </p:cNvSpPr>
          <p:nvPr/>
        </p:nvSpPr>
        <p:spPr>
          <a:xfrm>
            <a:off x="575894" y="4881039"/>
            <a:ext cx="11029616" cy="616360"/>
          </a:xfrm>
          <a:prstGeom prst="rect">
            <a:avLst/>
          </a:prstGeom>
        </p:spPr>
        <p:txBody>
          <a:bodyPr vert="horz" lIns="91440" tIns="45720" rIns="91440" bIns="45720" rtlCol="0" anchor="t">
            <a:normAutofit/>
          </a:bodyPr>
          <a:lstStyle>
            <a:lvl1pPr marL="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kumimoji="1" sz="1400" b="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9pPr>
          </a:lstStyle>
          <a:p>
            <a:pPr algn="ctr"/>
            <a:r>
              <a:rPr lang="ja-JP" altLang="en-US"/>
              <a:t>脅威カテゴリは以下の通りです</a:t>
            </a:r>
            <a:br>
              <a:rPr lang="en-US" altLang="ja-JP"/>
            </a:br>
            <a:endParaRPr lang="ja-JP" altLang="en-US"/>
          </a:p>
        </p:txBody>
      </p:sp>
      <p:graphicFrame>
        <p:nvGraphicFramePr>
          <p:cNvPr id="10" name="表 9">
            <a:extLst>
              <a:ext uri="{FF2B5EF4-FFF2-40B4-BE49-F238E27FC236}">
                <a16:creationId xmlns:a16="http://schemas.microsoft.com/office/drawing/2014/main" id="{5D0DA011-99F5-A262-96D1-8A3585D32894}"/>
              </a:ext>
            </a:extLst>
          </p:cNvPr>
          <p:cNvGraphicFramePr>
            <a:graphicFrameLocks noGrp="1"/>
          </p:cNvGraphicFramePr>
          <p:nvPr>
            <p:extLst>
              <p:ext uri="{D42A27DB-BD31-4B8C-83A1-F6EECF244321}">
                <p14:modId xmlns:p14="http://schemas.microsoft.com/office/powerpoint/2010/main" val="192731931"/>
              </p:ext>
            </p:extLst>
          </p:nvPr>
        </p:nvGraphicFramePr>
        <p:xfrm>
          <a:off x="3176052" y="5189219"/>
          <a:ext cx="5829300" cy="741680"/>
        </p:xfrm>
        <a:graphic>
          <a:graphicData uri="http://schemas.openxmlformats.org/drawingml/2006/table">
            <a:tbl>
              <a:tblPr firstRow="1" bandRow="1">
                <a:tableStyleId>{69CF1AB2-1976-4502-BF36-3FF5EA218861}</a:tableStyleId>
              </a:tblPr>
              <a:tblGrid>
                <a:gridCol w="1943100">
                  <a:extLst>
                    <a:ext uri="{9D8B030D-6E8A-4147-A177-3AD203B41FA5}">
                      <a16:colId xmlns:a16="http://schemas.microsoft.com/office/drawing/2014/main" val="3572310848"/>
                    </a:ext>
                  </a:extLst>
                </a:gridCol>
                <a:gridCol w="1943100">
                  <a:extLst>
                    <a:ext uri="{9D8B030D-6E8A-4147-A177-3AD203B41FA5}">
                      <a16:colId xmlns:a16="http://schemas.microsoft.com/office/drawing/2014/main" val="812319928"/>
                    </a:ext>
                  </a:extLst>
                </a:gridCol>
                <a:gridCol w="1943100">
                  <a:extLst>
                    <a:ext uri="{9D8B030D-6E8A-4147-A177-3AD203B41FA5}">
                      <a16:colId xmlns:a16="http://schemas.microsoft.com/office/drawing/2014/main" val="1346394861"/>
                    </a:ext>
                  </a:extLst>
                </a:gridCol>
              </a:tblGrid>
              <a:tr h="370840">
                <a:tc>
                  <a:txBody>
                    <a:bodyPr/>
                    <a:lstStyle/>
                    <a:p>
                      <a:r>
                        <a:rPr kumimoji="1" lang="en-US" altLang="ja-JP" sz="1400" b="0"/>
                        <a:t>Spam Source</a:t>
                      </a:r>
                      <a:endParaRPr kumimoji="1" lang="ja-JP" altLang="en-US" sz="1400" b="0"/>
                    </a:p>
                  </a:txBody>
                  <a:tcPr>
                    <a:solidFill>
                      <a:schemeClr val="accent1">
                        <a:lumMod val="20000"/>
                        <a:lumOff val="80000"/>
                      </a:schemeClr>
                    </a:solidFill>
                  </a:tcPr>
                </a:tc>
                <a:tc>
                  <a:txBody>
                    <a:bodyPr/>
                    <a:lstStyle/>
                    <a:p>
                      <a:r>
                        <a:rPr kumimoji="1" lang="en-US" altLang="ja-JP" sz="1400" b="0"/>
                        <a:t>Proxy</a:t>
                      </a:r>
                      <a:endParaRPr kumimoji="1" lang="ja-JP" altLang="en-US" sz="1400" b="0"/>
                    </a:p>
                  </a:txBody>
                  <a:tcPr>
                    <a:solidFill>
                      <a:schemeClr val="accent1">
                        <a:lumMod val="20000"/>
                        <a:lumOff val="80000"/>
                      </a:schemeClr>
                    </a:solidFill>
                  </a:tcPr>
                </a:tc>
                <a:tc>
                  <a:txBody>
                    <a:bodyPr/>
                    <a:lstStyle/>
                    <a:p>
                      <a:r>
                        <a:rPr kumimoji="1" lang="en-US" altLang="ja-JP" sz="1400" b="0"/>
                        <a:t>BotNets</a:t>
                      </a:r>
                      <a:endParaRPr kumimoji="1" lang="ja-JP" altLang="en-US" sz="1400" b="0"/>
                    </a:p>
                  </a:txBody>
                  <a:tcPr>
                    <a:solidFill>
                      <a:schemeClr val="accent1">
                        <a:lumMod val="20000"/>
                        <a:lumOff val="80000"/>
                      </a:schemeClr>
                    </a:solidFill>
                  </a:tcPr>
                </a:tc>
                <a:extLst>
                  <a:ext uri="{0D108BD9-81ED-4DB2-BD59-A6C34878D82A}">
                    <a16:rowId xmlns:a16="http://schemas.microsoft.com/office/drawing/2014/main" val="2610916803"/>
                  </a:ext>
                </a:extLst>
              </a:tr>
              <a:tr h="370840">
                <a:tc>
                  <a:txBody>
                    <a:bodyPr/>
                    <a:lstStyle/>
                    <a:p>
                      <a:r>
                        <a:rPr kumimoji="1" lang="en-US" altLang="ja-JP" sz="1400"/>
                        <a:t>Scanners</a:t>
                      </a:r>
                      <a:endParaRPr kumimoji="1" lang="ja-JP" altLang="en-US" sz="1400"/>
                    </a:p>
                  </a:txBody>
                  <a:tcPr>
                    <a:solidFill>
                      <a:schemeClr val="accent1">
                        <a:lumMod val="20000"/>
                        <a:lumOff val="80000"/>
                      </a:schemeClr>
                    </a:solidFill>
                  </a:tcPr>
                </a:tc>
                <a:tc>
                  <a:txBody>
                    <a:bodyPr/>
                    <a:lstStyle/>
                    <a:p>
                      <a:r>
                        <a:rPr kumimoji="1" lang="en-US" altLang="ja-JP" sz="1400"/>
                        <a:t>Windows Exploits</a:t>
                      </a:r>
                      <a:endParaRPr kumimoji="1" lang="ja-JP" altLang="en-US" sz="1400"/>
                    </a:p>
                  </a:txBody>
                  <a:tcPr>
                    <a:solidFill>
                      <a:schemeClr val="accent1">
                        <a:lumMod val="20000"/>
                        <a:lumOff val="80000"/>
                      </a:schemeClr>
                    </a:solidFill>
                  </a:tcPr>
                </a:tc>
                <a:tc>
                  <a:txBody>
                    <a:bodyPr/>
                    <a:lstStyle/>
                    <a:p>
                      <a:r>
                        <a:rPr kumimoji="1" lang="en-US" altLang="ja-JP" sz="1400"/>
                        <a:t>Phishing</a:t>
                      </a:r>
                      <a:endParaRPr kumimoji="1" lang="ja-JP" altLang="en-US" sz="1400"/>
                    </a:p>
                  </a:txBody>
                  <a:tcPr>
                    <a:solidFill>
                      <a:schemeClr val="accent1">
                        <a:lumMod val="20000"/>
                        <a:lumOff val="80000"/>
                      </a:schemeClr>
                    </a:solidFill>
                  </a:tcPr>
                </a:tc>
                <a:extLst>
                  <a:ext uri="{0D108BD9-81ED-4DB2-BD59-A6C34878D82A}">
                    <a16:rowId xmlns:a16="http://schemas.microsoft.com/office/drawing/2014/main" val="2415932817"/>
                  </a:ext>
                </a:extLst>
              </a:tr>
            </a:tbl>
          </a:graphicData>
        </a:graphic>
      </p:graphicFrame>
      <p:sp>
        <p:nvSpPr>
          <p:cNvPr id="5" name="スライド番号プレースホルダー 4">
            <a:extLst>
              <a:ext uri="{FF2B5EF4-FFF2-40B4-BE49-F238E27FC236}">
                <a16:creationId xmlns:a16="http://schemas.microsoft.com/office/drawing/2014/main" id="{2C5D7F05-B2D3-C121-0EFA-5B81D293A5FF}"/>
              </a:ext>
            </a:extLst>
          </p:cNvPr>
          <p:cNvSpPr>
            <a:spLocks noGrp="1"/>
          </p:cNvSpPr>
          <p:nvPr>
            <p:ph type="sldNum" sz="quarter" idx="16"/>
          </p:nvPr>
        </p:nvSpPr>
        <p:spPr/>
        <p:txBody>
          <a:bodyPr/>
          <a:lstStyle/>
          <a:p>
            <a:fld id="{D57F1E4F-1CFF-5643-939E-217C01CDF565}" type="slidenum">
              <a:rPr lang="en-US" smtClean="0"/>
              <a:pPr/>
              <a:t>10</a:t>
            </a:fld>
            <a:endParaRPr lang="en-US" dirty="0"/>
          </a:p>
        </p:txBody>
      </p:sp>
    </p:spTree>
    <p:extLst>
      <p:ext uri="{BB962C8B-B14F-4D97-AF65-F5344CB8AC3E}">
        <p14:creationId xmlns:p14="http://schemas.microsoft.com/office/powerpoint/2010/main" val="25176704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89932DA-B823-C81C-5918-5DD53299ABBB}"/>
              </a:ext>
            </a:extLst>
          </p:cNvPr>
          <p:cNvSpPr>
            <a:spLocks noGrp="1"/>
          </p:cNvSpPr>
          <p:nvPr>
            <p:ph type="title"/>
          </p:nvPr>
        </p:nvSpPr>
        <p:spPr/>
        <p:txBody>
          <a:bodyPr/>
          <a:lstStyle/>
          <a:p>
            <a:endParaRPr kumimoji="1" lang="ja-JP" altLang="en-US"/>
          </a:p>
        </p:txBody>
      </p:sp>
      <p:sp>
        <p:nvSpPr>
          <p:cNvPr id="3" name="テキスト プレースホルダー 2">
            <a:extLst>
              <a:ext uri="{FF2B5EF4-FFF2-40B4-BE49-F238E27FC236}">
                <a16:creationId xmlns:a16="http://schemas.microsoft.com/office/drawing/2014/main" id="{4ECCD10A-C959-AFBB-8A80-D8B401033FB1}"/>
              </a:ext>
            </a:extLst>
          </p:cNvPr>
          <p:cNvSpPr>
            <a:spLocks noGrp="1"/>
          </p:cNvSpPr>
          <p:nvPr>
            <p:ph type="body" sz="quarter" idx="13"/>
          </p:nvPr>
        </p:nvSpPr>
        <p:spPr>
          <a:xfrm>
            <a:off x="586490" y="916124"/>
            <a:ext cx="11029616" cy="636452"/>
          </a:xfrm>
        </p:spPr>
        <p:txBody>
          <a:bodyPr>
            <a:normAutofit/>
          </a:bodyPr>
          <a:lstStyle/>
          <a:p>
            <a:r>
              <a:rPr kumimoji="1" lang="en-US" altLang="ja-JP" b="1"/>
              <a:t>【</a:t>
            </a:r>
            <a:r>
              <a:rPr kumimoji="1" lang="ja-JP" altLang="en-US" b="1"/>
              <a:t>アップロードログ</a:t>
            </a:r>
            <a:r>
              <a:rPr kumimoji="1" lang="en-US" altLang="ja-JP" b="1"/>
              <a:t>】</a:t>
            </a:r>
            <a:br>
              <a:rPr kumimoji="1" lang="en-US" altLang="ja-JP"/>
            </a:br>
            <a:r>
              <a:rPr lang="en-US" altLang="ja-JP"/>
              <a:t>yyyy</a:t>
            </a:r>
            <a:r>
              <a:rPr kumimoji="1" lang="en-US" altLang="ja-JP"/>
              <a:t>/mm/dd,</a:t>
            </a:r>
            <a:r>
              <a:rPr lang="ja-JP" altLang="en-US"/>
              <a:t> </a:t>
            </a:r>
            <a:r>
              <a:rPr lang="en-US" altLang="ja-JP"/>
              <a:t>hh</a:t>
            </a:r>
            <a:r>
              <a:rPr kumimoji="1" lang="en-US" altLang="ja-JP"/>
              <a:t>:mm:ss,</a:t>
            </a:r>
            <a:r>
              <a:rPr lang="ja-JP" altLang="en-US"/>
              <a:t> ログコード</a:t>
            </a:r>
            <a:r>
              <a:rPr kumimoji="1" lang="en-US" altLang="ja-JP"/>
              <a:t>,</a:t>
            </a:r>
            <a:r>
              <a:rPr lang="ja-JP" altLang="en-US"/>
              <a:t> グループ番号</a:t>
            </a:r>
            <a:r>
              <a:rPr kumimoji="1" lang="en-US" altLang="ja-JP"/>
              <a:t>,</a:t>
            </a:r>
            <a:r>
              <a:rPr lang="ja-JP" altLang="en-US"/>
              <a:t> クライアント端末</a:t>
            </a:r>
            <a:r>
              <a:rPr lang="en-US" altLang="ja-JP"/>
              <a:t>IP</a:t>
            </a:r>
            <a:r>
              <a:rPr lang="ja-JP" altLang="en-US"/>
              <a:t>アドレス</a:t>
            </a:r>
            <a:r>
              <a:rPr kumimoji="1" lang="en-US" altLang="ja-JP"/>
              <a:t>,</a:t>
            </a:r>
            <a:r>
              <a:rPr kumimoji="1" lang="ja-JP" altLang="en-US"/>
              <a:t>グローバル</a:t>
            </a:r>
            <a:r>
              <a:rPr kumimoji="1" lang="en-US" altLang="ja-JP"/>
              <a:t>IP</a:t>
            </a:r>
            <a:r>
              <a:rPr kumimoji="1" lang="ja-JP" altLang="en-US"/>
              <a:t>アドレス</a:t>
            </a:r>
            <a:r>
              <a:rPr kumimoji="1" lang="en-US" altLang="ja-JP"/>
              <a:t>,</a:t>
            </a:r>
            <a:r>
              <a:rPr lang="ja-JP" altLang="en-US"/>
              <a:t> セッション番号</a:t>
            </a:r>
            <a:r>
              <a:rPr kumimoji="1" lang="en-US" altLang="ja-JP"/>
              <a:t>,</a:t>
            </a:r>
            <a:r>
              <a:rPr kumimoji="1" lang="ja-JP" altLang="en-US"/>
              <a:t> </a:t>
            </a:r>
            <a:r>
              <a:rPr lang="ja-JP" altLang="en-US"/>
              <a:t>パケットサイズ</a:t>
            </a:r>
            <a:r>
              <a:rPr kumimoji="1" lang="en-US" altLang="ja-JP"/>
              <a:t>,</a:t>
            </a:r>
            <a:r>
              <a:rPr lang="ja-JP" altLang="en-US"/>
              <a:t> </a:t>
            </a:r>
            <a:r>
              <a:rPr lang="en-US" altLang="ja-JP"/>
              <a:t>URL</a:t>
            </a:r>
            <a:endParaRPr kumimoji="1" lang="ja-JP" altLang="en-US"/>
          </a:p>
        </p:txBody>
      </p:sp>
      <p:sp>
        <p:nvSpPr>
          <p:cNvPr id="4" name="フッター プレースホルダー 3">
            <a:extLst>
              <a:ext uri="{FF2B5EF4-FFF2-40B4-BE49-F238E27FC236}">
                <a16:creationId xmlns:a16="http://schemas.microsoft.com/office/drawing/2014/main" id="{AF69407A-FF34-0269-0BA6-26005A94461D}"/>
              </a:ext>
            </a:extLst>
          </p:cNvPr>
          <p:cNvSpPr>
            <a:spLocks noGrp="1"/>
          </p:cNvSpPr>
          <p:nvPr>
            <p:ph type="ftr" sz="quarter" idx="15"/>
          </p:nvPr>
        </p:nvSpPr>
        <p:spPr/>
        <p:txBody>
          <a:bodyPr/>
          <a:lstStyle/>
          <a:p>
            <a:r>
              <a:rPr lang="en-US" altLang="ja-JP" cap="none"/>
              <a:t>Copyright 2025 Technol INC. All Rights Reserved.</a:t>
            </a:r>
          </a:p>
        </p:txBody>
      </p:sp>
      <p:graphicFrame>
        <p:nvGraphicFramePr>
          <p:cNvPr id="6" name="表 5">
            <a:extLst>
              <a:ext uri="{FF2B5EF4-FFF2-40B4-BE49-F238E27FC236}">
                <a16:creationId xmlns:a16="http://schemas.microsoft.com/office/drawing/2014/main" id="{C1823415-E931-3E05-3D90-42E4E272A9FA}"/>
              </a:ext>
            </a:extLst>
          </p:cNvPr>
          <p:cNvGraphicFramePr>
            <a:graphicFrameLocks noGrp="1"/>
          </p:cNvGraphicFramePr>
          <p:nvPr>
            <p:extLst>
              <p:ext uri="{D42A27DB-BD31-4B8C-83A1-F6EECF244321}">
                <p14:modId xmlns:p14="http://schemas.microsoft.com/office/powerpoint/2010/main" val="1679912939"/>
              </p:ext>
            </p:extLst>
          </p:nvPr>
        </p:nvGraphicFramePr>
        <p:xfrm>
          <a:off x="2903630" y="1668781"/>
          <a:ext cx="6395335" cy="2971800"/>
        </p:xfrm>
        <a:graphic>
          <a:graphicData uri="http://schemas.openxmlformats.org/drawingml/2006/table">
            <a:tbl>
              <a:tblPr firstRow="1" bandRow="1">
                <a:tableStyleId>{69CF1AB2-1976-4502-BF36-3FF5EA218861}</a:tableStyleId>
              </a:tblPr>
              <a:tblGrid>
                <a:gridCol w="1928110">
                  <a:extLst>
                    <a:ext uri="{9D8B030D-6E8A-4147-A177-3AD203B41FA5}">
                      <a16:colId xmlns:a16="http://schemas.microsoft.com/office/drawing/2014/main" val="1461154638"/>
                    </a:ext>
                  </a:extLst>
                </a:gridCol>
                <a:gridCol w="4467225">
                  <a:extLst>
                    <a:ext uri="{9D8B030D-6E8A-4147-A177-3AD203B41FA5}">
                      <a16:colId xmlns:a16="http://schemas.microsoft.com/office/drawing/2014/main" val="990038833"/>
                    </a:ext>
                  </a:extLst>
                </a:gridCol>
              </a:tblGrid>
              <a:tr h="232444">
                <a:tc>
                  <a:txBody>
                    <a:bodyPr/>
                    <a:lstStyle/>
                    <a:p>
                      <a:r>
                        <a:rPr kumimoji="1" lang="en-US" altLang="ja-JP" sz="1050" b="0"/>
                        <a:t>yyyy/mm/dd</a:t>
                      </a:r>
                      <a:r>
                        <a:rPr kumimoji="1" lang="ja-JP" altLang="en-US" sz="1050" b="0"/>
                        <a:t> </a:t>
                      </a:r>
                      <a:r>
                        <a:rPr kumimoji="1" lang="en-US" altLang="ja-JP" sz="1050" b="0"/>
                        <a:t>hh:mm:ss</a:t>
                      </a:r>
                    </a:p>
                  </a:txBody>
                  <a:tcPr anchor="ctr">
                    <a:solidFill>
                      <a:schemeClr val="tx2">
                        <a:lumMod val="40000"/>
                        <a:lumOff val="60000"/>
                      </a:schemeClr>
                    </a:solidFill>
                  </a:tcPr>
                </a:tc>
                <a:tc>
                  <a:txBody>
                    <a:bodyPr/>
                    <a:lstStyle/>
                    <a:p>
                      <a:r>
                        <a:rPr kumimoji="1" lang="ja-JP" altLang="en-US" sz="1050" b="0"/>
                        <a:t>ログが出力された日時が表示されます　</a:t>
                      </a:r>
                      <a:br>
                        <a:rPr kumimoji="1" lang="en-US" altLang="ja-JP" sz="1050" b="0"/>
                      </a:br>
                      <a:r>
                        <a:rPr kumimoji="1" lang="ja-JP" altLang="en-US" sz="1050" b="0"/>
                        <a:t>例）</a:t>
                      </a:r>
                      <a:r>
                        <a:rPr kumimoji="1" lang="en-US" altLang="ja-JP" sz="1050" b="0"/>
                        <a:t>2025/06/30</a:t>
                      </a:r>
                      <a:r>
                        <a:rPr kumimoji="1" lang="ja-JP" altLang="en-US" sz="1050" b="0"/>
                        <a:t> </a:t>
                      </a:r>
                      <a:r>
                        <a:rPr kumimoji="1" lang="en-US" altLang="ja-JP" sz="1050" b="0"/>
                        <a:t>09:00:00</a:t>
                      </a:r>
                      <a:endParaRPr kumimoji="1" lang="ja-JP" altLang="en-US" sz="1050" b="0"/>
                    </a:p>
                  </a:txBody>
                  <a:tcPr anchor="ctr">
                    <a:solidFill>
                      <a:schemeClr val="accent1">
                        <a:lumMod val="20000"/>
                        <a:lumOff val="80000"/>
                      </a:schemeClr>
                    </a:solidFill>
                  </a:tcPr>
                </a:tc>
                <a:extLst>
                  <a:ext uri="{0D108BD9-81ED-4DB2-BD59-A6C34878D82A}">
                    <a16:rowId xmlns:a16="http://schemas.microsoft.com/office/drawing/2014/main" val="3209124741"/>
                  </a:ext>
                </a:extLst>
              </a:tr>
              <a:tr h="232444">
                <a:tc>
                  <a:txBody>
                    <a:bodyPr/>
                    <a:lstStyle/>
                    <a:p>
                      <a:r>
                        <a:rPr kumimoji="1" lang="ja-JP" altLang="en-US" sz="1050" b="0"/>
                        <a:t>ログコード</a:t>
                      </a:r>
                      <a:endParaRPr kumimoji="1" lang="en-US" altLang="ja-JP" sz="1050" b="0"/>
                    </a:p>
                  </a:txBody>
                  <a:tcPr anchor="ctr">
                    <a:solidFill>
                      <a:schemeClr val="tx2">
                        <a:lumMod val="40000"/>
                        <a:lumOff val="60000"/>
                      </a:schemeClr>
                    </a:solidFill>
                  </a:tcPr>
                </a:tc>
                <a:tc>
                  <a:txBody>
                    <a:bodyPr/>
                    <a:lstStyle/>
                    <a:p>
                      <a:r>
                        <a:rPr kumimoji="1" lang="ja-JP" altLang="en-US" sz="1050" b="0"/>
                        <a:t>ログの種類が表示されます</a:t>
                      </a:r>
                      <a:endParaRPr kumimoji="1" lang="en-US" altLang="ja-JP" sz="1050" b="0"/>
                    </a:p>
                    <a:p>
                      <a:r>
                        <a:rPr kumimoji="1" lang="en-US" altLang="ja-JP" sz="1050" b="0"/>
                        <a:t>0</a:t>
                      </a:r>
                      <a:r>
                        <a:rPr kumimoji="1" lang="ja-JP" altLang="en-US" sz="1050" b="0"/>
                        <a:t>：通常ログ</a:t>
                      </a:r>
                      <a:endParaRPr kumimoji="1" lang="en-US" altLang="ja-JP" sz="1050" b="0"/>
                    </a:p>
                  </a:txBody>
                  <a:tcPr anchor="ctr">
                    <a:solidFill>
                      <a:schemeClr val="accent1">
                        <a:lumMod val="20000"/>
                        <a:lumOff val="80000"/>
                      </a:schemeClr>
                    </a:solidFill>
                  </a:tcPr>
                </a:tc>
                <a:extLst>
                  <a:ext uri="{0D108BD9-81ED-4DB2-BD59-A6C34878D82A}">
                    <a16:rowId xmlns:a16="http://schemas.microsoft.com/office/drawing/2014/main" val="4137915359"/>
                  </a:ext>
                </a:extLst>
              </a:tr>
              <a:tr h="232444">
                <a:tc>
                  <a:txBody>
                    <a:bodyPr/>
                    <a:lstStyle/>
                    <a:p>
                      <a:r>
                        <a:rPr kumimoji="1" lang="ja-JP" altLang="en-US" sz="1050" b="0"/>
                        <a:t>グループ番号</a:t>
                      </a:r>
                    </a:p>
                  </a:txBody>
                  <a:tcPr anchor="ctr">
                    <a:solidFill>
                      <a:schemeClr val="tx2">
                        <a:lumMod val="40000"/>
                        <a:lumOff val="60000"/>
                      </a:schemeClr>
                    </a:solidFill>
                  </a:tcPr>
                </a:tc>
                <a:tc>
                  <a:txBody>
                    <a:bodyPr/>
                    <a:lstStyle/>
                    <a:p>
                      <a:r>
                        <a:rPr kumimoji="1" lang="ja-JP" altLang="en-US" sz="1050" b="0"/>
                        <a:t>クライアント端末が所属するグループが表示されます</a:t>
                      </a:r>
                      <a:endParaRPr kumimoji="1" lang="en-US" altLang="ja-JP" sz="1050" b="0"/>
                    </a:p>
                    <a:p>
                      <a:r>
                        <a:rPr kumimoji="1" lang="en-US" altLang="ja-JP" sz="1050" b="0"/>
                        <a:t>100</a:t>
                      </a:r>
                      <a:r>
                        <a:rPr kumimoji="1" lang="ja-JP" altLang="en-US" sz="1050" b="0"/>
                        <a:t>：デフォルトグループ</a:t>
                      </a:r>
                      <a:endParaRPr kumimoji="1" lang="en-US" altLang="ja-JP" sz="1050" b="0"/>
                    </a:p>
                    <a:p>
                      <a:r>
                        <a:rPr kumimoji="1" lang="en-US" altLang="ja-JP" sz="1050" b="0"/>
                        <a:t>1</a:t>
                      </a:r>
                      <a:r>
                        <a:rPr kumimoji="1" lang="ja-JP" altLang="en-US" sz="1050" b="0"/>
                        <a:t>：グループ</a:t>
                      </a:r>
                      <a:r>
                        <a:rPr kumimoji="1" lang="en-US" altLang="ja-JP" sz="1050" b="0"/>
                        <a:t>1</a:t>
                      </a:r>
                    </a:p>
                    <a:p>
                      <a:r>
                        <a:rPr kumimoji="1" lang="en-US" altLang="ja-JP" sz="1050" b="0"/>
                        <a:t>2</a:t>
                      </a:r>
                      <a:r>
                        <a:rPr kumimoji="1" lang="ja-JP" altLang="en-US" sz="1050" b="0"/>
                        <a:t>：グループ</a:t>
                      </a:r>
                      <a:r>
                        <a:rPr kumimoji="1" lang="en-US" altLang="ja-JP" sz="1050" b="0"/>
                        <a:t>2</a:t>
                      </a:r>
                    </a:p>
                    <a:p>
                      <a:r>
                        <a:rPr kumimoji="1" lang="en-US" altLang="ja-JP" sz="1050" b="0"/>
                        <a:t>3</a:t>
                      </a:r>
                      <a:r>
                        <a:rPr kumimoji="1" lang="ja-JP" altLang="en-US" sz="1050" b="0"/>
                        <a:t>：グループ</a:t>
                      </a:r>
                      <a:r>
                        <a:rPr kumimoji="1" lang="en-US" altLang="ja-JP" sz="1050" b="0"/>
                        <a:t>3</a:t>
                      </a:r>
                      <a:endParaRPr kumimoji="1" lang="ja-JP" altLang="en-US" sz="1050" b="0"/>
                    </a:p>
                  </a:txBody>
                  <a:tcPr anchor="ctr">
                    <a:solidFill>
                      <a:schemeClr val="accent1">
                        <a:lumMod val="20000"/>
                        <a:lumOff val="80000"/>
                      </a:schemeClr>
                    </a:solidFill>
                  </a:tcPr>
                </a:tc>
                <a:extLst>
                  <a:ext uri="{0D108BD9-81ED-4DB2-BD59-A6C34878D82A}">
                    <a16:rowId xmlns:a16="http://schemas.microsoft.com/office/drawing/2014/main" val="3309490389"/>
                  </a:ext>
                </a:extLst>
              </a:tr>
              <a:tr h="232444">
                <a:tc>
                  <a:txBody>
                    <a:bodyPr/>
                    <a:lstStyle/>
                    <a:p>
                      <a:r>
                        <a:rPr kumimoji="1" lang="ja-JP" altLang="en-US" sz="1050" b="0"/>
                        <a:t>クライアント端末</a:t>
                      </a:r>
                      <a:r>
                        <a:rPr kumimoji="1" lang="en-US" altLang="ja-JP" sz="1050" b="0"/>
                        <a:t>IP</a:t>
                      </a:r>
                      <a:r>
                        <a:rPr kumimoji="1" lang="ja-JP" altLang="en-US" sz="1050" b="0"/>
                        <a:t>アドレス</a:t>
                      </a:r>
                    </a:p>
                  </a:txBody>
                  <a:tcPr anchor="ctr">
                    <a:solidFill>
                      <a:schemeClr val="tx2">
                        <a:lumMod val="40000"/>
                        <a:lumOff val="60000"/>
                      </a:schemeClr>
                    </a:solidFill>
                  </a:tcPr>
                </a:tc>
                <a:tc>
                  <a:txBody>
                    <a:bodyPr/>
                    <a:lstStyle/>
                    <a:p>
                      <a:r>
                        <a:rPr kumimoji="1" lang="ja-JP" altLang="en-US" sz="1050" b="0"/>
                        <a:t>ログ対象のクライアント端末</a:t>
                      </a:r>
                      <a:r>
                        <a:rPr kumimoji="1" lang="en-US" altLang="ja-JP" sz="1050" b="0"/>
                        <a:t>IP</a:t>
                      </a:r>
                      <a:r>
                        <a:rPr kumimoji="1" lang="ja-JP" altLang="en-US" sz="1050" b="0"/>
                        <a:t>アドレスが表示されます</a:t>
                      </a:r>
                      <a:endParaRPr kumimoji="1" lang="en-US" altLang="ja-JP" sz="1050" b="0"/>
                    </a:p>
                  </a:txBody>
                  <a:tcPr anchor="ctr">
                    <a:solidFill>
                      <a:schemeClr val="accent1">
                        <a:lumMod val="20000"/>
                        <a:lumOff val="80000"/>
                      </a:schemeClr>
                    </a:solidFill>
                  </a:tcPr>
                </a:tc>
                <a:extLst>
                  <a:ext uri="{0D108BD9-81ED-4DB2-BD59-A6C34878D82A}">
                    <a16:rowId xmlns:a16="http://schemas.microsoft.com/office/drawing/2014/main" val="784776312"/>
                  </a:ext>
                </a:extLst>
              </a:tr>
              <a:tr h="232444">
                <a:tc>
                  <a:txBody>
                    <a:bodyPr/>
                    <a:lstStyle/>
                    <a:p>
                      <a:r>
                        <a:rPr kumimoji="1" lang="ja-JP" altLang="en-US" sz="1050" b="0"/>
                        <a:t>グローバル</a:t>
                      </a:r>
                      <a:r>
                        <a:rPr kumimoji="1" lang="en-US" altLang="ja-JP" sz="1050" b="0"/>
                        <a:t>IP</a:t>
                      </a:r>
                      <a:r>
                        <a:rPr kumimoji="1" lang="ja-JP" altLang="en-US" sz="1050" b="0"/>
                        <a:t>アドレス</a:t>
                      </a:r>
                    </a:p>
                  </a:txBody>
                  <a:tcPr anchor="ctr">
                    <a:solidFill>
                      <a:schemeClr val="tx2">
                        <a:lumMod val="40000"/>
                        <a:lumOff val="60000"/>
                      </a:schemeClr>
                    </a:solidFill>
                  </a:tcPr>
                </a:tc>
                <a:tc>
                  <a:txBody>
                    <a:bodyPr/>
                    <a:lstStyle/>
                    <a:p>
                      <a:r>
                        <a:rPr kumimoji="1" lang="ja-JP" altLang="en-US" sz="1050" b="0"/>
                        <a:t>アウトバウンド通信先の</a:t>
                      </a:r>
                      <a:r>
                        <a:rPr kumimoji="1" lang="en-US" altLang="ja-JP" sz="1050" b="0"/>
                        <a:t>IP</a:t>
                      </a:r>
                      <a:r>
                        <a:rPr kumimoji="1" lang="ja-JP" altLang="en-US" sz="1050" b="0"/>
                        <a:t>アドレスが表示されます</a:t>
                      </a:r>
                    </a:p>
                  </a:txBody>
                  <a:tcPr anchor="ctr">
                    <a:solidFill>
                      <a:schemeClr val="accent1">
                        <a:lumMod val="20000"/>
                        <a:lumOff val="80000"/>
                      </a:schemeClr>
                    </a:solidFill>
                  </a:tcPr>
                </a:tc>
                <a:extLst>
                  <a:ext uri="{0D108BD9-81ED-4DB2-BD59-A6C34878D82A}">
                    <a16:rowId xmlns:a16="http://schemas.microsoft.com/office/drawing/2014/main" val="282718608"/>
                  </a:ext>
                </a:extLst>
              </a:tr>
              <a:tr h="232444">
                <a:tc>
                  <a:txBody>
                    <a:bodyPr/>
                    <a:lstStyle/>
                    <a:p>
                      <a:r>
                        <a:rPr kumimoji="1" lang="ja-JP" altLang="en-US" sz="1050" b="0"/>
                        <a:t>セッション番号</a:t>
                      </a:r>
                    </a:p>
                  </a:txBody>
                  <a:tcPr anchor="ctr">
                    <a:solidFill>
                      <a:schemeClr val="tx2">
                        <a:lumMod val="40000"/>
                        <a:lumOff val="60000"/>
                      </a:schemeClr>
                    </a:solidFill>
                  </a:tcPr>
                </a:tc>
                <a:tc>
                  <a:txBody>
                    <a:bodyPr/>
                    <a:lstStyle/>
                    <a:p>
                      <a:r>
                        <a:rPr kumimoji="1" lang="ja-JP" altLang="en-US" sz="1050" b="0"/>
                        <a:t>アウトバウンド通信のセッション番号が表示されます</a:t>
                      </a:r>
                    </a:p>
                  </a:txBody>
                  <a:tcPr anchor="ctr">
                    <a:solidFill>
                      <a:schemeClr val="accent1">
                        <a:lumMod val="20000"/>
                        <a:lumOff val="80000"/>
                      </a:schemeClr>
                    </a:solidFill>
                  </a:tcPr>
                </a:tc>
                <a:extLst>
                  <a:ext uri="{0D108BD9-81ED-4DB2-BD59-A6C34878D82A}">
                    <a16:rowId xmlns:a16="http://schemas.microsoft.com/office/drawing/2014/main" val="3208176260"/>
                  </a:ext>
                </a:extLst>
              </a:tr>
              <a:tr h="232444">
                <a:tc>
                  <a:txBody>
                    <a:bodyPr/>
                    <a:lstStyle/>
                    <a:p>
                      <a:r>
                        <a:rPr kumimoji="1" lang="ja-JP" altLang="en-US" sz="1050" b="0"/>
                        <a:t>パケットサイズ</a:t>
                      </a:r>
                    </a:p>
                  </a:txBody>
                  <a:tcPr anchor="ctr">
                    <a:solidFill>
                      <a:schemeClr val="tx2">
                        <a:lumMod val="40000"/>
                        <a:lumOff val="60000"/>
                      </a:schemeClr>
                    </a:solidFill>
                  </a:tcPr>
                </a:tc>
                <a:tc>
                  <a:txBody>
                    <a:bodyPr/>
                    <a:lstStyle/>
                    <a:p>
                      <a:r>
                        <a:rPr kumimoji="1" lang="ja-JP" altLang="en-US" sz="1050" b="0"/>
                        <a:t>アウトバウンド通信のパケットサイズが表示されます</a:t>
                      </a:r>
                    </a:p>
                  </a:txBody>
                  <a:tcPr anchor="ctr">
                    <a:solidFill>
                      <a:schemeClr val="accent1">
                        <a:lumMod val="20000"/>
                        <a:lumOff val="80000"/>
                      </a:schemeClr>
                    </a:solidFill>
                  </a:tcPr>
                </a:tc>
                <a:extLst>
                  <a:ext uri="{0D108BD9-81ED-4DB2-BD59-A6C34878D82A}">
                    <a16:rowId xmlns:a16="http://schemas.microsoft.com/office/drawing/2014/main" val="3069982552"/>
                  </a:ext>
                </a:extLst>
              </a:tr>
              <a:tr h="232444">
                <a:tc>
                  <a:txBody>
                    <a:bodyPr/>
                    <a:lstStyle/>
                    <a:p>
                      <a:r>
                        <a:rPr kumimoji="1" lang="en-US" altLang="ja-JP" sz="1050" b="0"/>
                        <a:t>URL</a:t>
                      </a:r>
                      <a:endParaRPr kumimoji="1" lang="ja-JP" altLang="en-US" sz="1050" b="0"/>
                    </a:p>
                  </a:txBody>
                  <a:tcPr anchor="ctr">
                    <a:solidFill>
                      <a:schemeClr val="tx2">
                        <a:lumMod val="40000"/>
                        <a:lumOff val="60000"/>
                      </a:schemeClr>
                    </a:solidFill>
                  </a:tcPr>
                </a:tc>
                <a:tc>
                  <a:txBody>
                    <a:bodyPr/>
                    <a:lstStyle/>
                    <a:p>
                      <a:r>
                        <a:rPr kumimoji="1" lang="ja-JP" altLang="en-US" sz="1050" b="0"/>
                        <a:t>アウトバウンド通信先の</a:t>
                      </a:r>
                      <a:r>
                        <a:rPr kumimoji="1" lang="en-US" altLang="ja-JP" sz="1050" b="0"/>
                        <a:t>URL</a:t>
                      </a:r>
                      <a:r>
                        <a:rPr kumimoji="1" lang="ja-JP" altLang="en-US" sz="1050" b="0"/>
                        <a:t>が表示されます</a:t>
                      </a:r>
                    </a:p>
                  </a:txBody>
                  <a:tcPr anchor="ctr">
                    <a:solidFill>
                      <a:schemeClr val="accent1">
                        <a:lumMod val="20000"/>
                        <a:lumOff val="80000"/>
                      </a:schemeClr>
                    </a:solidFill>
                  </a:tcPr>
                </a:tc>
                <a:extLst>
                  <a:ext uri="{0D108BD9-81ED-4DB2-BD59-A6C34878D82A}">
                    <a16:rowId xmlns:a16="http://schemas.microsoft.com/office/drawing/2014/main" val="2952823769"/>
                  </a:ext>
                </a:extLst>
              </a:tr>
            </a:tbl>
          </a:graphicData>
        </a:graphic>
      </p:graphicFrame>
      <p:sp>
        <p:nvSpPr>
          <p:cNvPr id="7" name="テキスト プレースホルダー 2">
            <a:extLst>
              <a:ext uri="{FF2B5EF4-FFF2-40B4-BE49-F238E27FC236}">
                <a16:creationId xmlns:a16="http://schemas.microsoft.com/office/drawing/2014/main" id="{0A511926-5251-F5E7-95DF-B4DA694D165C}"/>
              </a:ext>
            </a:extLst>
          </p:cNvPr>
          <p:cNvSpPr txBox="1">
            <a:spLocks/>
          </p:cNvSpPr>
          <p:nvPr/>
        </p:nvSpPr>
        <p:spPr>
          <a:xfrm>
            <a:off x="586489" y="5941877"/>
            <a:ext cx="11029616" cy="365125"/>
          </a:xfrm>
          <a:prstGeom prst="rect">
            <a:avLst/>
          </a:prstGeom>
        </p:spPr>
        <p:txBody>
          <a:bodyPr vert="horz" lIns="91440" tIns="45720" rIns="91440" bIns="45720" rtlCol="0" anchor="t">
            <a:normAutofit/>
          </a:bodyPr>
          <a:lstStyle>
            <a:lvl1pPr marL="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kumimoji="1" sz="1400" b="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9pPr>
          </a:lstStyle>
          <a:p>
            <a:r>
              <a:rPr lang="ja-JP" altLang="en-US"/>
              <a:t>次のページに続きます↓</a:t>
            </a:r>
          </a:p>
        </p:txBody>
      </p:sp>
      <p:sp>
        <p:nvSpPr>
          <p:cNvPr id="5" name="スライド番号プレースホルダー 4">
            <a:extLst>
              <a:ext uri="{FF2B5EF4-FFF2-40B4-BE49-F238E27FC236}">
                <a16:creationId xmlns:a16="http://schemas.microsoft.com/office/drawing/2014/main" id="{3FDD3B6F-80E2-8ED0-B19E-3753FD5081F4}"/>
              </a:ext>
            </a:extLst>
          </p:cNvPr>
          <p:cNvSpPr>
            <a:spLocks noGrp="1"/>
          </p:cNvSpPr>
          <p:nvPr>
            <p:ph type="sldNum" sz="quarter" idx="16"/>
          </p:nvPr>
        </p:nvSpPr>
        <p:spPr/>
        <p:txBody>
          <a:bodyPr/>
          <a:lstStyle/>
          <a:p>
            <a:fld id="{D57F1E4F-1CFF-5643-939E-217C01CDF565}" type="slidenum">
              <a:rPr lang="en-US" smtClean="0"/>
              <a:pPr/>
              <a:t>11</a:t>
            </a:fld>
            <a:endParaRPr lang="en-US" dirty="0"/>
          </a:p>
        </p:txBody>
      </p:sp>
    </p:spTree>
    <p:extLst>
      <p:ext uri="{BB962C8B-B14F-4D97-AF65-F5344CB8AC3E}">
        <p14:creationId xmlns:p14="http://schemas.microsoft.com/office/powerpoint/2010/main" val="18044156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012EF7-2D0F-06C5-4952-08BD69FC314F}"/>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4B9C6BAB-5611-C62B-1E1D-35A45B5F1992}"/>
              </a:ext>
            </a:extLst>
          </p:cNvPr>
          <p:cNvSpPr>
            <a:spLocks noGrp="1"/>
          </p:cNvSpPr>
          <p:nvPr>
            <p:ph type="title"/>
          </p:nvPr>
        </p:nvSpPr>
        <p:spPr/>
        <p:txBody>
          <a:bodyPr/>
          <a:lstStyle/>
          <a:p>
            <a:endParaRPr kumimoji="1" lang="ja-JP" altLang="en-US"/>
          </a:p>
        </p:txBody>
      </p:sp>
      <p:sp>
        <p:nvSpPr>
          <p:cNvPr id="3" name="テキスト プレースホルダー 2">
            <a:extLst>
              <a:ext uri="{FF2B5EF4-FFF2-40B4-BE49-F238E27FC236}">
                <a16:creationId xmlns:a16="http://schemas.microsoft.com/office/drawing/2014/main" id="{C3DAD374-B90B-0A17-242B-274D7B92DD02}"/>
              </a:ext>
            </a:extLst>
          </p:cNvPr>
          <p:cNvSpPr>
            <a:spLocks noGrp="1"/>
          </p:cNvSpPr>
          <p:nvPr>
            <p:ph type="body" sz="quarter" idx="13"/>
          </p:nvPr>
        </p:nvSpPr>
        <p:spPr>
          <a:xfrm>
            <a:off x="586490" y="916123"/>
            <a:ext cx="11029616" cy="722177"/>
          </a:xfrm>
        </p:spPr>
        <p:txBody>
          <a:bodyPr>
            <a:normAutofit fontScale="62500" lnSpcReduction="20000"/>
          </a:bodyPr>
          <a:lstStyle/>
          <a:p>
            <a:r>
              <a:rPr lang="en-US" altLang="ja-JP" sz="2200" b="1"/>
              <a:t>【</a:t>
            </a:r>
            <a:r>
              <a:rPr lang="ja-JP" altLang="en-US" sz="2200" b="1"/>
              <a:t>振る舞いログ</a:t>
            </a:r>
            <a:r>
              <a:rPr lang="en-US" altLang="ja-JP" sz="2200" b="1"/>
              <a:t>】</a:t>
            </a:r>
            <a:br>
              <a:rPr lang="en-US" altLang="ja-JP" sz="1600"/>
            </a:br>
            <a:r>
              <a:rPr lang="en-US" altLang="ja-JP" sz="2200"/>
              <a:t>yyyy</a:t>
            </a:r>
            <a:r>
              <a:rPr kumimoji="1" lang="en-US" altLang="ja-JP" sz="2200"/>
              <a:t>/mm/dd,</a:t>
            </a:r>
            <a:r>
              <a:rPr lang="ja-JP" altLang="en-US" sz="2200"/>
              <a:t> </a:t>
            </a:r>
            <a:r>
              <a:rPr lang="en-US" altLang="ja-JP" sz="2200"/>
              <a:t>hh</a:t>
            </a:r>
            <a:r>
              <a:rPr kumimoji="1" lang="en-US" altLang="ja-JP" sz="2200"/>
              <a:t>:mm:ss,</a:t>
            </a:r>
            <a:r>
              <a:rPr lang="ja-JP" altLang="en-US" sz="2200"/>
              <a:t> ログコード</a:t>
            </a:r>
            <a:r>
              <a:rPr kumimoji="1" lang="en-US" altLang="ja-JP" sz="2200"/>
              <a:t>,</a:t>
            </a:r>
            <a:r>
              <a:rPr lang="ja-JP" altLang="en-US" sz="2200"/>
              <a:t> グループ番号</a:t>
            </a:r>
            <a:r>
              <a:rPr kumimoji="1" lang="en-US" altLang="ja-JP" sz="2200"/>
              <a:t>,</a:t>
            </a:r>
            <a:r>
              <a:rPr lang="ja-JP" altLang="en-US" sz="2200"/>
              <a:t> プロトコル識別コード</a:t>
            </a:r>
            <a:r>
              <a:rPr kumimoji="1" lang="en-US" altLang="ja-JP" sz="2200"/>
              <a:t>,</a:t>
            </a:r>
            <a:r>
              <a:rPr lang="ja-JP" altLang="en-US" sz="2200"/>
              <a:t> クライアント端末</a:t>
            </a:r>
            <a:r>
              <a:rPr lang="en-US" altLang="ja-JP" sz="2200"/>
              <a:t>IP</a:t>
            </a:r>
            <a:r>
              <a:rPr lang="ja-JP" altLang="en-US" sz="2200"/>
              <a:t>アドレス</a:t>
            </a:r>
            <a:r>
              <a:rPr kumimoji="1" lang="en-US" altLang="ja-JP" sz="2200"/>
              <a:t>:SRC</a:t>
            </a:r>
            <a:r>
              <a:rPr kumimoji="1" lang="ja-JP" altLang="en-US" sz="2200"/>
              <a:t>ポート番号</a:t>
            </a:r>
            <a:r>
              <a:rPr kumimoji="1" lang="en-US" altLang="ja-JP" sz="2200"/>
              <a:t>,</a:t>
            </a:r>
            <a:r>
              <a:rPr lang="ja-JP" altLang="en-US" sz="2200"/>
              <a:t> </a:t>
            </a:r>
            <a:br>
              <a:rPr lang="en-US" altLang="ja-JP" sz="2200"/>
            </a:br>
            <a:r>
              <a:rPr lang="ja-JP" altLang="en-US" sz="2200"/>
              <a:t>グローバル</a:t>
            </a:r>
            <a:r>
              <a:rPr lang="en-US" altLang="ja-JP" sz="2200"/>
              <a:t>Ip</a:t>
            </a:r>
            <a:r>
              <a:rPr lang="ja-JP" altLang="en-US" sz="2200"/>
              <a:t>アドレス</a:t>
            </a:r>
            <a:r>
              <a:rPr lang="en-US" altLang="ja-JP" sz="2200"/>
              <a:t>:DST</a:t>
            </a:r>
            <a:r>
              <a:rPr lang="ja-JP" altLang="en-US" sz="2200"/>
              <a:t>ポート番号</a:t>
            </a:r>
            <a:br>
              <a:rPr kumimoji="1" lang="en-US" altLang="ja-JP"/>
            </a:br>
            <a:endParaRPr kumimoji="1" lang="ja-JP" altLang="en-US"/>
          </a:p>
        </p:txBody>
      </p:sp>
      <p:sp>
        <p:nvSpPr>
          <p:cNvPr id="4" name="フッター プレースホルダー 3">
            <a:extLst>
              <a:ext uri="{FF2B5EF4-FFF2-40B4-BE49-F238E27FC236}">
                <a16:creationId xmlns:a16="http://schemas.microsoft.com/office/drawing/2014/main" id="{4765C7D1-A67C-6597-6A92-E89E50ACDC20}"/>
              </a:ext>
            </a:extLst>
          </p:cNvPr>
          <p:cNvSpPr>
            <a:spLocks noGrp="1"/>
          </p:cNvSpPr>
          <p:nvPr>
            <p:ph type="ftr" sz="quarter" idx="15"/>
          </p:nvPr>
        </p:nvSpPr>
        <p:spPr/>
        <p:txBody>
          <a:bodyPr/>
          <a:lstStyle/>
          <a:p>
            <a:r>
              <a:rPr lang="en-US" altLang="ja-JP" cap="none"/>
              <a:t>Copyright 2025 Technol INC. All Rights Reserved.</a:t>
            </a:r>
          </a:p>
        </p:txBody>
      </p:sp>
      <p:graphicFrame>
        <p:nvGraphicFramePr>
          <p:cNvPr id="7" name="表 6">
            <a:extLst>
              <a:ext uri="{FF2B5EF4-FFF2-40B4-BE49-F238E27FC236}">
                <a16:creationId xmlns:a16="http://schemas.microsoft.com/office/drawing/2014/main" id="{6F50E276-598E-3C9B-791E-42663FA98D1C}"/>
              </a:ext>
            </a:extLst>
          </p:cNvPr>
          <p:cNvGraphicFramePr>
            <a:graphicFrameLocks noGrp="1"/>
          </p:cNvGraphicFramePr>
          <p:nvPr>
            <p:extLst>
              <p:ext uri="{D42A27DB-BD31-4B8C-83A1-F6EECF244321}">
                <p14:modId xmlns:p14="http://schemas.microsoft.com/office/powerpoint/2010/main" val="460452818"/>
              </p:ext>
            </p:extLst>
          </p:nvPr>
        </p:nvGraphicFramePr>
        <p:xfrm>
          <a:off x="2903630" y="1734958"/>
          <a:ext cx="6395335" cy="3451860"/>
        </p:xfrm>
        <a:graphic>
          <a:graphicData uri="http://schemas.openxmlformats.org/drawingml/2006/table">
            <a:tbl>
              <a:tblPr firstRow="1" bandRow="1">
                <a:tableStyleId>{69CF1AB2-1976-4502-BF36-3FF5EA218861}</a:tableStyleId>
              </a:tblPr>
              <a:tblGrid>
                <a:gridCol w="1928110">
                  <a:extLst>
                    <a:ext uri="{9D8B030D-6E8A-4147-A177-3AD203B41FA5}">
                      <a16:colId xmlns:a16="http://schemas.microsoft.com/office/drawing/2014/main" val="1461154638"/>
                    </a:ext>
                  </a:extLst>
                </a:gridCol>
                <a:gridCol w="4467225">
                  <a:extLst>
                    <a:ext uri="{9D8B030D-6E8A-4147-A177-3AD203B41FA5}">
                      <a16:colId xmlns:a16="http://schemas.microsoft.com/office/drawing/2014/main" val="990038833"/>
                    </a:ext>
                  </a:extLst>
                </a:gridCol>
              </a:tblGrid>
              <a:tr h="232444">
                <a:tc>
                  <a:txBody>
                    <a:bodyPr/>
                    <a:lstStyle/>
                    <a:p>
                      <a:r>
                        <a:rPr kumimoji="1" lang="en-US" altLang="ja-JP" sz="1050" b="0"/>
                        <a:t>yyyy/mm/dd</a:t>
                      </a:r>
                      <a:r>
                        <a:rPr kumimoji="1" lang="ja-JP" altLang="en-US" sz="1050" b="0"/>
                        <a:t> </a:t>
                      </a:r>
                      <a:r>
                        <a:rPr kumimoji="1" lang="en-US" altLang="ja-JP" sz="1050" b="0"/>
                        <a:t>hh:mm:ss</a:t>
                      </a:r>
                    </a:p>
                  </a:txBody>
                  <a:tcPr anchor="ctr">
                    <a:solidFill>
                      <a:schemeClr val="tx2">
                        <a:lumMod val="40000"/>
                        <a:lumOff val="60000"/>
                      </a:schemeClr>
                    </a:solidFill>
                  </a:tcPr>
                </a:tc>
                <a:tc>
                  <a:txBody>
                    <a:bodyPr/>
                    <a:lstStyle/>
                    <a:p>
                      <a:r>
                        <a:rPr kumimoji="1" lang="ja-JP" altLang="en-US" sz="1050" b="0"/>
                        <a:t>ログが出力された日時が表示されます　</a:t>
                      </a:r>
                      <a:br>
                        <a:rPr kumimoji="1" lang="en-US" altLang="ja-JP" sz="1050" b="0"/>
                      </a:br>
                      <a:r>
                        <a:rPr kumimoji="1" lang="ja-JP" altLang="en-US" sz="1050" b="0"/>
                        <a:t>例）</a:t>
                      </a:r>
                      <a:r>
                        <a:rPr kumimoji="1" lang="en-US" altLang="ja-JP" sz="1050" b="0"/>
                        <a:t>2025/06/30</a:t>
                      </a:r>
                      <a:r>
                        <a:rPr kumimoji="1" lang="ja-JP" altLang="en-US" sz="1050" b="0"/>
                        <a:t> </a:t>
                      </a:r>
                      <a:r>
                        <a:rPr kumimoji="1" lang="en-US" altLang="ja-JP" sz="1050" b="0"/>
                        <a:t>09:00:00</a:t>
                      </a:r>
                      <a:endParaRPr kumimoji="1" lang="ja-JP" altLang="en-US" sz="1050" b="0"/>
                    </a:p>
                  </a:txBody>
                  <a:tcPr anchor="ctr">
                    <a:solidFill>
                      <a:schemeClr val="accent1">
                        <a:lumMod val="20000"/>
                        <a:lumOff val="80000"/>
                      </a:schemeClr>
                    </a:solidFill>
                  </a:tcPr>
                </a:tc>
                <a:extLst>
                  <a:ext uri="{0D108BD9-81ED-4DB2-BD59-A6C34878D82A}">
                    <a16:rowId xmlns:a16="http://schemas.microsoft.com/office/drawing/2014/main" val="3209124741"/>
                  </a:ext>
                </a:extLst>
              </a:tr>
              <a:tr h="232444">
                <a:tc>
                  <a:txBody>
                    <a:bodyPr/>
                    <a:lstStyle/>
                    <a:p>
                      <a:r>
                        <a:rPr kumimoji="1" lang="ja-JP" altLang="en-US" sz="1050" b="0"/>
                        <a:t>ログコード</a:t>
                      </a:r>
                      <a:endParaRPr kumimoji="1" lang="en-US" altLang="ja-JP" sz="1050" b="0"/>
                    </a:p>
                  </a:txBody>
                  <a:tcPr anchor="ctr">
                    <a:solidFill>
                      <a:schemeClr val="tx2">
                        <a:lumMod val="40000"/>
                        <a:lumOff val="60000"/>
                      </a:schemeClr>
                    </a:solidFill>
                  </a:tcPr>
                </a:tc>
                <a:tc>
                  <a:txBody>
                    <a:bodyPr/>
                    <a:lstStyle/>
                    <a:p>
                      <a:r>
                        <a:rPr kumimoji="1" lang="ja-JP" altLang="en-US" sz="1050" b="0"/>
                        <a:t>ログの種類が表示されます</a:t>
                      </a:r>
                      <a:endParaRPr kumimoji="1" lang="en-US" altLang="ja-JP" sz="1050" b="0"/>
                    </a:p>
                    <a:p>
                      <a:r>
                        <a:rPr kumimoji="1" lang="en-US" altLang="ja-JP" sz="1050" b="0"/>
                        <a:t>0</a:t>
                      </a:r>
                      <a:r>
                        <a:rPr kumimoji="1" lang="ja-JP" altLang="en-US" sz="1050" b="0"/>
                        <a:t>：通常ログ</a:t>
                      </a:r>
                      <a:endParaRPr kumimoji="1" lang="en-US" altLang="ja-JP" sz="1050" b="0"/>
                    </a:p>
                  </a:txBody>
                  <a:tcPr anchor="ctr">
                    <a:solidFill>
                      <a:schemeClr val="accent1">
                        <a:lumMod val="20000"/>
                        <a:lumOff val="80000"/>
                      </a:schemeClr>
                    </a:solidFill>
                  </a:tcPr>
                </a:tc>
                <a:extLst>
                  <a:ext uri="{0D108BD9-81ED-4DB2-BD59-A6C34878D82A}">
                    <a16:rowId xmlns:a16="http://schemas.microsoft.com/office/drawing/2014/main" val="4137915359"/>
                  </a:ext>
                </a:extLst>
              </a:tr>
              <a:tr h="232444">
                <a:tc>
                  <a:txBody>
                    <a:bodyPr/>
                    <a:lstStyle/>
                    <a:p>
                      <a:r>
                        <a:rPr kumimoji="1" lang="ja-JP" altLang="en-US" sz="1050" b="0"/>
                        <a:t>グループ番号</a:t>
                      </a:r>
                    </a:p>
                  </a:txBody>
                  <a:tcPr anchor="ctr">
                    <a:solidFill>
                      <a:schemeClr val="tx2">
                        <a:lumMod val="40000"/>
                        <a:lumOff val="60000"/>
                      </a:schemeClr>
                    </a:solidFill>
                  </a:tcPr>
                </a:tc>
                <a:tc>
                  <a:txBody>
                    <a:bodyPr/>
                    <a:lstStyle/>
                    <a:p>
                      <a:r>
                        <a:rPr kumimoji="1" lang="ja-JP" altLang="en-US" sz="1050" b="0"/>
                        <a:t>クライアント端末が所属するグループが表示されます</a:t>
                      </a:r>
                      <a:endParaRPr kumimoji="1" lang="en-US" altLang="ja-JP" sz="1050" b="0"/>
                    </a:p>
                    <a:p>
                      <a:r>
                        <a:rPr kumimoji="1" lang="en-US" altLang="ja-JP" sz="1050" b="0"/>
                        <a:t>100</a:t>
                      </a:r>
                      <a:r>
                        <a:rPr kumimoji="1" lang="ja-JP" altLang="en-US" sz="1050" b="0"/>
                        <a:t>：デフォルトグループ</a:t>
                      </a:r>
                      <a:endParaRPr kumimoji="1" lang="en-US" altLang="ja-JP" sz="1050" b="0"/>
                    </a:p>
                    <a:p>
                      <a:r>
                        <a:rPr kumimoji="1" lang="en-US" altLang="ja-JP" sz="1050" b="0"/>
                        <a:t>1</a:t>
                      </a:r>
                      <a:r>
                        <a:rPr kumimoji="1" lang="ja-JP" altLang="en-US" sz="1050" b="0"/>
                        <a:t>：グループ</a:t>
                      </a:r>
                      <a:r>
                        <a:rPr kumimoji="1" lang="en-US" altLang="ja-JP" sz="1050" b="0"/>
                        <a:t>1</a:t>
                      </a:r>
                    </a:p>
                    <a:p>
                      <a:r>
                        <a:rPr kumimoji="1" lang="en-US" altLang="ja-JP" sz="1050" b="0"/>
                        <a:t>2</a:t>
                      </a:r>
                      <a:r>
                        <a:rPr kumimoji="1" lang="ja-JP" altLang="en-US" sz="1050" b="0"/>
                        <a:t>：グループ</a:t>
                      </a:r>
                      <a:r>
                        <a:rPr kumimoji="1" lang="en-US" altLang="ja-JP" sz="1050" b="0"/>
                        <a:t>2</a:t>
                      </a:r>
                    </a:p>
                    <a:p>
                      <a:r>
                        <a:rPr kumimoji="1" lang="en-US" altLang="ja-JP" sz="1050" b="0"/>
                        <a:t>3</a:t>
                      </a:r>
                      <a:r>
                        <a:rPr kumimoji="1" lang="ja-JP" altLang="en-US" sz="1050" b="0"/>
                        <a:t>：グループ</a:t>
                      </a:r>
                      <a:r>
                        <a:rPr kumimoji="1" lang="en-US" altLang="ja-JP" sz="1050" b="0"/>
                        <a:t>3</a:t>
                      </a:r>
                      <a:endParaRPr kumimoji="1" lang="ja-JP" altLang="en-US" sz="1050" b="0"/>
                    </a:p>
                  </a:txBody>
                  <a:tcPr anchor="ctr">
                    <a:solidFill>
                      <a:schemeClr val="accent1">
                        <a:lumMod val="20000"/>
                        <a:lumOff val="80000"/>
                      </a:schemeClr>
                    </a:solidFill>
                  </a:tcPr>
                </a:tc>
                <a:extLst>
                  <a:ext uri="{0D108BD9-81ED-4DB2-BD59-A6C34878D82A}">
                    <a16:rowId xmlns:a16="http://schemas.microsoft.com/office/drawing/2014/main" val="3309490389"/>
                  </a:ext>
                </a:extLst>
              </a:tr>
              <a:tr h="232444">
                <a:tc>
                  <a:txBody>
                    <a:bodyPr/>
                    <a:lstStyle/>
                    <a:p>
                      <a:r>
                        <a:rPr kumimoji="1" lang="ja-JP" altLang="en-US" sz="1050" b="0"/>
                        <a:t>プロトコル識別コード</a:t>
                      </a:r>
                    </a:p>
                  </a:txBody>
                  <a:tcPr anchor="ctr">
                    <a:solidFill>
                      <a:schemeClr val="tx2">
                        <a:lumMod val="40000"/>
                        <a:lumOff val="60000"/>
                      </a:schemeClr>
                    </a:solidFill>
                  </a:tcPr>
                </a:tc>
                <a:tc>
                  <a:txBody>
                    <a:bodyPr/>
                    <a:lstStyle/>
                    <a:p>
                      <a:r>
                        <a:rPr kumimoji="1" lang="ja-JP" altLang="en-US" sz="1050" b="0"/>
                        <a:t>通信プロトコルが表示されます</a:t>
                      </a:r>
                      <a:endParaRPr kumimoji="1" lang="en-US" altLang="ja-JP" sz="1050" b="0"/>
                    </a:p>
                    <a:p>
                      <a:r>
                        <a:rPr kumimoji="1" lang="en-US" altLang="ja-JP" sz="1050" b="0"/>
                        <a:t>1</a:t>
                      </a:r>
                      <a:r>
                        <a:rPr kumimoji="1" lang="ja-JP" altLang="en-US" sz="1050" b="0"/>
                        <a:t>：</a:t>
                      </a:r>
                      <a:r>
                        <a:rPr kumimoji="1" lang="en-US" altLang="ja-JP" sz="1050" b="0"/>
                        <a:t>ICMP</a:t>
                      </a:r>
                      <a:br>
                        <a:rPr kumimoji="1" lang="en-US" altLang="ja-JP" sz="1050" b="0"/>
                      </a:br>
                      <a:r>
                        <a:rPr kumimoji="1" lang="en-US" altLang="ja-JP" sz="1050" b="0"/>
                        <a:t>6</a:t>
                      </a:r>
                      <a:r>
                        <a:rPr kumimoji="1" lang="ja-JP" altLang="en-US" sz="1050" b="0"/>
                        <a:t>：</a:t>
                      </a:r>
                      <a:r>
                        <a:rPr kumimoji="1" lang="en-US" altLang="ja-JP" sz="1050" b="0"/>
                        <a:t>TCP</a:t>
                      </a:r>
                      <a:br>
                        <a:rPr kumimoji="1" lang="en-US" altLang="ja-JP" sz="1050" b="0"/>
                      </a:br>
                      <a:r>
                        <a:rPr kumimoji="1" lang="en-US" altLang="ja-JP" sz="1050" b="0"/>
                        <a:t>17</a:t>
                      </a:r>
                      <a:r>
                        <a:rPr kumimoji="1" lang="ja-JP" altLang="en-US" sz="1050" b="0"/>
                        <a:t>：</a:t>
                      </a:r>
                      <a:r>
                        <a:rPr kumimoji="1" lang="en-US" altLang="ja-JP" sz="1050" b="0"/>
                        <a:t>UDP</a:t>
                      </a:r>
                      <a:endParaRPr kumimoji="1" lang="ja-JP" altLang="en-US" sz="1050" b="0"/>
                    </a:p>
                  </a:txBody>
                  <a:tcPr anchor="ctr">
                    <a:solidFill>
                      <a:schemeClr val="accent1">
                        <a:lumMod val="20000"/>
                        <a:lumOff val="80000"/>
                      </a:schemeClr>
                    </a:solidFill>
                  </a:tcPr>
                </a:tc>
                <a:extLst>
                  <a:ext uri="{0D108BD9-81ED-4DB2-BD59-A6C34878D82A}">
                    <a16:rowId xmlns:a16="http://schemas.microsoft.com/office/drawing/2014/main" val="3352120716"/>
                  </a:ext>
                </a:extLst>
              </a:tr>
              <a:tr h="232444">
                <a:tc>
                  <a:txBody>
                    <a:bodyPr/>
                    <a:lstStyle/>
                    <a:p>
                      <a:r>
                        <a:rPr kumimoji="1" lang="ja-JP" altLang="en-US" sz="1050" b="0"/>
                        <a:t>クライアント端末</a:t>
                      </a:r>
                      <a:r>
                        <a:rPr kumimoji="1" lang="en-US" altLang="ja-JP" sz="1050" b="0"/>
                        <a:t>IP</a:t>
                      </a:r>
                      <a:r>
                        <a:rPr kumimoji="1" lang="ja-JP" altLang="en-US" sz="1050" b="0"/>
                        <a:t>アドレス</a:t>
                      </a:r>
                    </a:p>
                  </a:txBody>
                  <a:tcPr anchor="ctr">
                    <a:solidFill>
                      <a:schemeClr val="tx2">
                        <a:lumMod val="40000"/>
                        <a:lumOff val="60000"/>
                      </a:schemeClr>
                    </a:solidFill>
                  </a:tcPr>
                </a:tc>
                <a:tc>
                  <a:txBody>
                    <a:bodyPr/>
                    <a:lstStyle/>
                    <a:p>
                      <a:r>
                        <a:rPr kumimoji="1" lang="ja-JP" altLang="en-US" sz="1050" b="0"/>
                        <a:t>ログ対象のクライアント端末</a:t>
                      </a:r>
                      <a:r>
                        <a:rPr kumimoji="1" lang="en-US" altLang="ja-JP" sz="1050" b="0"/>
                        <a:t>IP</a:t>
                      </a:r>
                      <a:r>
                        <a:rPr kumimoji="1" lang="ja-JP" altLang="en-US" sz="1050" b="0"/>
                        <a:t>アドレスが表示されます</a:t>
                      </a:r>
                      <a:endParaRPr kumimoji="1" lang="en-US" altLang="ja-JP" sz="1050" b="0"/>
                    </a:p>
                  </a:txBody>
                  <a:tcPr anchor="ctr">
                    <a:solidFill>
                      <a:schemeClr val="accent1">
                        <a:lumMod val="20000"/>
                        <a:lumOff val="80000"/>
                      </a:schemeClr>
                    </a:solidFill>
                  </a:tcPr>
                </a:tc>
                <a:extLst>
                  <a:ext uri="{0D108BD9-81ED-4DB2-BD59-A6C34878D82A}">
                    <a16:rowId xmlns:a16="http://schemas.microsoft.com/office/drawing/2014/main" val="784776312"/>
                  </a:ext>
                </a:extLst>
              </a:tr>
              <a:tr h="232444">
                <a:tc>
                  <a:txBody>
                    <a:bodyPr/>
                    <a:lstStyle/>
                    <a:p>
                      <a:r>
                        <a:rPr kumimoji="1" lang="en-US" altLang="ja-JP" sz="1050" b="0"/>
                        <a:t>SRC</a:t>
                      </a:r>
                      <a:r>
                        <a:rPr kumimoji="1" lang="ja-JP" altLang="en-US" sz="1050" b="0"/>
                        <a:t>ポート番号</a:t>
                      </a:r>
                    </a:p>
                  </a:txBody>
                  <a:tcPr anchor="ctr">
                    <a:solidFill>
                      <a:schemeClr val="tx2">
                        <a:lumMod val="40000"/>
                        <a:lumOff val="60000"/>
                      </a:schemeClr>
                    </a:solidFill>
                  </a:tcPr>
                </a:tc>
                <a:tc>
                  <a:txBody>
                    <a:bodyPr/>
                    <a:lstStyle/>
                    <a:p>
                      <a:r>
                        <a:rPr kumimoji="1" lang="ja-JP" altLang="en-US" sz="1050" b="0"/>
                        <a:t>送信元のポート番号が表示されます</a:t>
                      </a:r>
                      <a:endParaRPr kumimoji="1" lang="en-US" altLang="ja-JP" sz="1050" b="0"/>
                    </a:p>
                  </a:txBody>
                  <a:tcPr anchor="ctr">
                    <a:solidFill>
                      <a:schemeClr val="accent1">
                        <a:lumMod val="20000"/>
                        <a:lumOff val="80000"/>
                      </a:schemeClr>
                    </a:solidFill>
                  </a:tcPr>
                </a:tc>
                <a:extLst>
                  <a:ext uri="{0D108BD9-81ED-4DB2-BD59-A6C34878D82A}">
                    <a16:rowId xmlns:a16="http://schemas.microsoft.com/office/drawing/2014/main" val="2373542672"/>
                  </a:ext>
                </a:extLst>
              </a:tr>
              <a:tr h="232444">
                <a:tc>
                  <a:txBody>
                    <a:bodyPr/>
                    <a:lstStyle/>
                    <a:p>
                      <a:r>
                        <a:rPr kumimoji="1" lang="ja-JP" altLang="en-US" sz="1050" b="0"/>
                        <a:t>グローバル</a:t>
                      </a:r>
                      <a:r>
                        <a:rPr kumimoji="1" lang="en-US" altLang="ja-JP" sz="1050" b="0"/>
                        <a:t>IP</a:t>
                      </a:r>
                      <a:r>
                        <a:rPr kumimoji="1" lang="ja-JP" altLang="en-US" sz="1050" b="0"/>
                        <a:t>アドレス</a:t>
                      </a:r>
                    </a:p>
                  </a:txBody>
                  <a:tcPr anchor="ctr">
                    <a:solidFill>
                      <a:schemeClr val="tx2">
                        <a:lumMod val="40000"/>
                        <a:lumOff val="60000"/>
                      </a:schemeClr>
                    </a:solidFill>
                  </a:tcPr>
                </a:tc>
                <a:tc>
                  <a:txBody>
                    <a:bodyPr/>
                    <a:lstStyle/>
                    <a:p>
                      <a:r>
                        <a:rPr kumimoji="1" lang="ja-JP" altLang="en-US" sz="1050" b="0"/>
                        <a:t>アウトバウンド通信先の</a:t>
                      </a:r>
                      <a:r>
                        <a:rPr kumimoji="1" lang="en-US" altLang="ja-JP" sz="1050" b="0"/>
                        <a:t>IP</a:t>
                      </a:r>
                      <a:r>
                        <a:rPr kumimoji="1" lang="ja-JP" altLang="en-US" sz="1050" b="0"/>
                        <a:t>アドレスが表示されます</a:t>
                      </a:r>
                    </a:p>
                  </a:txBody>
                  <a:tcPr anchor="ctr">
                    <a:solidFill>
                      <a:schemeClr val="accent1">
                        <a:lumMod val="20000"/>
                        <a:lumOff val="80000"/>
                      </a:schemeClr>
                    </a:solidFill>
                  </a:tcPr>
                </a:tc>
                <a:extLst>
                  <a:ext uri="{0D108BD9-81ED-4DB2-BD59-A6C34878D82A}">
                    <a16:rowId xmlns:a16="http://schemas.microsoft.com/office/drawing/2014/main" val="282718608"/>
                  </a:ext>
                </a:extLst>
              </a:tr>
              <a:tr h="232444">
                <a:tc>
                  <a:txBody>
                    <a:bodyPr/>
                    <a:lstStyle/>
                    <a:p>
                      <a:r>
                        <a:rPr kumimoji="1" lang="en-US" altLang="ja-JP" sz="1050" b="0"/>
                        <a:t>DST</a:t>
                      </a:r>
                      <a:r>
                        <a:rPr kumimoji="1" lang="ja-JP" altLang="en-US" sz="1050" b="0"/>
                        <a:t>ポート番号</a:t>
                      </a:r>
                    </a:p>
                  </a:txBody>
                  <a:tcPr anchor="ctr">
                    <a:solidFill>
                      <a:schemeClr val="tx2">
                        <a:lumMod val="40000"/>
                        <a:lumOff val="60000"/>
                      </a:schemeClr>
                    </a:solidFill>
                  </a:tcPr>
                </a:tc>
                <a:tc>
                  <a:txBody>
                    <a:bodyPr/>
                    <a:lstStyle/>
                    <a:p>
                      <a:r>
                        <a:rPr kumimoji="1" lang="ja-JP" altLang="en-US" sz="1050" b="0"/>
                        <a:t>送信先のポート番号が表示されます</a:t>
                      </a:r>
                    </a:p>
                  </a:txBody>
                  <a:tcPr anchor="ctr">
                    <a:solidFill>
                      <a:schemeClr val="accent1">
                        <a:lumMod val="20000"/>
                        <a:lumOff val="80000"/>
                      </a:schemeClr>
                    </a:solidFill>
                  </a:tcPr>
                </a:tc>
                <a:extLst>
                  <a:ext uri="{0D108BD9-81ED-4DB2-BD59-A6C34878D82A}">
                    <a16:rowId xmlns:a16="http://schemas.microsoft.com/office/drawing/2014/main" val="3208176260"/>
                  </a:ext>
                </a:extLst>
              </a:tr>
            </a:tbl>
          </a:graphicData>
        </a:graphic>
      </p:graphicFrame>
      <p:sp>
        <p:nvSpPr>
          <p:cNvPr id="6" name="テキスト プレースホルダー 2">
            <a:extLst>
              <a:ext uri="{FF2B5EF4-FFF2-40B4-BE49-F238E27FC236}">
                <a16:creationId xmlns:a16="http://schemas.microsoft.com/office/drawing/2014/main" id="{0A0643CF-4011-FA02-C5F3-211FF9D1C955}"/>
              </a:ext>
            </a:extLst>
          </p:cNvPr>
          <p:cNvSpPr txBox="1">
            <a:spLocks/>
          </p:cNvSpPr>
          <p:nvPr/>
        </p:nvSpPr>
        <p:spPr>
          <a:xfrm>
            <a:off x="586489" y="5941877"/>
            <a:ext cx="11029616" cy="365125"/>
          </a:xfrm>
          <a:prstGeom prst="rect">
            <a:avLst/>
          </a:prstGeom>
        </p:spPr>
        <p:txBody>
          <a:bodyPr vert="horz" lIns="91440" tIns="45720" rIns="91440" bIns="45720" rtlCol="0" anchor="t">
            <a:normAutofit/>
          </a:bodyPr>
          <a:lstStyle>
            <a:lvl1pPr marL="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kumimoji="1" sz="1400" b="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9pPr>
          </a:lstStyle>
          <a:p>
            <a:r>
              <a:rPr lang="ja-JP" altLang="en-US"/>
              <a:t>次のページに続きます↓</a:t>
            </a:r>
          </a:p>
        </p:txBody>
      </p:sp>
      <p:sp>
        <p:nvSpPr>
          <p:cNvPr id="5" name="スライド番号プレースホルダー 4">
            <a:extLst>
              <a:ext uri="{FF2B5EF4-FFF2-40B4-BE49-F238E27FC236}">
                <a16:creationId xmlns:a16="http://schemas.microsoft.com/office/drawing/2014/main" id="{7A52961D-5C23-6705-B446-76E2795E87DB}"/>
              </a:ext>
            </a:extLst>
          </p:cNvPr>
          <p:cNvSpPr>
            <a:spLocks noGrp="1"/>
          </p:cNvSpPr>
          <p:nvPr>
            <p:ph type="sldNum" sz="quarter" idx="16"/>
          </p:nvPr>
        </p:nvSpPr>
        <p:spPr/>
        <p:txBody>
          <a:bodyPr/>
          <a:lstStyle/>
          <a:p>
            <a:fld id="{D57F1E4F-1CFF-5643-939E-217C01CDF565}" type="slidenum">
              <a:rPr lang="en-US" smtClean="0"/>
              <a:pPr/>
              <a:t>12</a:t>
            </a:fld>
            <a:endParaRPr lang="en-US" dirty="0"/>
          </a:p>
        </p:txBody>
      </p:sp>
    </p:spTree>
    <p:extLst>
      <p:ext uri="{BB962C8B-B14F-4D97-AF65-F5344CB8AC3E}">
        <p14:creationId xmlns:p14="http://schemas.microsoft.com/office/powerpoint/2010/main" val="12457619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E674F7-17DC-381A-233A-3666BE9E4489}"/>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DCCB6345-13BA-A754-7AF5-1802E2BA280E}"/>
              </a:ext>
            </a:extLst>
          </p:cNvPr>
          <p:cNvSpPr>
            <a:spLocks noGrp="1"/>
          </p:cNvSpPr>
          <p:nvPr>
            <p:ph type="title"/>
          </p:nvPr>
        </p:nvSpPr>
        <p:spPr/>
        <p:txBody>
          <a:bodyPr/>
          <a:lstStyle/>
          <a:p>
            <a:endParaRPr kumimoji="1" lang="ja-JP" altLang="en-US"/>
          </a:p>
        </p:txBody>
      </p:sp>
      <p:sp>
        <p:nvSpPr>
          <p:cNvPr id="3" name="テキスト プレースホルダー 2">
            <a:extLst>
              <a:ext uri="{FF2B5EF4-FFF2-40B4-BE49-F238E27FC236}">
                <a16:creationId xmlns:a16="http://schemas.microsoft.com/office/drawing/2014/main" id="{3270A5C0-33A6-E983-89F6-29C0825CEAA5}"/>
              </a:ext>
            </a:extLst>
          </p:cNvPr>
          <p:cNvSpPr>
            <a:spLocks noGrp="1"/>
          </p:cNvSpPr>
          <p:nvPr>
            <p:ph type="body" sz="quarter" idx="13"/>
          </p:nvPr>
        </p:nvSpPr>
        <p:spPr>
          <a:xfrm>
            <a:off x="586490" y="916124"/>
            <a:ext cx="11029616" cy="674552"/>
          </a:xfrm>
        </p:spPr>
        <p:txBody>
          <a:bodyPr/>
          <a:lstStyle/>
          <a:p>
            <a:r>
              <a:rPr kumimoji="1" lang="en-US" altLang="ja-JP" b="1"/>
              <a:t>【</a:t>
            </a:r>
            <a:r>
              <a:rPr kumimoji="1" lang="ja-JP" altLang="en-US" b="1"/>
              <a:t>ユーザーログ</a:t>
            </a:r>
            <a:r>
              <a:rPr kumimoji="1" lang="en-US" altLang="ja-JP" b="1"/>
              <a:t>】</a:t>
            </a:r>
            <a:br>
              <a:rPr kumimoji="1" lang="en-US" altLang="ja-JP"/>
            </a:br>
            <a:r>
              <a:rPr kumimoji="1" lang="en-US" altLang="ja-JP"/>
              <a:t>yyyy/mm//dd hh:mm:ss </a:t>
            </a:r>
            <a:r>
              <a:rPr lang="ja-JP" altLang="en-US"/>
              <a:t>ログコード 操作内容</a:t>
            </a:r>
            <a:endParaRPr kumimoji="1" lang="ja-JP" altLang="en-US"/>
          </a:p>
        </p:txBody>
      </p:sp>
      <p:sp>
        <p:nvSpPr>
          <p:cNvPr id="4" name="フッター プレースホルダー 3">
            <a:extLst>
              <a:ext uri="{FF2B5EF4-FFF2-40B4-BE49-F238E27FC236}">
                <a16:creationId xmlns:a16="http://schemas.microsoft.com/office/drawing/2014/main" id="{A35B3E5F-BF90-4738-9A9C-EF187BF29249}"/>
              </a:ext>
            </a:extLst>
          </p:cNvPr>
          <p:cNvSpPr>
            <a:spLocks noGrp="1"/>
          </p:cNvSpPr>
          <p:nvPr>
            <p:ph type="ftr" sz="quarter" idx="15"/>
          </p:nvPr>
        </p:nvSpPr>
        <p:spPr/>
        <p:txBody>
          <a:bodyPr/>
          <a:lstStyle/>
          <a:p>
            <a:r>
              <a:rPr lang="en-US" altLang="ja-JP" cap="none"/>
              <a:t>Copyright 2025 Technol INC. All Rights Reserved.</a:t>
            </a:r>
          </a:p>
        </p:txBody>
      </p:sp>
      <p:graphicFrame>
        <p:nvGraphicFramePr>
          <p:cNvPr id="6" name="表 5">
            <a:extLst>
              <a:ext uri="{FF2B5EF4-FFF2-40B4-BE49-F238E27FC236}">
                <a16:creationId xmlns:a16="http://schemas.microsoft.com/office/drawing/2014/main" id="{2DDAF017-407B-BF1F-B5CF-E57EB4C2801C}"/>
              </a:ext>
            </a:extLst>
          </p:cNvPr>
          <p:cNvGraphicFramePr>
            <a:graphicFrameLocks noGrp="1"/>
          </p:cNvGraphicFramePr>
          <p:nvPr>
            <p:extLst>
              <p:ext uri="{D42A27DB-BD31-4B8C-83A1-F6EECF244321}">
                <p14:modId xmlns:p14="http://schemas.microsoft.com/office/powerpoint/2010/main" val="1913022100"/>
              </p:ext>
            </p:extLst>
          </p:nvPr>
        </p:nvGraphicFramePr>
        <p:xfrm>
          <a:off x="2903629" y="1551808"/>
          <a:ext cx="6395335" cy="1394460"/>
        </p:xfrm>
        <a:graphic>
          <a:graphicData uri="http://schemas.openxmlformats.org/drawingml/2006/table">
            <a:tbl>
              <a:tblPr firstRow="1" bandRow="1">
                <a:tableStyleId>{69CF1AB2-1976-4502-BF36-3FF5EA218861}</a:tableStyleId>
              </a:tblPr>
              <a:tblGrid>
                <a:gridCol w="1928110">
                  <a:extLst>
                    <a:ext uri="{9D8B030D-6E8A-4147-A177-3AD203B41FA5}">
                      <a16:colId xmlns:a16="http://schemas.microsoft.com/office/drawing/2014/main" val="1461154638"/>
                    </a:ext>
                  </a:extLst>
                </a:gridCol>
                <a:gridCol w="4467225">
                  <a:extLst>
                    <a:ext uri="{9D8B030D-6E8A-4147-A177-3AD203B41FA5}">
                      <a16:colId xmlns:a16="http://schemas.microsoft.com/office/drawing/2014/main" val="990038833"/>
                    </a:ext>
                  </a:extLst>
                </a:gridCol>
              </a:tblGrid>
              <a:tr h="232444">
                <a:tc>
                  <a:txBody>
                    <a:bodyPr/>
                    <a:lstStyle/>
                    <a:p>
                      <a:r>
                        <a:rPr kumimoji="1" lang="en-US" altLang="ja-JP" sz="1050" b="0"/>
                        <a:t>yyyy/mm/dd</a:t>
                      </a:r>
                      <a:r>
                        <a:rPr kumimoji="1" lang="ja-JP" altLang="en-US" sz="1050" b="0"/>
                        <a:t> </a:t>
                      </a:r>
                      <a:r>
                        <a:rPr kumimoji="1" lang="en-US" altLang="ja-JP" sz="1050" b="0"/>
                        <a:t>hh:mm:ss</a:t>
                      </a:r>
                    </a:p>
                  </a:txBody>
                  <a:tcPr anchor="ctr">
                    <a:solidFill>
                      <a:schemeClr val="tx2">
                        <a:lumMod val="40000"/>
                        <a:lumOff val="60000"/>
                      </a:schemeClr>
                    </a:solidFill>
                  </a:tcPr>
                </a:tc>
                <a:tc>
                  <a:txBody>
                    <a:bodyPr/>
                    <a:lstStyle/>
                    <a:p>
                      <a:r>
                        <a:rPr kumimoji="1" lang="ja-JP" altLang="en-US" sz="1050" b="0"/>
                        <a:t>ログが出力された日時が表示されます　</a:t>
                      </a:r>
                      <a:br>
                        <a:rPr kumimoji="1" lang="en-US" altLang="ja-JP" sz="1050" b="0"/>
                      </a:br>
                      <a:r>
                        <a:rPr kumimoji="1" lang="ja-JP" altLang="en-US" sz="1050" b="0"/>
                        <a:t>例）</a:t>
                      </a:r>
                      <a:r>
                        <a:rPr kumimoji="1" lang="en-US" altLang="ja-JP" sz="1050" b="0"/>
                        <a:t>2025/06/30</a:t>
                      </a:r>
                      <a:r>
                        <a:rPr kumimoji="1" lang="ja-JP" altLang="en-US" sz="1050" b="0"/>
                        <a:t> </a:t>
                      </a:r>
                      <a:r>
                        <a:rPr kumimoji="1" lang="en-US" altLang="ja-JP" sz="1050" b="0"/>
                        <a:t>09:00:00</a:t>
                      </a:r>
                      <a:endParaRPr kumimoji="1" lang="ja-JP" altLang="en-US" sz="1050" b="0"/>
                    </a:p>
                  </a:txBody>
                  <a:tcPr anchor="ctr">
                    <a:solidFill>
                      <a:schemeClr val="accent1">
                        <a:lumMod val="20000"/>
                        <a:lumOff val="80000"/>
                      </a:schemeClr>
                    </a:solidFill>
                  </a:tcPr>
                </a:tc>
                <a:extLst>
                  <a:ext uri="{0D108BD9-81ED-4DB2-BD59-A6C34878D82A}">
                    <a16:rowId xmlns:a16="http://schemas.microsoft.com/office/drawing/2014/main" val="3209124741"/>
                  </a:ext>
                </a:extLst>
              </a:tr>
              <a:tr h="232444">
                <a:tc>
                  <a:txBody>
                    <a:bodyPr/>
                    <a:lstStyle/>
                    <a:p>
                      <a:r>
                        <a:rPr kumimoji="1" lang="ja-JP" altLang="en-US" sz="1050" b="0"/>
                        <a:t>ログコード</a:t>
                      </a:r>
                      <a:endParaRPr kumimoji="1" lang="en-US" altLang="ja-JP" sz="1050" b="0"/>
                    </a:p>
                  </a:txBody>
                  <a:tcPr anchor="ctr">
                    <a:solidFill>
                      <a:schemeClr val="tx2">
                        <a:lumMod val="40000"/>
                        <a:lumOff val="60000"/>
                      </a:schemeClr>
                    </a:solidFill>
                  </a:tcPr>
                </a:tc>
                <a:tc>
                  <a:txBody>
                    <a:bodyPr/>
                    <a:lstStyle/>
                    <a:p>
                      <a:r>
                        <a:rPr kumimoji="1" lang="ja-JP" altLang="en-US" sz="1050" b="0"/>
                        <a:t>ログの種類が表示されます</a:t>
                      </a:r>
                      <a:endParaRPr kumimoji="1" lang="en-US" altLang="ja-JP" sz="1050" b="0"/>
                    </a:p>
                    <a:p>
                      <a:r>
                        <a:rPr kumimoji="1" lang="en-US" altLang="ja-JP" sz="1050" b="0"/>
                        <a:t>C001</a:t>
                      </a:r>
                      <a:r>
                        <a:rPr kumimoji="1" lang="ja-JP" altLang="en-US" sz="1050" b="0"/>
                        <a:t>：設定変更を行ったログ</a:t>
                      </a:r>
                      <a:endParaRPr kumimoji="1" lang="en-US" altLang="ja-JP" sz="1050" b="0"/>
                    </a:p>
                  </a:txBody>
                  <a:tcPr anchor="ctr">
                    <a:solidFill>
                      <a:schemeClr val="accent1">
                        <a:lumMod val="20000"/>
                        <a:lumOff val="80000"/>
                      </a:schemeClr>
                    </a:solidFill>
                  </a:tcPr>
                </a:tc>
                <a:extLst>
                  <a:ext uri="{0D108BD9-81ED-4DB2-BD59-A6C34878D82A}">
                    <a16:rowId xmlns:a16="http://schemas.microsoft.com/office/drawing/2014/main" val="4137915359"/>
                  </a:ext>
                </a:extLst>
              </a:tr>
              <a:tr h="232444">
                <a:tc>
                  <a:txBody>
                    <a:bodyPr/>
                    <a:lstStyle/>
                    <a:p>
                      <a:r>
                        <a:rPr kumimoji="1" lang="ja-JP" altLang="en-US" sz="1050" b="0"/>
                        <a:t>操作内容</a:t>
                      </a:r>
                    </a:p>
                  </a:txBody>
                  <a:tcPr anchor="ctr">
                    <a:solidFill>
                      <a:schemeClr val="tx2">
                        <a:lumMod val="40000"/>
                        <a:lumOff val="60000"/>
                      </a:schemeClr>
                    </a:solidFill>
                  </a:tcPr>
                </a:tc>
                <a:tc>
                  <a:txBody>
                    <a:bodyPr/>
                    <a:lstStyle/>
                    <a:p>
                      <a:r>
                        <a:rPr kumimoji="1" lang="ja-JP" altLang="en-US" sz="1050" b="0"/>
                        <a:t>ユーザー行った操作内容が表示されます</a:t>
                      </a:r>
                      <a:br>
                        <a:rPr kumimoji="1" lang="en-US" altLang="ja-JP" sz="1050" b="0"/>
                      </a:br>
                      <a:r>
                        <a:rPr kumimoji="1" lang="ja-JP" altLang="en-US" sz="1050" b="0"/>
                        <a:t>例）</a:t>
                      </a:r>
                      <a:r>
                        <a:rPr kumimoji="1" lang="en-US" altLang="ja-JP" sz="1050" b="0"/>
                        <a:t>SETUP_WAN</a:t>
                      </a:r>
                      <a:br>
                        <a:rPr kumimoji="1" lang="en-US" altLang="ja-JP" sz="1050" b="0"/>
                      </a:br>
                      <a:r>
                        <a:rPr kumimoji="1" lang="ja-JP" altLang="en-US" sz="1050" b="0"/>
                        <a:t>　　</a:t>
                      </a:r>
                      <a:r>
                        <a:rPr kumimoji="1" lang="en-US" altLang="ja-JP" sz="1050" b="0"/>
                        <a:t>SETUP_LAN</a:t>
                      </a:r>
                    </a:p>
                  </a:txBody>
                  <a:tcPr anchor="ctr">
                    <a:solidFill>
                      <a:schemeClr val="accent1">
                        <a:lumMod val="20000"/>
                        <a:lumOff val="80000"/>
                      </a:schemeClr>
                    </a:solidFill>
                  </a:tcPr>
                </a:tc>
                <a:extLst>
                  <a:ext uri="{0D108BD9-81ED-4DB2-BD59-A6C34878D82A}">
                    <a16:rowId xmlns:a16="http://schemas.microsoft.com/office/drawing/2014/main" val="3309490389"/>
                  </a:ext>
                </a:extLst>
              </a:tr>
            </a:tbl>
          </a:graphicData>
        </a:graphic>
      </p:graphicFrame>
      <p:sp>
        <p:nvSpPr>
          <p:cNvPr id="7" name="テキスト プレースホルダー 2">
            <a:extLst>
              <a:ext uri="{FF2B5EF4-FFF2-40B4-BE49-F238E27FC236}">
                <a16:creationId xmlns:a16="http://schemas.microsoft.com/office/drawing/2014/main" id="{6D697EDB-BC55-384D-95AB-345556C9AB3C}"/>
              </a:ext>
            </a:extLst>
          </p:cNvPr>
          <p:cNvSpPr txBox="1">
            <a:spLocks/>
          </p:cNvSpPr>
          <p:nvPr/>
        </p:nvSpPr>
        <p:spPr>
          <a:xfrm>
            <a:off x="586489" y="5941877"/>
            <a:ext cx="11029616" cy="365125"/>
          </a:xfrm>
          <a:prstGeom prst="rect">
            <a:avLst/>
          </a:prstGeom>
        </p:spPr>
        <p:txBody>
          <a:bodyPr vert="horz" lIns="91440" tIns="45720" rIns="91440" bIns="45720" rtlCol="0" anchor="t">
            <a:normAutofit/>
          </a:bodyPr>
          <a:lstStyle>
            <a:lvl1pPr marL="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kumimoji="1" sz="1400" b="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9pPr>
          </a:lstStyle>
          <a:p>
            <a:r>
              <a:rPr lang="ja-JP" altLang="en-US"/>
              <a:t>次のページに続きます↓</a:t>
            </a:r>
          </a:p>
        </p:txBody>
      </p:sp>
      <p:sp>
        <p:nvSpPr>
          <p:cNvPr id="5" name="スライド番号プレースホルダー 4">
            <a:extLst>
              <a:ext uri="{FF2B5EF4-FFF2-40B4-BE49-F238E27FC236}">
                <a16:creationId xmlns:a16="http://schemas.microsoft.com/office/drawing/2014/main" id="{B142D651-7C38-5661-812B-FCDBBB15C16B}"/>
              </a:ext>
            </a:extLst>
          </p:cNvPr>
          <p:cNvSpPr>
            <a:spLocks noGrp="1"/>
          </p:cNvSpPr>
          <p:nvPr>
            <p:ph type="sldNum" sz="quarter" idx="16"/>
          </p:nvPr>
        </p:nvSpPr>
        <p:spPr/>
        <p:txBody>
          <a:bodyPr/>
          <a:lstStyle/>
          <a:p>
            <a:fld id="{D57F1E4F-1CFF-5643-939E-217C01CDF565}" type="slidenum">
              <a:rPr lang="en-US" smtClean="0"/>
              <a:pPr/>
              <a:t>13</a:t>
            </a:fld>
            <a:endParaRPr lang="en-US" dirty="0"/>
          </a:p>
        </p:txBody>
      </p:sp>
    </p:spTree>
    <p:extLst>
      <p:ext uri="{BB962C8B-B14F-4D97-AF65-F5344CB8AC3E}">
        <p14:creationId xmlns:p14="http://schemas.microsoft.com/office/powerpoint/2010/main" val="14796809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0AAB08-005F-82ED-7765-719323FB7CC1}"/>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37522297-67C5-0D84-9741-561C8A9BA85A}"/>
              </a:ext>
            </a:extLst>
          </p:cNvPr>
          <p:cNvSpPr>
            <a:spLocks noGrp="1"/>
          </p:cNvSpPr>
          <p:nvPr>
            <p:ph type="title"/>
          </p:nvPr>
        </p:nvSpPr>
        <p:spPr/>
        <p:txBody>
          <a:bodyPr/>
          <a:lstStyle/>
          <a:p>
            <a:endParaRPr kumimoji="1" lang="ja-JP" altLang="en-US"/>
          </a:p>
        </p:txBody>
      </p:sp>
      <p:sp>
        <p:nvSpPr>
          <p:cNvPr id="3" name="テキスト プレースホルダー 2">
            <a:extLst>
              <a:ext uri="{FF2B5EF4-FFF2-40B4-BE49-F238E27FC236}">
                <a16:creationId xmlns:a16="http://schemas.microsoft.com/office/drawing/2014/main" id="{F040574C-A6B8-939D-A8B8-B8066D7AF94B}"/>
              </a:ext>
            </a:extLst>
          </p:cNvPr>
          <p:cNvSpPr>
            <a:spLocks noGrp="1"/>
          </p:cNvSpPr>
          <p:nvPr>
            <p:ph type="body" sz="quarter" idx="13"/>
          </p:nvPr>
        </p:nvSpPr>
        <p:spPr>
          <a:xfrm>
            <a:off x="586490" y="916123"/>
            <a:ext cx="11029616" cy="769079"/>
          </a:xfrm>
        </p:spPr>
        <p:txBody>
          <a:bodyPr>
            <a:normAutofit/>
          </a:bodyPr>
          <a:lstStyle/>
          <a:p>
            <a:r>
              <a:rPr kumimoji="1" lang="en-US" altLang="ja-JP" b="1"/>
              <a:t>【VPN</a:t>
            </a:r>
            <a:r>
              <a:rPr kumimoji="1" lang="ja-JP" altLang="en-US" b="1"/>
              <a:t>ログ</a:t>
            </a:r>
            <a:r>
              <a:rPr kumimoji="1" lang="en-US" altLang="ja-JP" b="1"/>
              <a:t>】</a:t>
            </a:r>
            <a:br>
              <a:rPr kumimoji="1" lang="en-US" altLang="ja-JP"/>
            </a:br>
            <a:r>
              <a:rPr lang="en-US" altLang="ja-JP"/>
              <a:t>yyyy/mm/dd hh:mm:ss</a:t>
            </a:r>
            <a:r>
              <a:rPr kumimoji="1" lang="en-US" altLang="ja-JP"/>
              <a:t> VPN</a:t>
            </a:r>
            <a:r>
              <a:rPr kumimoji="1" lang="ja-JP" altLang="en-US"/>
              <a:t>番号</a:t>
            </a:r>
            <a:r>
              <a:rPr kumimoji="1" lang="en-US" altLang="ja-JP"/>
              <a:t> </a:t>
            </a:r>
            <a:r>
              <a:rPr kumimoji="1" lang="ja-JP" altLang="en-US"/>
              <a:t>ネット数</a:t>
            </a:r>
            <a:r>
              <a:rPr kumimoji="1" lang="en-US" altLang="ja-JP"/>
              <a:t> </a:t>
            </a:r>
            <a:r>
              <a:rPr kumimoji="1" lang="ja-JP" altLang="en-US"/>
              <a:t>ステータス</a:t>
            </a:r>
            <a:r>
              <a:rPr kumimoji="1" lang="en-US" altLang="ja-JP"/>
              <a:t> </a:t>
            </a:r>
            <a:r>
              <a:rPr kumimoji="1" lang="ja-JP" altLang="en-US"/>
              <a:t>クライアント端末</a:t>
            </a:r>
            <a:r>
              <a:rPr kumimoji="1" lang="en-US" altLang="ja-JP"/>
              <a:t>IP</a:t>
            </a:r>
            <a:r>
              <a:rPr kumimoji="1" lang="ja-JP" altLang="en-US"/>
              <a:t>アドレス</a:t>
            </a:r>
            <a:r>
              <a:rPr kumimoji="1" lang="en-US" altLang="ja-JP"/>
              <a:t>-</a:t>
            </a:r>
            <a:r>
              <a:rPr kumimoji="1" lang="ja-JP" altLang="en-US"/>
              <a:t>グローバル</a:t>
            </a:r>
            <a:r>
              <a:rPr kumimoji="1" lang="en-US" altLang="ja-JP"/>
              <a:t>IP</a:t>
            </a:r>
            <a:r>
              <a:rPr kumimoji="1" lang="ja-JP" altLang="en-US"/>
              <a:t>アドレス</a:t>
            </a:r>
            <a:br>
              <a:rPr kumimoji="1" lang="en-US" altLang="ja-JP"/>
            </a:br>
            <a:r>
              <a:rPr kumimoji="1" lang="en-US" altLang="ja-JP"/>
              <a:t> (</a:t>
            </a:r>
            <a:r>
              <a:rPr lang="ja-JP" altLang="en-US"/>
              <a:t>ネットワークアドレス</a:t>
            </a:r>
            <a:r>
              <a:rPr lang="en-US" altLang="ja-JP"/>
              <a:t>1</a:t>
            </a:r>
            <a:r>
              <a:rPr kumimoji="1" lang="en-US" altLang="ja-JP"/>
              <a:t>-</a:t>
            </a:r>
            <a:r>
              <a:rPr lang="ja-JP" altLang="en-US"/>
              <a:t>ネットワークアドレス</a:t>
            </a:r>
            <a:r>
              <a:rPr lang="en-US" altLang="ja-JP"/>
              <a:t>2</a:t>
            </a:r>
            <a:r>
              <a:rPr lang="ja-JP" altLang="en-US"/>
              <a:t>）トンネル番号</a:t>
            </a:r>
            <a:endParaRPr kumimoji="1" lang="ja-JP" altLang="en-US"/>
          </a:p>
        </p:txBody>
      </p:sp>
      <p:sp>
        <p:nvSpPr>
          <p:cNvPr id="4" name="フッター プレースホルダー 3">
            <a:extLst>
              <a:ext uri="{FF2B5EF4-FFF2-40B4-BE49-F238E27FC236}">
                <a16:creationId xmlns:a16="http://schemas.microsoft.com/office/drawing/2014/main" id="{1BB0EB6F-5A98-32A4-EB97-3BD162574F99}"/>
              </a:ext>
            </a:extLst>
          </p:cNvPr>
          <p:cNvSpPr>
            <a:spLocks noGrp="1"/>
          </p:cNvSpPr>
          <p:nvPr>
            <p:ph type="ftr" sz="quarter" idx="15"/>
          </p:nvPr>
        </p:nvSpPr>
        <p:spPr/>
        <p:txBody>
          <a:bodyPr/>
          <a:lstStyle/>
          <a:p>
            <a:r>
              <a:rPr lang="en-US" altLang="ja-JP" cap="none"/>
              <a:t>Copyright 2025 Technol INC. All Rights Reserved.</a:t>
            </a:r>
          </a:p>
        </p:txBody>
      </p:sp>
      <p:graphicFrame>
        <p:nvGraphicFramePr>
          <p:cNvPr id="7" name="表 6">
            <a:extLst>
              <a:ext uri="{FF2B5EF4-FFF2-40B4-BE49-F238E27FC236}">
                <a16:creationId xmlns:a16="http://schemas.microsoft.com/office/drawing/2014/main" id="{FD79CDFC-08EC-4134-1443-A3362CE65A94}"/>
              </a:ext>
            </a:extLst>
          </p:cNvPr>
          <p:cNvGraphicFramePr>
            <a:graphicFrameLocks noGrp="1"/>
          </p:cNvGraphicFramePr>
          <p:nvPr>
            <p:extLst>
              <p:ext uri="{D42A27DB-BD31-4B8C-83A1-F6EECF244321}">
                <p14:modId xmlns:p14="http://schemas.microsoft.com/office/powerpoint/2010/main" val="3718480588"/>
              </p:ext>
            </p:extLst>
          </p:nvPr>
        </p:nvGraphicFramePr>
        <p:xfrm>
          <a:off x="3252040" y="1876519"/>
          <a:ext cx="5698516" cy="2583180"/>
        </p:xfrm>
        <a:graphic>
          <a:graphicData uri="http://schemas.openxmlformats.org/drawingml/2006/table">
            <a:tbl>
              <a:tblPr firstRow="1" bandRow="1">
                <a:tableStyleId>{69CF1AB2-1976-4502-BF36-3FF5EA218861}</a:tableStyleId>
              </a:tblPr>
              <a:tblGrid>
                <a:gridCol w="1898041">
                  <a:extLst>
                    <a:ext uri="{9D8B030D-6E8A-4147-A177-3AD203B41FA5}">
                      <a16:colId xmlns:a16="http://schemas.microsoft.com/office/drawing/2014/main" val="1461154638"/>
                    </a:ext>
                  </a:extLst>
                </a:gridCol>
                <a:gridCol w="3800475">
                  <a:extLst>
                    <a:ext uri="{9D8B030D-6E8A-4147-A177-3AD203B41FA5}">
                      <a16:colId xmlns:a16="http://schemas.microsoft.com/office/drawing/2014/main" val="990038833"/>
                    </a:ext>
                  </a:extLst>
                </a:gridCol>
              </a:tblGrid>
              <a:tr h="232444">
                <a:tc>
                  <a:txBody>
                    <a:bodyPr/>
                    <a:lstStyle/>
                    <a:p>
                      <a:r>
                        <a:rPr kumimoji="1" lang="en-US" altLang="ja-JP" sz="1050" b="0"/>
                        <a:t>yyyy/mm/dd</a:t>
                      </a:r>
                      <a:r>
                        <a:rPr kumimoji="1" lang="ja-JP" altLang="en-US" sz="1050" b="0"/>
                        <a:t> </a:t>
                      </a:r>
                      <a:r>
                        <a:rPr kumimoji="1" lang="en-US" altLang="ja-JP" sz="1050" b="0"/>
                        <a:t>hh:mm:ss</a:t>
                      </a:r>
                    </a:p>
                  </a:txBody>
                  <a:tcPr anchor="ctr">
                    <a:solidFill>
                      <a:schemeClr val="tx2">
                        <a:lumMod val="40000"/>
                        <a:lumOff val="60000"/>
                      </a:schemeClr>
                    </a:solidFill>
                  </a:tcPr>
                </a:tc>
                <a:tc>
                  <a:txBody>
                    <a:bodyPr/>
                    <a:lstStyle/>
                    <a:p>
                      <a:r>
                        <a:rPr kumimoji="1" lang="ja-JP" altLang="en-US" sz="1050" b="0"/>
                        <a:t>ログが出力された日時が表示されます　</a:t>
                      </a:r>
                      <a:br>
                        <a:rPr kumimoji="1" lang="en-US" altLang="ja-JP" sz="1050" b="0"/>
                      </a:br>
                      <a:r>
                        <a:rPr kumimoji="1" lang="ja-JP" altLang="en-US" sz="1050" b="0"/>
                        <a:t>例）</a:t>
                      </a:r>
                      <a:r>
                        <a:rPr kumimoji="1" lang="en-US" altLang="ja-JP" sz="1050" b="0"/>
                        <a:t>2025/06/30</a:t>
                      </a:r>
                      <a:r>
                        <a:rPr kumimoji="1" lang="ja-JP" altLang="en-US" sz="1050" b="0"/>
                        <a:t> </a:t>
                      </a:r>
                      <a:r>
                        <a:rPr kumimoji="1" lang="en-US" altLang="ja-JP" sz="1050" b="0"/>
                        <a:t>09:00:00</a:t>
                      </a:r>
                      <a:endParaRPr kumimoji="1" lang="ja-JP" altLang="en-US" sz="1050" b="0"/>
                    </a:p>
                  </a:txBody>
                  <a:tcPr anchor="ctr">
                    <a:solidFill>
                      <a:schemeClr val="accent1">
                        <a:lumMod val="20000"/>
                        <a:lumOff val="80000"/>
                      </a:schemeClr>
                    </a:solidFill>
                  </a:tcPr>
                </a:tc>
                <a:extLst>
                  <a:ext uri="{0D108BD9-81ED-4DB2-BD59-A6C34878D82A}">
                    <a16:rowId xmlns:a16="http://schemas.microsoft.com/office/drawing/2014/main" val="3209124741"/>
                  </a:ext>
                </a:extLst>
              </a:tr>
              <a:tr h="232444">
                <a:tc>
                  <a:txBody>
                    <a:bodyPr/>
                    <a:lstStyle/>
                    <a:p>
                      <a:r>
                        <a:rPr kumimoji="1" lang="en-US" altLang="ja-JP" sz="1050" b="0"/>
                        <a:t>VPN</a:t>
                      </a:r>
                      <a:r>
                        <a:rPr kumimoji="1" lang="ja-JP" altLang="en-US" sz="1050" b="0"/>
                        <a:t>番号</a:t>
                      </a:r>
                      <a:endParaRPr kumimoji="1" lang="en-US" altLang="ja-JP" sz="1050" b="0"/>
                    </a:p>
                  </a:txBody>
                  <a:tcPr anchor="ctr">
                    <a:solidFill>
                      <a:schemeClr val="tx2">
                        <a:lumMod val="40000"/>
                        <a:lumOff val="60000"/>
                      </a:schemeClr>
                    </a:solidFill>
                  </a:tcPr>
                </a:tc>
                <a:tc>
                  <a:txBody>
                    <a:bodyPr/>
                    <a:lstStyle/>
                    <a:p>
                      <a:r>
                        <a:rPr kumimoji="1" lang="en-US" altLang="ja-JP" sz="1050" b="0"/>
                        <a:t>VPN</a:t>
                      </a:r>
                      <a:r>
                        <a:rPr kumimoji="1" lang="ja-JP" altLang="en-US" sz="1050" b="0"/>
                        <a:t>番号が表示されます</a:t>
                      </a:r>
                      <a:endParaRPr kumimoji="1" lang="en-US" altLang="ja-JP" sz="1050" b="0"/>
                    </a:p>
                  </a:txBody>
                  <a:tcPr anchor="ctr">
                    <a:solidFill>
                      <a:schemeClr val="accent1">
                        <a:lumMod val="20000"/>
                        <a:lumOff val="80000"/>
                      </a:schemeClr>
                    </a:solidFill>
                  </a:tcPr>
                </a:tc>
                <a:extLst>
                  <a:ext uri="{0D108BD9-81ED-4DB2-BD59-A6C34878D82A}">
                    <a16:rowId xmlns:a16="http://schemas.microsoft.com/office/drawing/2014/main" val="4137915359"/>
                  </a:ext>
                </a:extLst>
              </a:tr>
              <a:tr h="232444">
                <a:tc>
                  <a:txBody>
                    <a:bodyPr/>
                    <a:lstStyle/>
                    <a:p>
                      <a:r>
                        <a:rPr kumimoji="1" lang="ja-JP" altLang="en-US" sz="1050" b="0"/>
                        <a:t>ネット数</a:t>
                      </a:r>
                    </a:p>
                  </a:txBody>
                  <a:tcPr anchor="ctr">
                    <a:solidFill>
                      <a:schemeClr val="tx2">
                        <a:lumMod val="40000"/>
                        <a:lumOff val="60000"/>
                      </a:schemeClr>
                    </a:solidFill>
                  </a:tcPr>
                </a:tc>
                <a:tc>
                  <a:txBody>
                    <a:bodyPr/>
                    <a:lstStyle/>
                    <a:p>
                      <a:r>
                        <a:rPr kumimoji="1" lang="ja-JP" altLang="en-US" sz="1050" b="0"/>
                        <a:t>リモートネットワーク数が表示されます</a:t>
                      </a:r>
                    </a:p>
                  </a:txBody>
                  <a:tcPr anchor="ctr">
                    <a:solidFill>
                      <a:schemeClr val="accent1">
                        <a:lumMod val="20000"/>
                        <a:lumOff val="80000"/>
                      </a:schemeClr>
                    </a:solidFill>
                  </a:tcPr>
                </a:tc>
                <a:extLst>
                  <a:ext uri="{0D108BD9-81ED-4DB2-BD59-A6C34878D82A}">
                    <a16:rowId xmlns:a16="http://schemas.microsoft.com/office/drawing/2014/main" val="3309490389"/>
                  </a:ext>
                </a:extLst>
              </a:tr>
              <a:tr h="232444">
                <a:tc>
                  <a:txBody>
                    <a:bodyPr/>
                    <a:lstStyle/>
                    <a:p>
                      <a:r>
                        <a:rPr kumimoji="1" lang="ja-JP" altLang="en-US" sz="1050" b="0"/>
                        <a:t>ステータス</a:t>
                      </a:r>
                    </a:p>
                  </a:txBody>
                  <a:tcPr anchor="ctr">
                    <a:solidFill>
                      <a:schemeClr val="tx2">
                        <a:lumMod val="40000"/>
                        <a:lumOff val="60000"/>
                      </a:schemeClr>
                    </a:solidFill>
                  </a:tcPr>
                </a:tc>
                <a:tc>
                  <a:txBody>
                    <a:bodyPr/>
                    <a:lstStyle/>
                    <a:p>
                      <a:r>
                        <a:rPr kumimoji="1" lang="en-US" altLang="ja-JP" sz="1050" b="0"/>
                        <a:t>VPN</a:t>
                      </a:r>
                      <a:r>
                        <a:rPr kumimoji="1" lang="ja-JP" altLang="en-US" sz="1050" b="0"/>
                        <a:t>のステータスが表示されます</a:t>
                      </a:r>
                      <a:br>
                        <a:rPr kumimoji="1" lang="en-US" altLang="ja-JP" sz="1050" b="0"/>
                      </a:br>
                      <a:r>
                        <a:rPr kumimoji="1" lang="ja-JP" altLang="en-US" sz="1050" b="0"/>
                        <a:t>例）</a:t>
                      </a:r>
                      <a:r>
                        <a:rPr kumimoji="1" lang="en-US" altLang="ja-JP" sz="1050" b="0"/>
                        <a:t>connected</a:t>
                      </a:r>
                      <a:r>
                        <a:rPr kumimoji="1" lang="ja-JP" altLang="en-US" sz="1050" b="0"/>
                        <a:t>、</a:t>
                      </a:r>
                      <a:r>
                        <a:rPr kumimoji="1" lang="en-US" altLang="ja-JP" sz="1050" b="0"/>
                        <a:t>disconnected</a:t>
                      </a:r>
                    </a:p>
                  </a:txBody>
                  <a:tcPr anchor="ctr">
                    <a:solidFill>
                      <a:schemeClr val="accent1">
                        <a:lumMod val="20000"/>
                        <a:lumOff val="80000"/>
                      </a:schemeClr>
                    </a:solidFill>
                  </a:tcPr>
                </a:tc>
                <a:extLst>
                  <a:ext uri="{0D108BD9-81ED-4DB2-BD59-A6C34878D82A}">
                    <a16:rowId xmlns:a16="http://schemas.microsoft.com/office/drawing/2014/main" val="2798847495"/>
                  </a:ext>
                </a:extLst>
              </a:tr>
              <a:tr h="232444">
                <a:tc>
                  <a:txBody>
                    <a:bodyPr/>
                    <a:lstStyle/>
                    <a:p>
                      <a:r>
                        <a:rPr kumimoji="1" lang="ja-JP" altLang="en-US" sz="1050" b="0"/>
                        <a:t>クライアント端末</a:t>
                      </a:r>
                      <a:r>
                        <a:rPr kumimoji="1" lang="en-US" altLang="ja-JP" sz="1050" b="0"/>
                        <a:t>IP</a:t>
                      </a:r>
                      <a:r>
                        <a:rPr kumimoji="1" lang="ja-JP" altLang="en-US" sz="1050" b="0"/>
                        <a:t>アドレス</a:t>
                      </a:r>
                    </a:p>
                  </a:txBody>
                  <a:tcPr anchor="ctr">
                    <a:solidFill>
                      <a:schemeClr val="tx2">
                        <a:lumMod val="40000"/>
                        <a:lumOff val="60000"/>
                      </a:schemeClr>
                    </a:solidFill>
                  </a:tcPr>
                </a:tc>
                <a:tc>
                  <a:txBody>
                    <a:bodyPr/>
                    <a:lstStyle/>
                    <a:p>
                      <a:r>
                        <a:rPr kumimoji="1" lang="ja-JP" altLang="en-US" sz="1050" b="0"/>
                        <a:t>クライアント端末</a:t>
                      </a:r>
                      <a:r>
                        <a:rPr kumimoji="1" lang="en-US" altLang="ja-JP" sz="1050" b="0"/>
                        <a:t>IP</a:t>
                      </a:r>
                      <a:r>
                        <a:rPr kumimoji="1" lang="ja-JP" altLang="en-US" sz="1050" b="0"/>
                        <a:t>アドレスが表示されます</a:t>
                      </a:r>
                      <a:endParaRPr kumimoji="1" lang="en-US" altLang="ja-JP" sz="1050" b="0"/>
                    </a:p>
                  </a:txBody>
                  <a:tcPr anchor="ctr">
                    <a:solidFill>
                      <a:schemeClr val="accent1">
                        <a:lumMod val="20000"/>
                        <a:lumOff val="80000"/>
                      </a:schemeClr>
                    </a:solidFill>
                  </a:tcPr>
                </a:tc>
                <a:extLst>
                  <a:ext uri="{0D108BD9-81ED-4DB2-BD59-A6C34878D82A}">
                    <a16:rowId xmlns:a16="http://schemas.microsoft.com/office/drawing/2014/main" val="784776312"/>
                  </a:ext>
                </a:extLst>
              </a:tr>
              <a:tr h="232444">
                <a:tc>
                  <a:txBody>
                    <a:bodyPr/>
                    <a:lstStyle/>
                    <a:p>
                      <a:r>
                        <a:rPr kumimoji="1" lang="ja-JP" altLang="en-US" sz="1050" b="0"/>
                        <a:t>グローバル</a:t>
                      </a:r>
                      <a:r>
                        <a:rPr kumimoji="1" lang="en-US" altLang="ja-JP" sz="1050" b="0"/>
                        <a:t>IP</a:t>
                      </a:r>
                      <a:r>
                        <a:rPr kumimoji="1" lang="ja-JP" altLang="en-US" sz="1050" b="0"/>
                        <a:t>アドレス</a:t>
                      </a:r>
                    </a:p>
                  </a:txBody>
                  <a:tcPr anchor="ctr">
                    <a:solidFill>
                      <a:schemeClr val="tx2">
                        <a:lumMod val="40000"/>
                        <a:lumOff val="60000"/>
                      </a:schemeClr>
                    </a:solidFill>
                  </a:tcPr>
                </a:tc>
                <a:tc>
                  <a:txBody>
                    <a:bodyPr/>
                    <a:lstStyle/>
                    <a:p>
                      <a:r>
                        <a:rPr kumimoji="1" lang="en-US" altLang="ja-JP" sz="1050" b="0"/>
                        <a:t>VPN</a:t>
                      </a:r>
                      <a:r>
                        <a:rPr kumimoji="1" lang="ja-JP" altLang="en-US" sz="1050" b="0"/>
                        <a:t>接続先のグローバル</a:t>
                      </a:r>
                      <a:r>
                        <a:rPr kumimoji="1" lang="en-US" altLang="ja-JP" sz="1050" b="0"/>
                        <a:t>IP</a:t>
                      </a:r>
                      <a:r>
                        <a:rPr kumimoji="1" lang="ja-JP" altLang="en-US" sz="1050" b="0"/>
                        <a:t>アドレスが表示されます</a:t>
                      </a:r>
                    </a:p>
                  </a:txBody>
                  <a:tcPr anchor="ctr">
                    <a:solidFill>
                      <a:schemeClr val="accent1">
                        <a:lumMod val="20000"/>
                        <a:lumOff val="80000"/>
                      </a:schemeClr>
                    </a:solidFill>
                  </a:tcPr>
                </a:tc>
                <a:extLst>
                  <a:ext uri="{0D108BD9-81ED-4DB2-BD59-A6C34878D82A}">
                    <a16:rowId xmlns:a16="http://schemas.microsoft.com/office/drawing/2014/main" val="282718608"/>
                  </a:ext>
                </a:extLst>
              </a:tr>
              <a:tr h="232444">
                <a:tc>
                  <a:txBody>
                    <a:bodyPr/>
                    <a:lstStyle/>
                    <a:p>
                      <a:r>
                        <a:rPr kumimoji="1" lang="ja-JP" altLang="en-US" sz="1050" b="0"/>
                        <a:t>ネットワークアドレス</a:t>
                      </a:r>
                      <a:r>
                        <a:rPr kumimoji="1" lang="en-US" altLang="ja-JP" sz="1050" b="0"/>
                        <a:t>1</a:t>
                      </a:r>
                      <a:endParaRPr kumimoji="1" lang="ja-JP" altLang="en-US" sz="1050" b="0"/>
                    </a:p>
                  </a:txBody>
                  <a:tcPr anchor="ctr">
                    <a:solidFill>
                      <a:schemeClr val="tx2">
                        <a:lumMod val="40000"/>
                        <a:lumOff val="60000"/>
                      </a:schemeClr>
                    </a:solidFill>
                  </a:tcPr>
                </a:tc>
                <a:tc>
                  <a:txBody>
                    <a:bodyPr/>
                    <a:lstStyle/>
                    <a:p>
                      <a:r>
                        <a:rPr kumimoji="1" lang="ja-JP" altLang="en-US" sz="1050" b="0"/>
                        <a:t>自身の</a:t>
                      </a:r>
                      <a:r>
                        <a:rPr kumimoji="1" lang="en-US" altLang="ja-JP" sz="1050" b="0"/>
                        <a:t>LAN</a:t>
                      </a:r>
                      <a:r>
                        <a:rPr kumimoji="1" lang="ja-JP" altLang="en-US" sz="1050" b="0"/>
                        <a:t>側ネットワークアドレスが表示されます</a:t>
                      </a:r>
                    </a:p>
                  </a:txBody>
                  <a:tcPr anchor="ctr">
                    <a:solidFill>
                      <a:schemeClr val="accent1">
                        <a:lumMod val="20000"/>
                        <a:lumOff val="80000"/>
                      </a:schemeClr>
                    </a:solidFill>
                  </a:tcPr>
                </a:tc>
                <a:extLst>
                  <a:ext uri="{0D108BD9-81ED-4DB2-BD59-A6C34878D82A}">
                    <a16:rowId xmlns:a16="http://schemas.microsoft.com/office/drawing/2014/main" val="3208176260"/>
                  </a:ext>
                </a:extLst>
              </a:tr>
              <a:tr h="232444">
                <a:tc>
                  <a:txBody>
                    <a:bodyPr/>
                    <a:lstStyle/>
                    <a:p>
                      <a:r>
                        <a:rPr kumimoji="1" lang="ja-JP" altLang="en-US" sz="1050" b="0"/>
                        <a:t>ネットワークアドレス</a:t>
                      </a:r>
                      <a:r>
                        <a:rPr kumimoji="1" lang="en-US" altLang="ja-JP" sz="1050" b="0"/>
                        <a:t>2</a:t>
                      </a:r>
                      <a:endParaRPr kumimoji="1" lang="ja-JP" altLang="en-US" sz="1050" b="0"/>
                    </a:p>
                  </a:txBody>
                  <a:tcPr anchor="ctr">
                    <a:solidFill>
                      <a:schemeClr val="tx2">
                        <a:lumMod val="40000"/>
                        <a:lumOff val="60000"/>
                      </a:schemeClr>
                    </a:solidFill>
                  </a:tcPr>
                </a:tc>
                <a:tc>
                  <a:txBody>
                    <a:bodyPr/>
                    <a:lstStyle/>
                    <a:p>
                      <a:r>
                        <a:rPr kumimoji="1" lang="en-US" altLang="ja-JP" sz="1050" b="0"/>
                        <a:t>VPN</a:t>
                      </a:r>
                      <a:r>
                        <a:rPr kumimoji="1" lang="ja-JP" altLang="en-US" sz="1050" b="0"/>
                        <a:t>接続先の</a:t>
                      </a:r>
                      <a:r>
                        <a:rPr kumimoji="1" lang="en-US" altLang="ja-JP" sz="1050" b="0"/>
                        <a:t>LAN</a:t>
                      </a:r>
                      <a:r>
                        <a:rPr kumimoji="1" lang="ja-JP" altLang="en-US" sz="1050" b="0"/>
                        <a:t>側ネットワークアドレスが表示されます</a:t>
                      </a:r>
                    </a:p>
                  </a:txBody>
                  <a:tcPr anchor="ctr">
                    <a:solidFill>
                      <a:schemeClr val="accent1">
                        <a:lumMod val="20000"/>
                        <a:lumOff val="80000"/>
                      </a:schemeClr>
                    </a:solidFill>
                  </a:tcPr>
                </a:tc>
                <a:extLst>
                  <a:ext uri="{0D108BD9-81ED-4DB2-BD59-A6C34878D82A}">
                    <a16:rowId xmlns:a16="http://schemas.microsoft.com/office/drawing/2014/main" val="3069982552"/>
                  </a:ext>
                </a:extLst>
              </a:tr>
              <a:tr h="232444">
                <a:tc>
                  <a:txBody>
                    <a:bodyPr/>
                    <a:lstStyle/>
                    <a:p>
                      <a:r>
                        <a:rPr kumimoji="1" lang="ja-JP" altLang="en-US" sz="1050" b="0"/>
                        <a:t>トンネル番号</a:t>
                      </a:r>
                    </a:p>
                  </a:txBody>
                  <a:tcPr anchor="ctr">
                    <a:solidFill>
                      <a:schemeClr val="tx2">
                        <a:lumMod val="40000"/>
                        <a:lumOff val="60000"/>
                      </a:schemeClr>
                    </a:solidFill>
                  </a:tcPr>
                </a:tc>
                <a:tc>
                  <a:txBody>
                    <a:bodyPr/>
                    <a:lstStyle/>
                    <a:p>
                      <a:r>
                        <a:rPr kumimoji="1" lang="en-US" altLang="ja-JP" sz="1050" b="0"/>
                        <a:t>VPN</a:t>
                      </a:r>
                      <a:r>
                        <a:rPr kumimoji="1" lang="ja-JP" altLang="en-US" sz="1050" b="0"/>
                        <a:t>接続で使用しているトンネル番号が表示されます</a:t>
                      </a:r>
                    </a:p>
                  </a:txBody>
                  <a:tcPr anchor="ctr">
                    <a:solidFill>
                      <a:schemeClr val="accent1">
                        <a:lumMod val="20000"/>
                        <a:lumOff val="80000"/>
                      </a:schemeClr>
                    </a:solidFill>
                  </a:tcPr>
                </a:tc>
                <a:extLst>
                  <a:ext uri="{0D108BD9-81ED-4DB2-BD59-A6C34878D82A}">
                    <a16:rowId xmlns:a16="http://schemas.microsoft.com/office/drawing/2014/main" val="2952823769"/>
                  </a:ext>
                </a:extLst>
              </a:tr>
            </a:tbl>
          </a:graphicData>
        </a:graphic>
      </p:graphicFrame>
      <p:sp>
        <p:nvSpPr>
          <p:cNvPr id="6" name="テキスト プレースホルダー 2">
            <a:extLst>
              <a:ext uri="{FF2B5EF4-FFF2-40B4-BE49-F238E27FC236}">
                <a16:creationId xmlns:a16="http://schemas.microsoft.com/office/drawing/2014/main" id="{DC5B1042-F4D4-0467-31DC-72DEDE1303B0}"/>
              </a:ext>
            </a:extLst>
          </p:cNvPr>
          <p:cNvSpPr txBox="1">
            <a:spLocks/>
          </p:cNvSpPr>
          <p:nvPr/>
        </p:nvSpPr>
        <p:spPr>
          <a:xfrm>
            <a:off x="586489" y="5941877"/>
            <a:ext cx="11029616" cy="365125"/>
          </a:xfrm>
          <a:prstGeom prst="rect">
            <a:avLst/>
          </a:prstGeom>
        </p:spPr>
        <p:txBody>
          <a:bodyPr vert="horz" lIns="91440" tIns="45720" rIns="91440" bIns="45720" rtlCol="0" anchor="t">
            <a:normAutofit/>
          </a:bodyPr>
          <a:lstStyle>
            <a:lvl1pPr marL="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kumimoji="1" sz="1400" b="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9pPr>
          </a:lstStyle>
          <a:p>
            <a:r>
              <a:rPr lang="ja-JP" altLang="en-US"/>
              <a:t>次のページに続きます↓</a:t>
            </a:r>
          </a:p>
        </p:txBody>
      </p:sp>
      <p:sp>
        <p:nvSpPr>
          <p:cNvPr id="5" name="スライド番号プレースホルダー 4">
            <a:extLst>
              <a:ext uri="{FF2B5EF4-FFF2-40B4-BE49-F238E27FC236}">
                <a16:creationId xmlns:a16="http://schemas.microsoft.com/office/drawing/2014/main" id="{1E691899-8264-B023-0DEF-2BFA9B3C3D46}"/>
              </a:ext>
            </a:extLst>
          </p:cNvPr>
          <p:cNvSpPr>
            <a:spLocks noGrp="1"/>
          </p:cNvSpPr>
          <p:nvPr>
            <p:ph type="sldNum" sz="quarter" idx="16"/>
          </p:nvPr>
        </p:nvSpPr>
        <p:spPr/>
        <p:txBody>
          <a:bodyPr/>
          <a:lstStyle/>
          <a:p>
            <a:fld id="{D57F1E4F-1CFF-5643-939E-217C01CDF565}" type="slidenum">
              <a:rPr lang="en-US" smtClean="0"/>
              <a:pPr/>
              <a:t>14</a:t>
            </a:fld>
            <a:endParaRPr lang="en-US" dirty="0"/>
          </a:p>
        </p:txBody>
      </p:sp>
    </p:spTree>
    <p:extLst>
      <p:ext uri="{BB962C8B-B14F-4D97-AF65-F5344CB8AC3E}">
        <p14:creationId xmlns:p14="http://schemas.microsoft.com/office/powerpoint/2010/main" val="20653599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693FE4-B4CD-9A54-A353-E5FB77667F46}"/>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90DD6689-A0D0-FA44-51C2-19142106D684}"/>
              </a:ext>
            </a:extLst>
          </p:cNvPr>
          <p:cNvSpPr>
            <a:spLocks noGrp="1"/>
          </p:cNvSpPr>
          <p:nvPr>
            <p:ph type="title"/>
          </p:nvPr>
        </p:nvSpPr>
        <p:spPr/>
        <p:txBody>
          <a:bodyPr/>
          <a:lstStyle/>
          <a:p>
            <a:endParaRPr kumimoji="1" lang="ja-JP" altLang="en-US"/>
          </a:p>
        </p:txBody>
      </p:sp>
      <p:sp>
        <p:nvSpPr>
          <p:cNvPr id="3" name="テキスト プレースホルダー 2">
            <a:extLst>
              <a:ext uri="{FF2B5EF4-FFF2-40B4-BE49-F238E27FC236}">
                <a16:creationId xmlns:a16="http://schemas.microsoft.com/office/drawing/2014/main" id="{0A372742-A7A2-0654-57B8-65018873EBDB}"/>
              </a:ext>
            </a:extLst>
          </p:cNvPr>
          <p:cNvSpPr>
            <a:spLocks noGrp="1"/>
          </p:cNvSpPr>
          <p:nvPr>
            <p:ph type="body" sz="quarter" idx="13"/>
          </p:nvPr>
        </p:nvSpPr>
        <p:spPr>
          <a:xfrm>
            <a:off x="586490" y="916124"/>
            <a:ext cx="11029616" cy="655502"/>
          </a:xfrm>
        </p:spPr>
        <p:txBody>
          <a:bodyPr>
            <a:normAutofit fontScale="92500" lnSpcReduction="10000"/>
          </a:bodyPr>
          <a:lstStyle/>
          <a:p>
            <a:r>
              <a:rPr kumimoji="1" lang="en-US" altLang="ja-JP" b="1"/>
              <a:t>【WEB</a:t>
            </a:r>
            <a:r>
              <a:rPr kumimoji="1" lang="ja-JP" altLang="en-US" b="1"/>
              <a:t>アクセスログ</a:t>
            </a:r>
            <a:r>
              <a:rPr kumimoji="1" lang="en-US" altLang="ja-JP" b="1"/>
              <a:t>】</a:t>
            </a:r>
            <a:br>
              <a:rPr kumimoji="1" lang="en-US" altLang="ja-JP" b="1"/>
            </a:br>
            <a:r>
              <a:rPr lang="en-US" altLang="ja-JP"/>
              <a:t>yyyy/mm/dd hh:mm:ss</a:t>
            </a:r>
            <a:r>
              <a:rPr kumimoji="1" lang="en-US" altLang="ja-JP"/>
              <a:t>,</a:t>
            </a:r>
            <a:r>
              <a:rPr lang="ja-JP" altLang="en-US"/>
              <a:t> ログコード</a:t>
            </a:r>
            <a:r>
              <a:rPr kumimoji="1" lang="en-US" altLang="ja-JP"/>
              <a:t>, </a:t>
            </a:r>
            <a:r>
              <a:rPr lang="ja-JP" altLang="en-US"/>
              <a:t>グループ番号</a:t>
            </a:r>
            <a:r>
              <a:rPr kumimoji="1" lang="en-US" altLang="ja-JP"/>
              <a:t>, </a:t>
            </a:r>
            <a:r>
              <a:rPr lang="ja-JP" altLang="en-US"/>
              <a:t>クライアント端末</a:t>
            </a:r>
            <a:r>
              <a:rPr lang="en-US" altLang="ja-JP"/>
              <a:t>IP</a:t>
            </a:r>
            <a:r>
              <a:rPr lang="ja-JP" altLang="en-US"/>
              <a:t>アドレス</a:t>
            </a:r>
            <a:r>
              <a:rPr kumimoji="1" lang="en-US" altLang="ja-JP"/>
              <a:t>, </a:t>
            </a:r>
            <a:r>
              <a:rPr lang="ja-JP" altLang="en-US"/>
              <a:t>グローバル</a:t>
            </a:r>
            <a:r>
              <a:rPr lang="en-US" altLang="ja-JP"/>
              <a:t>IP</a:t>
            </a:r>
            <a:r>
              <a:rPr lang="ja-JP" altLang="en-US"/>
              <a:t>アドレス</a:t>
            </a:r>
            <a:r>
              <a:rPr kumimoji="1" lang="en-US" altLang="ja-JP"/>
              <a:t>, </a:t>
            </a:r>
            <a:r>
              <a:rPr kumimoji="1" lang="ja-JP" altLang="en-US"/>
              <a:t>シーケンス番号</a:t>
            </a:r>
            <a:r>
              <a:rPr kumimoji="1" lang="en-US" altLang="ja-JP"/>
              <a:t>, </a:t>
            </a:r>
            <a:r>
              <a:rPr lang="ja-JP" altLang="en-US"/>
              <a:t>データ転送量</a:t>
            </a:r>
            <a:r>
              <a:rPr kumimoji="1" lang="en-US" altLang="ja-JP"/>
              <a:t>, </a:t>
            </a:r>
            <a:br>
              <a:rPr kumimoji="1" lang="en-US" altLang="ja-JP"/>
            </a:br>
            <a:r>
              <a:rPr lang="en-US" altLang="ja-JP"/>
              <a:t>HTTP</a:t>
            </a:r>
            <a:r>
              <a:rPr lang="ja-JP" altLang="en-US"/>
              <a:t>メソッド</a:t>
            </a:r>
            <a:r>
              <a:rPr kumimoji="1" lang="en-US" altLang="ja-JP"/>
              <a:t>, URL</a:t>
            </a:r>
            <a:endParaRPr kumimoji="1" lang="ja-JP" altLang="en-US"/>
          </a:p>
        </p:txBody>
      </p:sp>
      <p:sp>
        <p:nvSpPr>
          <p:cNvPr id="4" name="フッター プレースホルダー 3">
            <a:extLst>
              <a:ext uri="{FF2B5EF4-FFF2-40B4-BE49-F238E27FC236}">
                <a16:creationId xmlns:a16="http://schemas.microsoft.com/office/drawing/2014/main" id="{F612A5BA-9E14-4161-B79D-DEFC8072E655}"/>
              </a:ext>
            </a:extLst>
          </p:cNvPr>
          <p:cNvSpPr>
            <a:spLocks noGrp="1"/>
          </p:cNvSpPr>
          <p:nvPr>
            <p:ph type="ftr" sz="quarter" idx="15"/>
          </p:nvPr>
        </p:nvSpPr>
        <p:spPr/>
        <p:txBody>
          <a:bodyPr/>
          <a:lstStyle/>
          <a:p>
            <a:r>
              <a:rPr lang="en-US" altLang="ja-JP" cap="none"/>
              <a:t>Copyright 2025 Technol INC. All Rights Reserved.</a:t>
            </a:r>
          </a:p>
        </p:txBody>
      </p:sp>
      <p:graphicFrame>
        <p:nvGraphicFramePr>
          <p:cNvPr id="6" name="表 5">
            <a:extLst>
              <a:ext uri="{FF2B5EF4-FFF2-40B4-BE49-F238E27FC236}">
                <a16:creationId xmlns:a16="http://schemas.microsoft.com/office/drawing/2014/main" id="{80B731DE-D183-39B5-43F9-7AD407A4CD7F}"/>
              </a:ext>
            </a:extLst>
          </p:cNvPr>
          <p:cNvGraphicFramePr>
            <a:graphicFrameLocks noGrp="1"/>
          </p:cNvGraphicFramePr>
          <p:nvPr>
            <p:extLst>
              <p:ext uri="{D42A27DB-BD31-4B8C-83A1-F6EECF244321}">
                <p14:modId xmlns:p14="http://schemas.microsoft.com/office/powerpoint/2010/main" val="134449173"/>
              </p:ext>
            </p:extLst>
          </p:nvPr>
        </p:nvGraphicFramePr>
        <p:xfrm>
          <a:off x="2903630" y="1734958"/>
          <a:ext cx="6395335" cy="3383280"/>
        </p:xfrm>
        <a:graphic>
          <a:graphicData uri="http://schemas.openxmlformats.org/drawingml/2006/table">
            <a:tbl>
              <a:tblPr firstRow="1" bandRow="1">
                <a:tableStyleId>{69CF1AB2-1976-4502-BF36-3FF5EA218861}</a:tableStyleId>
              </a:tblPr>
              <a:tblGrid>
                <a:gridCol w="1928110">
                  <a:extLst>
                    <a:ext uri="{9D8B030D-6E8A-4147-A177-3AD203B41FA5}">
                      <a16:colId xmlns:a16="http://schemas.microsoft.com/office/drawing/2014/main" val="1461154638"/>
                    </a:ext>
                  </a:extLst>
                </a:gridCol>
                <a:gridCol w="4467225">
                  <a:extLst>
                    <a:ext uri="{9D8B030D-6E8A-4147-A177-3AD203B41FA5}">
                      <a16:colId xmlns:a16="http://schemas.microsoft.com/office/drawing/2014/main" val="990038833"/>
                    </a:ext>
                  </a:extLst>
                </a:gridCol>
              </a:tblGrid>
              <a:tr h="232444">
                <a:tc>
                  <a:txBody>
                    <a:bodyPr/>
                    <a:lstStyle/>
                    <a:p>
                      <a:r>
                        <a:rPr kumimoji="1" lang="en-US" altLang="ja-JP" sz="1050" b="0"/>
                        <a:t>yyyy/mm/dd</a:t>
                      </a:r>
                      <a:r>
                        <a:rPr kumimoji="1" lang="ja-JP" altLang="en-US" sz="1050" b="0"/>
                        <a:t> </a:t>
                      </a:r>
                      <a:r>
                        <a:rPr kumimoji="1" lang="en-US" altLang="ja-JP" sz="1050" b="0"/>
                        <a:t>hh:mm:ss</a:t>
                      </a:r>
                    </a:p>
                  </a:txBody>
                  <a:tcPr anchor="ctr">
                    <a:solidFill>
                      <a:schemeClr val="tx2">
                        <a:lumMod val="40000"/>
                        <a:lumOff val="60000"/>
                      </a:schemeClr>
                    </a:solidFill>
                  </a:tcPr>
                </a:tc>
                <a:tc>
                  <a:txBody>
                    <a:bodyPr/>
                    <a:lstStyle/>
                    <a:p>
                      <a:r>
                        <a:rPr kumimoji="1" lang="ja-JP" altLang="en-US" sz="1050" b="0"/>
                        <a:t>ログが出力された日時が表示されます　</a:t>
                      </a:r>
                      <a:br>
                        <a:rPr kumimoji="1" lang="en-US" altLang="ja-JP" sz="1050" b="0"/>
                      </a:br>
                      <a:r>
                        <a:rPr kumimoji="1" lang="ja-JP" altLang="en-US" sz="1050" b="0"/>
                        <a:t>例）</a:t>
                      </a:r>
                      <a:r>
                        <a:rPr kumimoji="1" lang="en-US" altLang="ja-JP" sz="1050" b="0"/>
                        <a:t>2025/06/30</a:t>
                      </a:r>
                      <a:r>
                        <a:rPr kumimoji="1" lang="ja-JP" altLang="en-US" sz="1050" b="0"/>
                        <a:t> </a:t>
                      </a:r>
                      <a:r>
                        <a:rPr kumimoji="1" lang="en-US" altLang="ja-JP" sz="1050" b="0"/>
                        <a:t>09:00:00</a:t>
                      </a:r>
                      <a:endParaRPr kumimoji="1" lang="ja-JP" altLang="en-US" sz="1050" b="0"/>
                    </a:p>
                  </a:txBody>
                  <a:tcPr anchor="ctr">
                    <a:solidFill>
                      <a:schemeClr val="accent1">
                        <a:lumMod val="20000"/>
                        <a:lumOff val="80000"/>
                      </a:schemeClr>
                    </a:solidFill>
                  </a:tcPr>
                </a:tc>
                <a:extLst>
                  <a:ext uri="{0D108BD9-81ED-4DB2-BD59-A6C34878D82A}">
                    <a16:rowId xmlns:a16="http://schemas.microsoft.com/office/drawing/2014/main" val="3209124741"/>
                  </a:ext>
                </a:extLst>
              </a:tr>
              <a:tr h="232444">
                <a:tc>
                  <a:txBody>
                    <a:bodyPr/>
                    <a:lstStyle/>
                    <a:p>
                      <a:r>
                        <a:rPr kumimoji="1" lang="ja-JP" altLang="en-US" sz="1050" b="0"/>
                        <a:t>ログコード</a:t>
                      </a:r>
                      <a:endParaRPr kumimoji="1" lang="en-US" altLang="ja-JP" sz="1050" b="0"/>
                    </a:p>
                  </a:txBody>
                  <a:tcPr anchor="ctr">
                    <a:solidFill>
                      <a:schemeClr val="tx2">
                        <a:lumMod val="40000"/>
                        <a:lumOff val="60000"/>
                      </a:schemeClr>
                    </a:solidFill>
                  </a:tcPr>
                </a:tc>
                <a:tc>
                  <a:txBody>
                    <a:bodyPr/>
                    <a:lstStyle/>
                    <a:p>
                      <a:r>
                        <a:rPr kumimoji="1" lang="ja-JP" altLang="en-US" sz="1050" b="0"/>
                        <a:t>ログの種類が表示されます</a:t>
                      </a:r>
                      <a:endParaRPr kumimoji="1" lang="en-US" altLang="ja-JP" sz="1050" b="0"/>
                    </a:p>
                    <a:p>
                      <a:r>
                        <a:rPr kumimoji="1" lang="en-US" altLang="ja-JP" sz="1050" b="0"/>
                        <a:t>0</a:t>
                      </a:r>
                      <a:r>
                        <a:rPr kumimoji="1" lang="ja-JP" altLang="en-US" sz="1050" b="0"/>
                        <a:t>：通常ログ</a:t>
                      </a:r>
                      <a:endParaRPr kumimoji="1" lang="en-US" altLang="ja-JP" sz="1050" b="0"/>
                    </a:p>
                  </a:txBody>
                  <a:tcPr anchor="ctr">
                    <a:solidFill>
                      <a:schemeClr val="accent1">
                        <a:lumMod val="20000"/>
                        <a:lumOff val="80000"/>
                      </a:schemeClr>
                    </a:solidFill>
                  </a:tcPr>
                </a:tc>
                <a:extLst>
                  <a:ext uri="{0D108BD9-81ED-4DB2-BD59-A6C34878D82A}">
                    <a16:rowId xmlns:a16="http://schemas.microsoft.com/office/drawing/2014/main" val="4137915359"/>
                  </a:ext>
                </a:extLst>
              </a:tr>
              <a:tr h="232444">
                <a:tc>
                  <a:txBody>
                    <a:bodyPr/>
                    <a:lstStyle/>
                    <a:p>
                      <a:r>
                        <a:rPr kumimoji="1" lang="ja-JP" altLang="en-US" sz="1050" b="0"/>
                        <a:t>グループ番号</a:t>
                      </a:r>
                    </a:p>
                  </a:txBody>
                  <a:tcPr anchor="ctr">
                    <a:solidFill>
                      <a:schemeClr val="tx2">
                        <a:lumMod val="40000"/>
                        <a:lumOff val="60000"/>
                      </a:schemeClr>
                    </a:solidFill>
                  </a:tcPr>
                </a:tc>
                <a:tc>
                  <a:txBody>
                    <a:bodyPr/>
                    <a:lstStyle/>
                    <a:p>
                      <a:r>
                        <a:rPr kumimoji="1" lang="ja-JP" altLang="en-US" sz="1050" b="0"/>
                        <a:t>クライアント端末が所属するグループが表示されます</a:t>
                      </a:r>
                      <a:endParaRPr kumimoji="1" lang="en-US" altLang="ja-JP" sz="1050" b="0"/>
                    </a:p>
                    <a:p>
                      <a:r>
                        <a:rPr kumimoji="1" lang="en-US" altLang="ja-JP" sz="1050" b="0"/>
                        <a:t>100</a:t>
                      </a:r>
                      <a:r>
                        <a:rPr kumimoji="1" lang="ja-JP" altLang="en-US" sz="1050" b="0"/>
                        <a:t>：デフォルトグループ</a:t>
                      </a:r>
                      <a:endParaRPr kumimoji="1" lang="en-US" altLang="ja-JP" sz="1050" b="0"/>
                    </a:p>
                    <a:p>
                      <a:r>
                        <a:rPr kumimoji="1" lang="en-US" altLang="ja-JP" sz="1050" b="0"/>
                        <a:t>1</a:t>
                      </a:r>
                      <a:r>
                        <a:rPr kumimoji="1" lang="ja-JP" altLang="en-US" sz="1050" b="0"/>
                        <a:t>：グループ</a:t>
                      </a:r>
                      <a:r>
                        <a:rPr kumimoji="1" lang="en-US" altLang="ja-JP" sz="1050" b="0"/>
                        <a:t>1</a:t>
                      </a:r>
                    </a:p>
                    <a:p>
                      <a:r>
                        <a:rPr kumimoji="1" lang="en-US" altLang="ja-JP" sz="1050" b="0"/>
                        <a:t>2</a:t>
                      </a:r>
                      <a:r>
                        <a:rPr kumimoji="1" lang="ja-JP" altLang="en-US" sz="1050" b="0"/>
                        <a:t>：グループ</a:t>
                      </a:r>
                      <a:r>
                        <a:rPr kumimoji="1" lang="en-US" altLang="ja-JP" sz="1050" b="0"/>
                        <a:t>2</a:t>
                      </a:r>
                    </a:p>
                    <a:p>
                      <a:r>
                        <a:rPr kumimoji="1" lang="en-US" altLang="ja-JP" sz="1050" b="0"/>
                        <a:t>3</a:t>
                      </a:r>
                      <a:r>
                        <a:rPr kumimoji="1" lang="ja-JP" altLang="en-US" sz="1050" b="0"/>
                        <a:t>：グループ</a:t>
                      </a:r>
                      <a:r>
                        <a:rPr kumimoji="1" lang="en-US" altLang="ja-JP" sz="1050" b="0"/>
                        <a:t>3</a:t>
                      </a:r>
                      <a:endParaRPr kumimoji="1" lang="ja-JP" altLang="en-US" sz="1050" b="0"/>
                    </a:p>
                  </a:txBody>
                  <a:tcPr anchor="ctr">
                    <a:solidFill>
                      <a:schemeClr val="accent1">
                        <a:lumMod val="20000"/>
                        <a:lumOff val="80000"/>
                      </a:schemeClr>
                    </a:solidFill>
                  </a:tcPr>
                </a:tc>
                <a:extLst>
                  <a:ext uri="{0D108BD9-81ED-4DB2-BD59-A6C34878D82A}">
                    <a16:rowId xmlns:a16="http://schemas.microsoft.com/office/drawing/2014/main" val="3309490389"/>
                  </a:ext>
                </a:extLst>
              </a:tr>
              <a:tr h="232444">
                <a:tc>
                  <a:txBody>
                    <a:bodyPr/>
                    <a:lstStyle/>
                    <a:p>
                      <a:r>
                        <a:rPr kumimoji="1" lang="ja-JP" altLang="en-US" sz="1050" b="0"/>
                        <a:t>クライアント端末</a:t>
                      </a:r>
                      <a:r>
                        <a:rPr kumimoji="1" lang="en-US" altLang="ja-JP" sz="1050" b="0"/>
                        <a:t>IP</a:t>
                      </a:r>
                      <a:r>
                        <a:rPr kumimoji="1" lang="ja-JP" altLang="en-US" sz="1050" b="0"/>
                        <a:t>アドレス</a:t>
                      </a:r>
                    </a:p>
                  </a:txBody>
                  <a:tcPr anchor="ctr">
                    <a:solidFill>
                      <a:schemeClr val="tx2">
                        <a:lumMod val="40000"/>
                        <a:lumOff val="60000"/>
                      </a:schemeClr>
                    </a:solidFill>
                  </a:tcPr>
                </a:tc>
                <a:tc>
                  <a:txBody>
                    <a:bodyPr/>
                    <a:lstStyle/>
                    <a:p>
                      <a:r>
                        <a:rPr kumimoji="1" lang="ja-JP" altLang="en-US" sz="1050" b="0"/>
                        <a:t>ログ対象のクライアント端末</a:t>
                      </a:r>
                      <a:r>
                        <a:rPr kumimoji="1" lang="en-US" altLang="ja-JP" sz="1050" b="0"/>
                        <a:t>IP</a:t>
                      </a:r>
                      <a:r>
                        <a:rPr kumimoji="1" lang="ja-JP" altLang="en-US" sz="1050" b="0"/>
                        <a:t>アドレスが表示されます</a:t>
                      </a:r>
                      <a:endParaRPr kumimoji="1" lang="en-US" altLang="ja-JP" sz="1050" b="0"/>
                    </a:p>
                  </a:txBody>
                  <a:tcPr anchor="ctr">
                    <a:solidFill>
                      <a:schemeClr val="accent1">
                        <a:lumMod val="20000"/>
                        <a:lumOff val="80000"/>
                      </a:schemeClr>
                    </a:solidFill>
                  </a:tcPr>
                </a:tc>
                <a:extLst>
                  <a:ext uri="{0D108BD9-81ED-4DB2-BD59-A6C34878D82A}">
                    <a16:rowId xmlns:a16="http://schemas.microsoft.com/office/drawing/2014/main" val="784776312"/>
                  </a:ext>
                </a:extLst>
              </a:tr>
              <a:tr h="232444">
                <a:tc>
                  <a:txBody>
                    <a:bodyPr/>
                    <a:lstStyle/>
                    <a:p>
                      <a:r>
                        <a:rPr kumimoji="1" lang="ja-JP" altLang="en-US" sz="1050" b="0"/>
                        <a:t>グローバル</a:t>
                      </a:r>
                      <a:r>
                        <a:rPr kumimoji="1" lang="en-US" altLang="ja-JP" sz="1050" b="0"/>
                        <a:t>IP</a:t>
                      </a:r>
                      <a:r>
                        <a:rPr kumimoji="1" lang="ja-JP" altLang="en-US" sz="1050" b="0"/>
                        <a:t>アドレス</a:t>
                      </a:r>
                    </a:p>
                  </a:txBody>
                  <a:tcPr anchor="ctr">
                    <a:solidFill>
                      <a:schemeClr val="tx2">
                        <a:lumMod val="40000"/>
                        <a:lumOff val="60000"/>
                      </a:schemeClr>
                    </a:solidFill>
                  </a:tcPr>
                </a:tc>
                <a:tc>
                  <a:txBody>
                    <a:bodyPr/>
                    <a:lstStyle/>
                    <a:p>
                      <a:r>
                        <a:rPr kumimoji="1" lang="en-US" altLang="ja-JP" sz="1050" b="0"/>
                        <a:t>WEB</a:t>
                      </a:r>
                      <a:r>
                        <a:rPr kumimoji="1" lang="ja-JP" altLang="en-US" sz="1050" b="0"/>
                        <a:t>アクセス先の</a:t>
                      </a:r>
                      <a:r>
                        <a:rPr kumimoji="1" lang="en-US" altLang="ja-JP" sz="1050" b="0"/>
                        <a:t>IP</a:t>
                      </a:r>
                      <a:r>
                        <a:rPr kumimoji="1" lang="ja-JP" altLang="en-US" sz="1050" b="0"/>
                        <a:t>アドレスが表示されます</a:t>
                      </a:r>
                    </a:p>
                  </a:txBody>
                  <a:tcPr anchor="ctr">
                    <a:solidFill>
                      <a:schemeClr val="accent1">
                        <a:lumMod val="20000"/>
                        <a:lumOff val="80000"/>
                      </a:schemeClr>
                    </a:solidFill>
                  </a:tcPr>
                </a:tc>
                <a:extLst>
                  <a:ext uri="{0D108BD9-81ED-4DB2-BD59-A6C34878D82A}">
                    <a16:rowId xmlns:a16="http://schemas.microsoft.com/office/drawing/2014/main" val="282718608"/>
                  </a:ext>
                </a:extLst>
              </a:tr>
              <a:tr h="232444">
                <a:tc>
                  <a:txBody>
                    <a:bodyPr/>
                    <a:lstStyle/>
                    <a:p>
                      <a:r>
                        <a:rPr kumimoji="1" lang="ja-JP" altLang="en-US" sz="1050" b="0"/>
                        <a:t>シーケンス番号</a:t>
                      </a:r>
                    </a:p>
                  </a:txBody>
                  <a:tcPr anchor="ctr">
                    <a:solidFill>
                      <a:schemeClr val="tx2">
                        <a:lumMod val="40000"/>
                        <a:lumOff val="60000"/>
                      </a:schemeClr>
                    </a:solidFill>
                  </a:tcPr>
                </a:tc>
                <a:tc>
                  <a:txBody>
                    <a:bodyPr/>
                    <a:lstStyle/>
                    <a:p>
                      <a:r>
                        <a:rPr kumimoji="1" lang="ja-JP" altLang="en-US" sz="1050" b="0"/>
                        <a:t>シーケンス番号が表示されます</a:t>
                      </a:r>
                    </a:p>
                  </a:txBody>
                  <a:tcPr anchor="ctr">
                    <a:solidFill>
                      <a:schemeClr val="accent1">
                        <a:lumMod val="20000"/>
                        <a:lumOff val="80000"/>
                      </a:schemeClr>
                    </a:solidFill>
                  </a:tcPr>
                </a:tc>
                <a:extLst>
                  <a:ext uri="{0D108BD9-81ED-4DB2-BD59-A6C34878D82A}">
                    <a16:rowId xmlns:a16="http://schemas.microsoft.com/office/drawing/2014/main" val="3208176260"/>
                  </a:ext>
                </a:extLst>
              </a:tr>
              <a:tr h="232444">
                <a:tc>
                  <a:txBody>
                    <a:bodyPr/>
                    <a:lstStyle/>
                    <a:p>
                      <a:r>
                        <a:rPr kumimoji="1" lang="ja-JP" altLang="en-US" sz="1050" b="0"/>
                        <a:t>データ転送量</a:t>
                      </a:r>
                    </a:p>
                  </a:txBody>
                  <a:tcPr anchor="ctr">
                    <a:solidFill>
                      <a:schemeClr val="tx2">
                        <a:lumMod val="40000"/>
                        <a:lumOff val="60000"/>
                      </a:schemeClr>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050" b="0"/>
                        <a:t>データ転送量が表示されます</a:t>
                      </a:r>
                    </a:p>
                  </a:txBody>
                  <a:tcPr anchor="ctr">
                    <a:solidFill>
                      <a:schemeClr val="accent1">
                        <a:lumMod val="20000"/>
                        <a:lumOff val="80000"/>
                      </a:schemeClr>
                    </a:solidFill>
                  </a:tcPr>
                </a:tc>
                <a:extLst>
                  <a:ext uri="{0D108BD9-81ED-4DB2-BD59-A6C34878D82A}">
                    <a16:rowId xmlns:a16="http://schemas.microsoft.com/office/drawing/2014/main" val="1823561157"/>
                  </a:ext>
                </a:extLst>
              </a:tr>
              <a:tr h="232444">
                <a:tc>
                  <a:txBody>
                    <a:bodyPr/>
                    <a:lstStyle/>
                    <a:p>
                      <a:r>
                        <a:rPr kumimoji="1" lang="en-US" altLang="ja-JP" sz="1050" b="0"/>
                        <a:t>HTTP</a:t>
                      </a:r>
                      <a:r>
                        <a:rPr kumimoji="1" lang="ja-JP" altLang="en-US" sz="1050" b="0"/>
                        <a:t>メソッド</a:t>
                      </a:r>
                    </a:p>
                  </a:txBody>
                  <a:tcPr anchor="ctr">
                    <a:solidFill>
                      <a:schemeClr val="tx2">
                        <a:lumMod val="40000"/>
                        <a:lumOff val="60000"/>
                      </a:schemeClr>
                    </a:solidFill>
                  </a:tcPr>
                </a:tc>
                <a:tc>
                  <a:txBody>
                    <a:bodyPr/>
                    <a:lstStyle/>
                    <a:p>
                      <a:r>
                        <a:rPr kumimoji="1" lang="en-US" altLang="ja-JP" sz="1050" b="0"/>
                        <a:t>HTTP</a:t>
                      </a:r>
                      <a:r>
                        <a:rPr kumimoji="1" lang="ja-JP" altLang="en-US" sz="1050" b="0"/>
                        <a:t>メソッドが表示されます</a:t>
                      </a:r>
                      <a:br>
                        <a:rPr kumimoji="1" lang="en-US" altLang="ja-JP" sz="1050" b="0"/>
                      </a:br>
                      <a:r>
                        <a:rPr kumimoji="1" lang="ja-JP" altLang="en-US" sz="1050" b="0"/>
                        <a:t>例）</a:t>
                      </a:r>
                      <a:r>
                        <a:rPr kumimoji="1" lang="en-US" altLang="ja-JP" sz="1050" b="0"/>
                        <a:t>GET</a:t>
                      </a:r>
                      <a:r>
                        <a:rPr kumimoji="1" lang="ja-JP" altLang="en-US" sz="1050" b="0"/>
                        <a:t>、</a:t>
                      </a:r>
                      <a:r>
                        <a:rPr kumimoji="1" lang="en-US" altLang="ja-JP" sz="1050" b="0"/>
                        <a:t>POST</a:t>
                      </a:r>
                      <a:endParaRPr kumimoji="1" lang="ja-JP" altLang="en-US" sz="1050" b="0"/>
                    </a:p>
                  </a:txBody>
                  <a:tcPr anchor="ctr">
                    <a:solidFill>
                      <a:schemeClr val="accent1">
                        <a:lumMod val="20000"/>
                        <a:lumOff val="80000"/>
                      </a:schemeClr>
                    </a:solidFill>
                  </a:tcPr>
                </a:tc>
                <a:extLst>
                  <a:ext uri="{0D108BD9-81ED-4DB2-BD59-A6C34878D82A}">
                    <a16:rowId xmlns:a16="http://schemas.microsoft.com/office/drawing/2014/main" val="2783814037"/>
                  </a:ext>
                </a:extLst>
              </a:tr>
              <a:tr h="232444">
                <a:tc>
                  <a:txBody>
                    <a:bodyPr/>
                    <a:lstStyle/>
                    <a:p>
                      <a:r>
                        <a:rPr kumimoji="1" lang="en-US" altLang="ja-JP" sz="1050" b="0"/>
                        <a:t>URL</a:t>
                      </a:r>
                      <a:endParaRPr kumimoji="1" lang="ja-JP" altLang="en-US" sz="1050" b="0"/>
                    </a:p>
                  </a:txBody>
                  <a:tcPr anchor="ctr">
                    <a:solidFill>
                      <a:schemeClr val="tx2">
                        <a:lumMod val="40000"/>
                        <a:lumOff val="60000"/>
                      </a:schemeClr>
                    </a:solidFill>
                  </a:tcPr>
                </a:tc>
                <a:tc>
                  <a:txBody>
                    <a:bodyPr/>
                    <a:lstStyle/>
                    <a:p>
                      <a:r>
                        <a:rPr kumimoji="1" lang="ja-JP" altLang="en-US" sz="1050" b="0"/>
                        <a:t>アクセス先の</a:t>
                      </a:r>
                      <a:r>
                        <a:rPr kumimoji="1" lang="en-US" altLang="ja-JP" sz="1050" b="0"/>
                        <a:t>URL</a:t>
                      </a:r>
                      <a:r>
                        <a:rPr kumimoji="1" lang="ja-JP" altLang="en-US" sz="1050" b="0"/>
                        <a:t>が表示されます</a:t>
                      </a:r>
                    </a:p>
                  </a:txBody>
                  <a:tcPr anchor="ctr">
                    <a:solidFill>
                      <a:schemeClr val="accent1">
                        <a:lumMod val="20000"/>
                        <a:lumOff val="80000"/>
                      </a:schemeClr>
                    </a:solidFill>
                  </a:tcPr>
                </a:tc>
                <a:extLst>
                  <a:ext uri="{0D108BD9-81ED-4DB2-BD59-A6C34878D82A}">
                    <a16:rowId xmlns:a16="http://schemas.microsoft.com/office/drawing/2014/main" val="3337650003"/>
                  </a:ext>
                </a:extLst>
              </a:tr>
            </a:tbl>
          </a:graphicData>
        </a:graphic>
      </p:graphicFrame>
      <p:sp>
        <p:nvSpPr>
          <p:cNvPr id="7" name="テキスト プレースホルダー 2">
            <a:extLst>
              <a:ext uri="{FF2B5EF4-FFF2-40B4-BE49-F238E27FC236}">
                <a16:creationId xmlns:a16="http://schemas.microsoft.com/office/drawing/2014/main" id="{807171AF-4FF3-9623-BB34-A689DD1B0680}"/>
              </a:ext>
            </a:extLst>
          </p:cNvPr>
          <p:cNvSpPr txBox="1">
            <a:spLocks/>
          </p:cNvSpPr>
          <p:nvPr/>
        </p:nvSpPr>
        <p:spPr>
          <a:xfrm>
            <a:off x="586489" y="5941877"/>
            <a:ext cx="11029616" cy="365125"/>
          </a:xfrm>
          <a:prstGeom prst="rect">
            <a:avLst/>
          </a:prstGeom>
        </p:spPr>
        <p:txBody>
          <a:bodyPr vert="horz" lIns="91440" tIns="45720" rIns="91440" bIns="45720" rtlCol="0" anchor="t">
            <a:normAutofit/>
          </a:bodyPr>
          <a:lstStyle>
            <a:lvl1pPr marL="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kumimoji="1" sz="1400" b="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9pPr>
          </a:lstStyle>
          <a:p>
            <a:r>
              <a:rPr lang="ja-JP" altLang="en-US"/>
              <a:t>次のページに続きます↓</a:t>
            </a:r>
          </a:p>
        </p:txBody>
      </p:sp>
      <p:sp>
        <p:nvSpPr>
          <p:cNvPr id="5" name="スライド番号プレースホルダー 4">
            <a:extLst>
              <a:ext uri="{FF2B5EF4-FFF2-40B4-BE49-F238E27FC236}">
                <a16:creationId xmlns:a16="http://schemas.microsoft.com/office/drawing/2014/main" id="{EE137BAE-4C77-F81D-53EA-01155C6D32CA}"/>
              </a:ext>
            </a:extLst>
          </p:cNvPr>
          <p:cNvSpPr>
            <a:spLocks noGrp="1"/>
          </p:cNvSpPr>
          <p:nvPr>
            <p:ph type="sldNum" sz="quarter" idx="16"/>
          </p:nvPr>
        </p:nvSpPr>
        <p:spPr/>
        <p:txBody>
          <a:bodyPr/>
          <a:lstStyle/>
          <a:p>
            <a:fld id="{D57F1E4F-1CFF-5643-939E-217C01CDF565}" type="slidenum">
              <a:rPr lang="en-US" smtClean="0"/>
              <a:pPr/>
              <a:t>15</a:t>
            </a:fld>
            <a:endParaRPr lang="en-US" dirty="0"/>
          </a:p>
        </p:txBody>
      </p:sp>
    </p:spTree>
    <p:extLst>
      <p:ext uri="{BB962C8B-B14F-4D97-AF65-F5344CB8AC3E}">
        <p14:creationId xmlns:p14="http://schemas.microsoft.com/office/powerpoint/2010/main" val="10898387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ECAFBE-BE57-F6D7-405D-A8FD7717E5A6}"/>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C06E851D-F642-28CC-8D8D-DD81861E63C9}"/>
              </a:ext>
            </a:extLst>
          </p:cNvPr>
          <p:cNvSpPr>
            <a:spLocks noGrp="1"/>
          </p:cNvSpPr>
          <p:nvPr>
            <p:ph type="title"/>
          </p:nvPr>
        </p:nvSpPr>
        <p:spPr/>
        <p:txBody>
          <a:bodyPr/>
          <a:lstStyle/>
          <a:p>
            <a:endParaRPr kumimoji="1" lang="ja-JP" altLang="en-US"/>
          </a:p>
        </p:txBody>
      </p:sp>
      <p:sp>
        <p:nvSpPr>
          <p:cNvPr id="3" name="テキスト プレースホルダー 2">
            <a:extLst>
              <a:ext uri="{FF2B5EF4-FFF2-40B4-BE49-F238E27FC236}">
                <a16:creationId xmlns:a16="http://schemas.microsoft.com/office/drawing/2014/main" id="{F0891902-BAFE-1749-D3FD-E542809468D8}"/>
              </a:ext>
            </a:extLst>
          </p:cNvPr>
          <p:cNvSpPr>
            <a:spLocks noGrp="1"/>
          </p:cNvSpPr>
          <p:nvPr>
            <p:ph type="body" sz="quarter" idx="13"/>
          </p:nvPr>
        </p:nvSpPr>
        <p:spPr/>
        <p:txBody>
          <a:bodyPr/>
          <a:lstStyle/>
          <a:p>
            <a:r>
              <a:rPr lang="en-US" altLang="ja-JP" b="1"/>
              <a:t>【</a:t>
            </a:r>
            <a:r>
              <a:rPr kumimoji="1" lang="ja-JP" altLang="en-US" b="1"/>
              <a:t>アクセスログ</a:t>
            </a:r>
            <a:r>
              <a:rPr kumimoji="1" lang="en-US" altLang="ja-JP" b="1"/>
              <a:t>】</a:t>
            </a:r>
            <a:br>
              <a:rPr kumimoji="1" lang="en-US" altLang="ja-JP"/>
            </a:br>
            <a:r>
              <a:rPr lang="en-US" altLang="ja-JP"/>
              <a:t>yyyy/mm/dd hh:mm:ss</a:t>
            </a:r>
            <a:r>
              <a:rPr kumimoji="1" lang="en-US" altLang="ja-JP"/>
              <a:t>, </a:t>
            </a:r>
            <a:r>
              <a:rPr lang="ja-JP" altLang="en-US"/>
              <a:t>通信状態</a:t>
            </a:r>
            <a:r>
              <a:rPr kumimoji="1" lang="en-US" altLang="ja-JP"/>
              <a:t>, </a:t>
            </a:r>
            <a:r>
              <a:rPr kumimoji="1" lang="ja-JP" altLang="en-US"/>
              <a:t>グループ番号</a:t>
            </a:r>
            <a:r>
              <a:rPr kumimoji="1" lang="en-US" altLang="ja-JP"/>
              <a:t>, </a:t>
            </a:r>
            <a:r>
              <a:rPr kumimoji="1" lang="ja-JP" altLang="en-US"/>
              <a:t>通信領域</a:t>
            </a:r>
            <a:r>
              <a:rPr kumimoji="1" lang="en-US" altLang="ja-JP"/>
              <a:t>,</a:t>
            </a:r>
            <a:r>
              <a:rPr lang="ja-JP" altLang="en-US"/>
              <a:t> </a:t>
            </a:r>
            <a:r>
              <a:rPr kumimoji="1" lang="ja-JP" altLang="en-US"/>
              <a:t>クライアント端末</a:t>
            </a:r>
            <a:r>
              <a:rPr kumimoji="1" lang="en-US" altLang="ja-JP"/>
              <a:t>IP</a:t>
            </a:r>
            <a:r>
              <a:rPr kumimoji="1" lang="ja-JP" altLang="en-US"/>
              <a:t>アドレス</a:t>
            </a:r>
            <a:r>
              <a:rPr kumimoji="1" lang="en-US" altLang="ja-JP"/>
              <a:t>:</a:t>
            </a:r>
            <a:r>
              <a:rPr kumimoji="1" lang="ja-JP" altLang="en-US"/>
              <a:t>ポート番号</a:t>
            </a:r>
            <a:r>
              <a:rPr kumimoji="1" lang="en-US" altLang="ja-JP"/>
              <a:t>1, </a:t>
            </a:r>
            <a:r>
              <a:rPr kumimoji="1" lang="ja-JP" altLang="en-US"/>
              <a:t>グローバル</a:t>
            </a:r>
            <a:r>
              <a:rPr kumimoji="1" lang="en-US" altLang="ja-JP"/>
              <a:t>IP</a:t>
            </a:r>
            <a:r>
              <a:rPr kumimoji="1" lang="ja-JP" altLang="en-US"/>
              <a:t>アドレス</a:t>
            </a:r>
            <a:r>
              <a:rPr kumimoji="1" lang="en-US" altLang="ja-JP"/>
              <a:t>:</a:t>
            </a:r>
            <a:r>
              <a:rPr kumimoji="1" lang="ja-JP" altLang="en-US"/>
              <a:t>ポート番号</a:t>
            </a:r>
            <a:r>
              <a:rPr kumimoji="1" lang="en-US" altLang="ja-JP"/>
              <a:t>2</a:t>
            </a:r>
            <a:endParaRPr kumimoji="1" lang="ja-JP" altLang="en-US"/>
          </a:p>
        </p:txBody>
      </p:sp>
      <p:sp>
        <p:nvSpPr>
          <p:cNvPr id="4" name="フッター プレースホルダー 3">
            <a:extLst>
              <a:ext uri="{FF2B5EF4-FFF2-40B4-BE49-F238E27FC236}">
                <a16:creationId xmlns:a16="http://schemas.microsoft.com/office/drawing/2014/main" id="{7903DF24-41F5-860C-9317-E790CA424D6F}"/>
              </a:ext>
            </a:extLst>
          </p:cNvPr>
          <p:cNvSpPr>
            <a:spLocks noGrp="1"/>
          </p:cNvSpPr>
          <p:nvPr>
            <p:ph type="ftr" sz="quarter" idx="15"/>
          </p:nvPr>
        </p:nvSpPr>
        <p:spPr/>
        <p:txBody>
          <a:bodyPr/>
          <a:lstStyle/>
          <a:p>
            <a:r>
              <a:rPr lang="en-US" altLang="ja-JP" cap="none"/>
              <a:t>Copyright 2025 Technol INC. All Rights Reserved.</a:t>
            </a:r>
          </a:p>
        </p:txBody>
      </p:sp>
      <p:graphicFrame>
        <p:nvGraphicFramePr>
          <p:cNvPr id="6" name="表 5">
            <a:extLst>
              <a:ext uri="{FF2B5EF4-FFF2-40B4-BE49-F238E27FC236}">
                <a16:creationId xmlns:a16="http://schemas.microsoft.com/office/drawing/2014/main" id="{F5B1B47D-9874-5732-59FD-0622CD9CA659}"/>
              </a:ext>
            </a:extLst>
          </p:cNvPr>
          <p:cNvGraphicFramePr>
            <a:graphicFrameLocks noGrp="1"/>
          </p:cNvGraphicFramePr>
          <p:nvPr>
            <p:extLst>
              <p:ext uri="{D42A27DB-BD31-4B8C-83A1-F6EECF244321}">
                <p14:modId xmlns:p14="http://schemas.microsoft.com/office/powerpoint/2010/main" val="2570683977"/>
              </p:ext>
            </p:extLst>
          </p:nvPr>
        </p:nvGraphicFramePr>
        <p:xfrm>
          <a:off x="2903630" y="1657202"/>
          <a:ext cx="6395335" cy="3451860"/>
        </p:xfrm>
        <a:graphic>
          <a:graphicData uri="http://schemas.openxmlformats.org/drawingml/2006/table">
            <a:tbl>
              <a:tblPr firstRow="1" bandRow="1">
                <a:tableStyleId>{69CF1AB2-1976-4502-BF36-3FF5EA218861}</a:tableStyleId>
              </a:tblPr>
              <a:tblGrid>
                <a:gridCol w="1928110">
                  <a:extLst>
                    <a:ext uri="{9D8B030D-6E8A-4147-A177-3AD203B41FA5}">
                      <a16:colId xmlns:a16="http://schemas.microsoft.com/office/drawing/2014/main" val="1461154638"/>
                    </a:ext>
                  </a:extLst>
                </a:gridCol>
                <a:gridCol w="4467225">
                  <a:extLst>
                    <a:ext uri="{9D8B030D-6E8A-4147-A177-3AD203B41FA5}">
                      <a16:colId xmlns:a16="http://schemas.microsoft.com/office/drawing/2014/main" val="990038833"/>
                    </a:ext>
                  </a:extLst>
                </a:gridCol>
              </a:tblGrid>
              <a:tr h="232444">
                <a:tc>
                  <a:txBody>
                    <a:bodyPr/>
                    <a:lstStyle/>
                    <a:p>
                      <a:r>
                        <a:rPr kumimoji="1" lang="en-US" altLang="ja-JP" sz="1050" b="0"/>
                        <a:t>yyyy/mm/dd</a:t>
                      </a:r>
                      <a:r>
                        <a:rPr kumimoji="1" lang="ja-JP" altLang="en-US" sz="1050" b="0"/>
                        <a:t> </a:t>
                      </a:r>
                      <a:r>
                        <a:rPr kumimoji="1" lang="en-US" altLang="ja-JP" sz="1050" b="0"/>
                        <a:t>hh:mm:ss</a:t>
                      </a:r>
                    </a:p>
                  </a:txBody>
                  <a:tcPr anchor="ctr">
                    <a:solidFill>
                      <a:schemeClr val="tx2">
                        <a:lumMod val="40000"/>
                        <a:lumOff val="60000"/>
                      </a:schemeClr>
                    </a:solidFill>
                  </a:tcPr>
                </a:tc>
                <a:tc>
                  <a:txBody>
                    <a:bodyPr/>
                    <a:lstStyle/>
                    <a:p>
                      <a:r>
                        <a:rPr kumimoji="1" lang="ja-JP" altLang="en-US" sz="1050" b="0"/>
                        <a:t>ログが出力された日時が表示されます　</a:t>
                      </a:r>
                      <a:br>
                        <a:rPr kumimoji="1" lang="en-US" altLang="ja-JP" sz="1050" b="0"/>
                      </a:br>
                      <a:r>
                        <a:rPr kumimoji="1" lang="ja-JP" altLang="en-US" sz="1050" b="0"/>
                        <a:t>例）</a:t>
                      </a:r>
                      <a:r>
                        <a:rPr kumimoji="1" lang="en-US" altLang="ja-JP" sz="1050" b="0"/>
                        <a:t>2025/06/30</a:t>
                      </a:r>
                      <a:r>
                        <a:rPr kumimoji="1" lang="ja-JP" altLang="en-US" sz="1050" b="0"/>
                        <a:t> </a:t>
                      </a:r>
                      <a:r>
                        <a:rPr kumimoji="1" lang="en-US" altLang="ja-JP" sz="1050" b="0"/>
                        <a:t>09:00:00</a:t>
                      </a:r>
                      <a:endParaRPr kumimoji="1" lang="ja-JP" altLang="en-US" sz="1050" b="0"/>
                    </a:p>
                  </a:txBody>
                  <a:tcPr anchor="ctr">
                    <a:solidFill>
                      <a:schemeClr val="accent1">
                        <a:lumMod val="20000"/>
                        <a:lumOff val="80000"/>
                      </a:schemeClr>
                    </a:solidFill>
                  </a:tcPr>
                </a:tc>
                <a:extLst>
                  <a:ext uri="{0D108BD9-81ED-4DB2-BD59-A6C34878D82A}">
                    <a16:rowId xmlns:a16="http://schemas.microsoft.com/office/drawing/2014/main" val="3209124741"/>
                  </a:ext>
                </a:extLst>
              </a:tr>
              <a:tr h="232444">
                <a:tc>
                  <a:txBody>
                    <a:bodyPr/>
                    <a:lstStyle/>
                    <a:p>
                      <a:r>
                        <a:rPr kumimoji="1" lang="ja-JP" altLang="en-US" sz="1050" b="0"/>
                        <a:t>通信状態</a:t>
                      </a:r>
                      <a:endParaRPr kumimoji="1" lang="en-US" altLang="ja-JP" sz="1050" b="0"/>
                    </a:p>
                  </a:txBody>
                  <a:tcPr anchor="ctr">
                    <a:solidFill>
                      <a:schemeClr val="tx2">
                        <a:lumMod val="40000"/>
                        <a:lumOff val="60000"/>
                      </a:schemeClr>
                    </a:solidFill>
                  </a:tcPr>
                </a:tc>
                <a:tc>
                  <a:txBody>
                    <a:bodyPr/>
                    <a:lstStyle/>
                    <a:p>
                      <a:r>
                        <a:rPr kumimoji="1" lang="ja-JP" altLang="en-US" sz="1050" b="0"/>
                        <a:t>通信状態が表示されます</a:t>
                      </a:r>
                      <a:endParaRPr kumimoji="1" lang="en-US" altLang="ja-JP" sz="1050" b="0"/>
                    </a:p>
                    <a:p>
                      <a:r>
                        <a:rPr kumimoji="1" lang="en-US" altLang="ja-JP" sz="1050" b="0"/>
                        <a:t>1</a:t>
                      </a:r>
                      <a:r>
                        <a:rPr kumimoji="1" lang="ja-JP" altLang="en-US" sz="1050" b="0"/>
                        <a:t>：通信成功</a:t>
                      </a:r>
                      <a:br>
                        <a:rPr kumimoji="1" lang="en-US" altLang="ja-JP" sz="1050" b="0"/>
                      </a:br>
                      <a:r>
                        <a:rPr kumimoji="1" lang="en-US" altLang="ja-JP" sz="1050" b="0"/>
                        <a:t>-1</a:t>
                      </a:r>
                      <a:r>
                        <a:rPr kumimoji="1" lang="ja-JP" altLang="en-US" sz="1050" b="0"/>
                        <a:t>：通信失敗</a:t>
                      </a:r>
                      <a:endParaRPr kumimoji="1" lang="en-US" altLang="ja-JP" sz="1050" b="0"/>
                    </a:p>
                  </a:txBody>
                  <a:tcPr anchor="ctr">
                    <a:solidFill>
                      <a:schemeClr val="accent1">
                        <a:lumMod val="20000"/>
                        <a:lumOff val="80000"/>
                      </a:schemeClr>
                    </a:solidFill>
                  </a:tcPr>
                </a:tc>
                <a:extLst>
                  <a:ext uri="{0D108BD9-81ED-4DB2-BD59-A6C34878D82A}">
                    <a16:rowId xmlns:a16="http://schemas.microsoft.com/office/drawing/2014/main" val="4137915359"/>
                  </a:ext>
                </a:extLst>
              </a:tr>
              <a:tr h="232444">
                <a:tc>
                  <a:txBody>
                    <a:bodyPr/>
                    <a:lstStyle/>
                    <a:p>
                      <a:r>
                        <a:rPr kumimoji="1" lang="ja-JP" altLang="en-US" sz="1050" b="0"/>
                        <a:t>グループ番号</a:t>
                      </a:r>
                    </a:p>
                  </a:txBody>
                  <a:tcPr anchor="ctr">
                    <a:solidFill>
                      <a:schemeClr val="tx2">
                        <a:lumMod val="40000"/>
                        <a:lumOff val="60000"/>
                      </a:schemeClr>
                    </a:solidFill>
                  </a:tcPr>
                </a:tc>
                <a:tc>
                  <a:txBody>
                    <a:bodyPr/>
                    <a:lstStyle/>
                    <a:p>
                      <a:r>
                        <a:rPr kumimoji="1" lang="ja-JP" altLang="en-US" sz="1050" b="0"/>
                        <a:t>クライアント端末が所属するグループが表示されます</a:t>
                      </a:r>
                      <a:endParaRPr kumimoji="1" lang="en-US" altLang="ja-JP" sz="1050" b="0"/>
                    </a:p>
                    <a:p>
                      <a:r>
                        <a:rPr kumimoji="1" lang="en-US" altLang="ja-JP" sz="1050" b="0"/>
                        <a:t>100</a:t>
                      </a:r>
                      <a:r>
                        <a:rPr kumimoji="1" lang="ja-JP" altLang="en-US" sz="1050" b="0"/>
                        <a:t>：デフォルトグループ</a:t>
                      </a:r>
                      <a:endParaRPr kumimoji="1" lang="en-US" altLang="ja-JP" sz="1050" b="0"/>
                    </a:p>
                    <a:p>
                      <a:r>
                        <a:rPr kumimoji="1" lang="en-US" altLang="ja-JP" sz="1050" b="0"/>
                        <a:t>1</a:t>
                      </a:r>
                      <a:r>
                        <a:rPr kumimoji="1" lang="ja-JP" altLang="en-US" sz="1050" b="0"/>
                        <a:t>：グループ</a:t>
                      </a:r>
                      <a:r>
                        <a:rPr kumimoji="1" lang="en-US" altLang="ja-JP" sz="1050" b="0"/>
                        <a:t>1</a:t>
                      </a:r>
                    </a:p>
                    <a:p>
                      <a:r>
                        <a:rPr kumimoji="1" lang="en-US" altLang="ja-JP" sz="1050" b="0"/>
                        <a:t>2</a:t>
                      </a:r>
                      <a:r>
                        <a:rPr kumimoji="1" lang="ja-JP" altLang="en-US" sz="1050" b="0"/>
                        <a:t>：グループ</a:t>
                      </a:r>
                      <a:r>
                        <a:rPr kumimoji="1" lang="en-US" altLang="ja-JP" sz="1050" b="0"/>
                        <a:t>2</a:t>
                      </a:r>
                    </a:p>
                    <a:p>
                      <a:r>
                        <a:rPr kumimoji="1" lang="en-US" altLang="ja-JP" sz="1050" b="0"/>
                        <a:t>3</a:t>
                      </a:r>
                      <a:r>
                        <a:rPr kumimoji="1" lang="ja-JP" altLang="en-US" sz="1050" b="0"/>
                        <a:t>：グループ</a:t>
                      </a:r>
                      <a:r>
                        <a:rPr kumimoji="1" lang="en-US" altLang="ja-JP" sz="1050" b="0"/>
                        <a:t>3</a:t>
                      </a:r>
                      <a:endParaRPr kumimoji="1" lang="ja-JP" altLang="en-US" sz="1050" b="0"/>
                    </a:p>
                  </a:txBody>
                  <a:tcPr anchor="ctr">
                    <a:solidFill>
                      <a:schemeClr val="accent1">
                        <a:lumMod val="20000"/>
                        <a:lumOff val="80000"/>
                      </a:schemeClr>
                    </a:solidFill>
                  </a:tcPr>
                </a:tc>
                <a:extLst>
                  <a:ext uri="{0D108BD9-81ED-4DB2-BD59-A6C34878D82A}">
                    <a16:rowId xmlns:a16="http://schemas.microsoft.com/office/drawing/2014/main" val="3309490389"/>
                  </a:ext>
                </a:extLst>
              </a:tr>
              <a:tr h="232444">
                <a:tc>
                  <a:txBody>
                    <a:bodyPr/>
                    <a:lstStyle/>
                    <a:p>
                      <a:r>
                        <a:rPr kumimoji="1" lang="ja-JP" altLang="en-US" sz="1050" b="0"/>
                        <a:t>通信領域</a:t>
                      </a:r>
                    </a:p>
                  </a:txBody>
                  <a:tcPr anchor="ctr">
                    <a:solidFill>
                      <a:schemeClr val="tx2">
                        <a:lumMod val="40000"/>
                        <a:lumOff val="60000"/>
                      </a:schemeClr>
                    </a:solidFill>
                  </a:tcPr>
                </a:tc>
                <a:tc>
                  <a:txBody>
                    <a:bodyPr/>
                    <a:lstStyle/>
                    <a:p>
                      <a:r>
                        <a:rPr kumimoji="1" lang="ja-JP" altLang="en-US" sz="1050" b="0"/>
                        <a:t>通信領域が表示されます</a:t>
                      </a:r>
                      <a:br>
                        <a:rPr kumimoji="1" lang="en-US" altLang="ja-JP" sz="1050" b="0"/>
                      </a:br>
                      <a:r>
                        <a:rPr kumimoji="1" lang="en-US" altLang="ja-JP" sz="1050" b="0"/>
                        <a:t>6</a:t>
                      </a:r>
                      <a:r>
                        <a:rPr kumimoji="1" lang="ja-JP" altLang="en-US" sz="1050" b="0"/>
                        <a:t>：ローカルネットワーク内の通信</a:t>
                      </a:r>
                      <a:br>
                        <a:rPr kumimoji="1" lang="en-US" altLang="ja-JP" sz="1050" b="0"/>
                      </a:br>
                      <a:r>
                        <a:rPr kumimoji="1" lang="en-US" altLang="ja-JP" sz="1050" b="0"/>
                        <a:t>17</a:t>
                      </a:r>
                      <a:r>
                        <a:rPr kumimoji="1" lang="ja-JP" altLang="en-US" sz="1050" b="0"/>
                        <a:t>：外部ネットワークへの通信</a:t>
                      </a:r>
                      <a:endParaRPr kumimoji="1" lang="en-US" altLang="ja-JP" sz="1050" b="0"/>
                    </a:p>
                  </a:txBody>
                  <a:tcPr anchor="ctr">
                    <a:solidFill>
                      <a:schemeClr val="accent1">
                        <a:lumMod val="20000"/>
                        <a:lumOff val="80000"/>
                      </a:schemeClr>
                    </a:solidFill>
                  </a:tcPr>
                </a:tc>
                <a:extLst>
                  <a:ext uri="{0D108BD9-81ED-4DB2-BD59-A6C34878D82A}">
                    <a16:rowId xmlns:a16="http://schemas.microsoft.com/office/drawing/2014/main" val="3257983070"/>
                  </a:ext>
                </a:extLst>
              </a:tr>
              <a:tr h="232444">
                <a:tc>
                  <a:txBody>
                    <a:bodyPr/>
                    <a:lstStyle/>
                    <a:p>
                      <a:r>
                        <a:rPr kumimoji="1" lang="ja-JP" altLang="en-US" sz="1050" b="0"/>
                        <a:t>クライアント端末</a:t>
                      </a:r>
                      <a:r>
                        <a:rPr kumimoji="1" lang="en-US" altLang="ja-JP" sz="1050" b="0"/>
                        <a:t>IP</a:t>
                      </a:r>
                      <a:r>
                        <a:rPr kumimoji="1" lang="ja-JP" altLang="en-US" sz="1050" b="0"/>
                        <a:t>アドレス</a:t>
                      </a:r>
                    </a:p>
                  </a:txBody>
                  <a:tcPr anchor="ctr">
                    <a:solidFill>
                      <a:schemeClr val="tx2">
                        <a:lumMod val="40000"/>
                        <a:lumOff val="60000"/>
                      </a:schemeClr>
                    </a:solidFill>
                  </a:tcPr>
                </a:tc>
                <a:tc>
                  <a:txBody>
                    <a:bodyPr/>
                    <a:lstStyle/>
                    <a:p>
                      <a:r>
                        <a:rPr kumimoji="1" lang="ja-JP" altLang="en-US" sz="1050" b="0"/>
                        <a:t>ログ対象のクライアント端末</a:t>
                      </a:r>
                      <a:r>
                        <a:rPr kumimoji="1" lang="en-US" altLang="ja-JP" sz="1050" b="0"/>
                        <a:t>IP</a:t>
                      </a:r>
                      <a:r>
                        <a:rPr kumimoji="1" lang="ja-JP" altLang="en-US" sz="1050" b="0"/>
                        <a:t>アドレスが表示されます</a:t>
                      </a:r>
                      <a:endParaRPr kumimoji="1" lang="en-US" altLang="ja-JP" sz="1050" b="0"/>
                    </a:p>
                  </a:txBody>
                  <a:tcPr anchor="ctr">
                    <a:solidFill>
                      <a:schemeClr val="accent1">
                        <a:lumMod val="20000"/>
                        <a:lumOff val="80000"/>
                      </a:schemeClr>
                    </a:solidFill>
                  </a:tcPr>
                </a:tc>
                <a:extLst>
                  <a:ext uri="{0D108BD9-81ED-4DB2-BD59-A6C34878D82A}">
                    <a16:rowId xmlns:a16="http://schemas.microsoft.com/office/drawing/2014/main" val="784776312"/>
                  </a:ext>
                </a:extLst>
              </a:tr>
              <a:tr h="232444">
                <a:tc>
                  <a:txBody>
                    <a:bodyPr/>
                    <a:lstStyle/>
                    <a:p>
                      <a:r>
                        <a:rPr kumimoji="1" lang="ja-JP" altLang="en-US" sz="1050" b="0"/>
                        <a:t>ポート番号</a:t>
                      </a:r>
                      <a:r>
                        <a:rPr kumimoji="1" lang="en-US" altLang="ja-JP" sz="1050" b="0"/>
                        <a:t>1</a:t>
                      </a:r>
                      <a:endParaRPr kumimoji="1" lang="ja-JP" altLang="en-US" sz="1050" b="0"/>
                    </a:p>
                  </a:txBody>
                  <a:tcPr anchor="ctr">
                    <a:solidFill>
                      <a:schemeClr val="tx2">
                        <a:lumMod val="40000"/>
                        <a:lumOff val="60000"/>
                      </a:schemeClr>
                    </a:solidFill>
                  </a:tcPr>
                </a:tc>
                <a:tc>
                  <a:txBody>
                    <a:bodyPr/>
                    <a:lstStyle/>
                    <a:p>
                      <a:r>
                        <a:rPr kumimoji="1" lang="ja-JP" altLang="en-US" sz="1050" b="0"/>
                        <a:t>クライアント端末のポート番号が表示されます</a:t>
                      </a:r>
                      <a:endParaRPr kumimoji="1" lang="en-US" altLang="ja-JP" sz="1050" b="0"/>
                    </a:p>
                  </a:txBody>
                  <a:tcPr anchor="ctr">
                    <a:solidFill>
                      <a:schemeClr val="accent1">
                        <a:lumMod val="20000"/>
                        <a:lumOff val="80000"/>
                      </a:schemeClr>
                    </a:solidFill>
                  </a:tcPr>
                </a:tc>
                <a:extLst>
                  <a:ext uri="{0D108BD9-81ED-4DB2-BD59-A6C34878D82A}">
                    <a16:rowId xmlns:a16="http://schemas.microsoft.com/office/drawing/2014/main" val="1410405423"/>
                  </a:ext>
                </a:extLst>
              </a:tr>
              <a:tr h="232444">
                <a:tc>
                  <a:txBody>
                    <a:bodyPr/>
                    <a:lstStyle/>
                    <a:p>
                      <a:r>
                        <a:rPr kumimoji="1" lang="ja-JP" altLang="en-US" sz="1050" b="0"/>
                        <a:t>グローバル</a:t>
                      </a:r>
                      <a:r>
                        <a:rPr kumimoji="1" lang="en-US" altLang="ja-JP" sz="1050" b="0"/>
                        <a:t>IP</a:t>
                      </a:r>
                      <a:r>
                        <a:rPr kumimoji="1" lang="ja-JP" altLang="en-US" sz="1050" b="0"/>
                        <a:t>アドレス</a:t>
                      </a:r>
                    </a:p>
                  </a:txBody>
                  <a:tcPr anchor="ctr">
                    <a:solidFill>
                      <a:schemeClr val="tx2">
                        <a:lumMod val="40000"/>
                        <a:lumOff val="60000"/>
                      </a:schemeClr>
                    </a:solidFill>
                  </a:tcPr>
                </a:tc>
                <a:tc>
                  <a:txBody>
                    <a:bodyPr/>
                    <a:lstStyle/>
                    <a:p>
                      <a:r>
                        <a:rPr kumimoji="1" lang="ja-JP" altLang="en-US" sz="1050" b="0"/>
                        <a:t>アクセス先の</a:t>
                      </a:r>
                      <a:r>
                        <a:rPr kumimoji="1" lang="en-US" altLang="ja-JP" sz="1050" b="0"/>
                        <a:t>IP</a:t>
                      </a:r>
                      <a:r>
                        <a:rPr kumimoji="1" lang="ja-JP" altLang="en-US" sz="1050" b="0"/>
                        <a:t>アドレスが表示されます</a:t>
                      </a:r>
                    </a:p>
                  </a:txBody>
                  <a:tcPr anchor="ctr">
                    <a:solidFill>
                      <a:schemeClr val="accent1">
                        <a:lumMod val="20000"/>
                        <a:lumOff val="80000"/>
                      </a:schemeClr>
                    </a:solidFill>
                  </a:tcPr>
                </a:tc>
                <a:extLst>
                  <a:ext uri="{0D108BD9-81ED-4DB2-BD59-A6C34878D82A}">
                    <a16:rowId xmlns:a16="http://schemas.microsoft.com/office/drawing/2014/main" val="282718608"/>
                  </a:ext>
                </a:extLst>
              </a:tr>
              <a:tr h="232444">
                <a:tc>
                  <a:txBody>
                    <a:bodyPr/>
                    <a:lstStyle/>
                    <a:p>
                      <a:r>
                        <a:rPr kumimoji="1" lang="ja-JP" altLang="en-US" sz="1050" b="0"/>
                        <a:t>ポート番号</a:t>
                      </a:r>
                      <a:r>
                        <a:rPr kumimoji="1" lang="en-US" altLang="ja-JP" sz="1050" b="0"/>
                        <a:t>2</a:t>
                      </a:r>
                      <a:endParaRPr kumimoji="1" lang="ja-JP" altLang="en-US" sz="1050" b="0"/>
                    </a:p>
                  </a:txBody>
                  <a:tcPr anchor="ctr">
                    <a:solidFill>
                      <a:schemeClr val="tx2">
                        <a:lumMod val="40000"/>
                        <a:lumOff val="60000"/>
                      </a:schemeClr>
                    </a:solidFill>
                  </a:tcPr>
                </a:tc>
                <a:tc>
                  <a:txBody>
                    <a:bodyPr/>
                    <a:lstStyle/>
                    <a:p>
                      <a:r>
                        <a:rPr kumimoji="1" lang="ja-JP" altLang="en-US" sz="1050" b="0"/>
                        <a:t>アクセス先のポート番号が表示されます</a:t>
                      </a:r>
                    </a:p>
                  </a:txBody>
                  <a:tcPr anchor="ctr">
                    <a:solidFill>
                      <a:schemeClr val="accent1">
                        <a:lumMod val="20000"/>
                        <a:lumOff val="80000"/>
                      </a:schemeClr>
                    </a:solidFill>
                  </a:tcPr>
                </a:tc>
                <a:extLst>
                  <a:ext uri="{0D108BD9-81ED-4DB2-BD59-A6C34878D82A}">
                    <a16:rowId xmlns:a16="http://schemas.microsoft.com/office/drawing/2014/main" val="3208176260"/>
                  </a:ext>
                </a:extLst>
              </a:tr>
            </a:tbl>
          </a:graphicData>
        </a:graphic>
      </p:graphicFrame>
      <p:sp>
        <p:nvSpPr>
          <p:cNvPr id="7" name="テキスト プレースホルダー 2">
            <a:extLst>
              <a:ext uri="{FF2B5EF4-FFF2-40B4-BE49-F238E27FC236}">
                <a16:creationId xmlns:a16="http://schemas.microsoft.com/office/drawing/2014/main" id="{7DBEFFB2-B607-C0F4-514A-F074EAD664A1}"/>
              </a:ext>
            </a:extLst>
          </p:cNvPr>
          <p:cNvSpPr txBox="1">
            <a:spLocks/>
          </p:cNvSpPr>
          <p:nvPr/>
        </p:nvSpPr>
        <p:spPr>
          <a:xfrm>
            <a:off x="586489" y="5941877"/>
            <a:ext cx="11029616" cy="365125"/>
          </a:xfrm>
          <a:prstGeom prst="rect">
            <a:avLst/>
          </a:prstGeom>
        </p:spPr>
        <p:txBody>
          <a:bodyPr vert="horz" lIns="91440" tIns="45720" rIns="91440" bIns="45720" rtlCol="0" anchor="t">
            <a:normAutofit/>
          </a:bodyPr>
          <a:lstStyle>
            <a:lvl1pPr marL="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kumimoji="1" sz="1400" b="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9pPr>
          </a:lstStyle>
          <a:p>
            <a:r>
              <a:rPr lang="ja-JP" altLang="en-US"/>
              <a:t>ログの見方の説明は以上になります</a:t>
            </a:r>
          </a:p>
        </p:txBody>
      </p:sp>
      <p:sp>
        <p:nvSpPr>
          <p:cNvPr id="5" name="スライド番号プレースホルダー 4">
            <a:extLst>
              <a:ext uri="{FF2B5EF4-FFF2-40B4-BE49-F238E27FC236}">
                <a16:creationId xmlns:a16="http://schemas.microsoft.com/office/drawing/2014/main" id="{03FB8B9B-48C5-06C1-AD39-114D25758976}"/>
              </a:ext>
            </a:extLst>
          </p:cNvPr>
          <p:cNvSpPr>
            <a:spLocks noGrp="1"/>
          </p:cNvSpPr>
          <p:nvPr>
            <p:ph type="sldNum" sz="quarter" idx="16"/>
          </p:nvPr>
        </p:nvSpPr>
        <p:spPr/>
        <p:txBody>
          <a:bodyPr/>
          <a:lstStyle/>
          <a:p>
            <a:fld id="{D57F1E4F-1CFF-5643-939E-217C01CDF565}" type="slidenum">
              <a:rPr lang="en-US" smtClean="0"/>
              <a:pPr/>
              <a:t>16</a:t>
            </a:fld>
            <a:endParaRPr lang="en-US" dirty="0"/>
          </a:p>
        </p:txBody>
      </p:sp>
    </p:spTree>
    <p:extLst>
      <p:ext uri="{BB962C8B-B14F-4D97-AF65-F5344CB8AC3E}">
        <p14:creationId xmlns:p14="http://schemas.microsoft.com/office/powerpoint/2010/main" val="4388673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58B90A-2B2B-E19D-6308-0363F97EF42E}"/>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88D3D768-8FF5-5449-C7BD-C9CF91DE692D}"/>
              </a:ext>
            </a:extLst>
          </p:cNvPr>
          <p:cNvSpPr>
            <a:spLocks noGrp="1"/>
          </p:cNvSpPr>
          <p:nvPr>
            <p:ph type="title"/>
          </p:nvPr>
        </p:nvSpPr>
        <p:spPr/>
        <p:txBody>
          <a:bodyPr/>
          <a:lstStyle/>
          <a:p>
            <a:r>
              <a:rPr lang="en-US" altLang="ja-JP"/>
              <a:t>3.</a:t>
            </a:r>
            <a:r>
              <a:rPr lang="ja-JP" altLang="en-US"/>
              <a:t>クラウド管理画面でのログ閲覧</a:t>
            </a:r>
            <a:endParaRPr kumimoji="1" lang="ja-JP" altLang="en-US"/>
          </a:p>
        </p:txBody>
      </p:sp>
      <p:sp>
        <p:nvSpPr>
          <p:cNvPr id="3" name="テキスト プレースホルダー 2">
            <a:extLst>
              <a:ext uri="{FF2B5EF4-FFF2-40B4-BE49-F238E27FC236}">
                <a16:creationId xmlns:a16="http://schemas.microsoft.com/office/drawing/2014/main" id="{FA300C79-F834-994F-E311-681892F7D1D5}"/>
              </a:ext>
            </a:extLst>
          </p:cNvPr>
          <p:cNvSpPr>
            <a:spLocks noGrp="1"/>
          </p:cNvSpPr>
          <p:nvPr>
            <p:ph type="body" sz="quarter" idx="13"/>
          </p:nvPr>
        </p:nvSpPr>
        <p:spPr/>
        <p:txBody>
          <a:bodyPr/>
          <a:lstStyle/>
          <a:p>
            <a:r>
              <a:rPr lang="ja-JP" altLang="en-US"/>
              <a:t>①　ログイン選択画面で「クラウドログイン」をクリックします</a:t>
            </a:r>
            <a:endParaRPr kumimoji="1" lang="ja-JP" altLang="en-US"/>
          </a:p>
        </p:txBody>
      </p:sp>
      <p:sp>
        <p:nvSpPr>
          <p:cNvPr id="4" name="フッター プレースホルダー 3">
            <a:extLst>
              <a:ext uri="{FF2B5EF4-FFF2-40B4-BE49-F238E27FC236}">
                <a16:creationId xmlns:a16="http://schemas.microsoft.com/office/drawing/2014/main" id="{FA418716-DFB8-5AD4-1FC3-1DFB087BEBE8}"/>
              </a:ext>
            </a:extLst>
          </p:cNvPr>
          <p:cNvSpPr>
            <a:spLocks noGrp="1"/>
          </p:cNvSpPr>
          <p:nvPr>
            <p:ph type="ftr" sz="quarter" idx="15"/>
          </p:nvPr>
        </p:nvSpPr>
        <p:spPr/>
        <p:txBody>
          <a:bodyPr/>
          <a:lstStyle/>
          <a:p>
            <a:r>
              <a:rPr lang="en-US" altLang="ja-JP" cap="none"/>
              <a:t>Copyright 2025 Technol INC. All Rights Reserved.</a:t>
            </a:r>
          </a:p>
        </p:txBody>
      </p:sp>
      <p:sp>
        <p:nvSpPr>
          <p:cNvPr id="6" name="テキスト プレースホルダー 5">
            <a:extLst>
              <a:ext uri="{FF2B5EF4-FFF2-40B4-BE49-F238E27FC236}">
                <a16:creationId xmlns:a16="http://schemas.microsoft.com/office/drawing/2014/main" id="{4E3ECA72-456F-2EA5-270A-5DE8F5932B50}"/>
              </a:ext>
            </a:extLst>
          </p:cNvPr>
          <p:cNvSpPr>
            <a:spLocks noGrp="1"/>
          </p:cNvSpPr>
          <p:nvPr>
            <p:ph type="body" sz="quarter" idx="17"/>
          </p:nvPr>
        </p:nvSpPr>
        <p:spPr/>
        <p:txBody>
          <a:bodyPr/>
          <a:lstStyle/>
          <a:p>
            <a:r>
              <a:rPr kumimoji="1" lang="ja-JP" altLang="en-US"/>
              <a:t>②</a:t>
            </a:r>
            <a:r>
              <a:rPr lang="ja-JP" altLang="en-US"/>
              <a:t>　</a:t>
            </a:r>
            <a:r>
              <a:rPr lang="en-US" altLang="ja-JP"/>
              <a:t> MRB</a:t>
            </a:r>
            <a:r>
              <a:rPr lang="ja-JP" altLang="en-US"/>
              <a:t>番号（機器コード）、管理者ユーザ、パスワードを</a:t>
            </a:r>
            <a:br>
              <a:rPr lang="en-US" altLang="ja-JP"/>
            </a:br>
            <a:r>
              <a:rPr lang="ja-JP" altLang="en-US"/>
              <a:t>　　入力し、「ログイン」をクリックします</a:t>
            </a:r>
            <a:endParaRPr kumimoji="1" lang="ja-JP" altLang="en-US"/>
          </a:p>
        </p:txBody>
      </p:sp>
      <p:sp>
        <p:nvSpPr>
          <p:cNvPr id="7" name="テキスト プレースホルダー 6">
            <a:extLst>
              <a:ext uri="{FF2B5EF4-FFF2-40B4-BE49-F238E27FC236}">
                <a16:creationId xmlns:a16="http://schemas.microsoft.com/office/drawing/2014/main" id="{FC3BB81E-0FFC-47EA-4423-27723DF8DA05}"/>
              </a:ext>
            </a:extLst>
          </p:cNvPr>
          <p:cNvSpPr>
            <a:spLocks noGrp="1"/>
          </p:cNvSpPr>
          <p:nvPr>
            <p:ph type="body" sz="quarter" idx="18"/>
          </p:nvPr>
        </p:nvSpPr>
        <p:spPr>
          <a:xfrm>
            <a:off x="591787" y="899940"/>
            <a:ext cx="11024319" cy="737732"/>
          </a:xfrm>
        </p:spPr>
        <p:txBody>
          <a:bodyPr>
            <a:normAutofit/>
          </a:bodyPr>
          <a:lstStyle/>
          <a:p>
            <a:r>
              <a:rPr lang="ja-JP" altLang="en-US"/>
              <a:t>クラウド管理画面でのログ閲覧手順について説明します</a:t>
            </a:r>
          </a:p>
        </p:txBody>
      </p:sp>
      <p:sp>
        <p:nvSpPr>
          <p:cNvPr id="5" name="スライド番号プレースホルダー 4">
            <a:extLst>
              <a:ext uri="{FF2B5EF4-FFF2-40B4-BE49-F238E27FC236}">
                <a16:creationId xmlns:a16="http://schemas.microsoft.com/office/drawing/2014/main" id="{A44D7ADE-83DF-FB54-ACCF-E0EB828DA359}"/>
              </a:ext>
            </a:extLst>
          </p:cNvPr>
          <p:cNvSpPr>
            <a:spLocks noGrp="1"/>
          </p:cNvSpPr>
          <p:nvPr>
            <p:ph type="sldNum" sz="quarter" idx="16"/>
          </p:nvPr>
        </p:nvSpPr>
        <p:spPr/>
        <p:txBody>
          <a:bodyPr/>
          <a:lstStyle/>
          <a:p>
            <a:fld id="{D57F1E4F-1CFF-5643-939E-217C01CDF565}" type="slidenum">
              <a:rPr lang="en-US" smtClean="0"/>
              <a:pPr/>
              <a:t>17</a:t>
            </a:fld>
            <a:endParaRPr lang="en-US" dirty="0"/>
          </a:p>
        </p:txBody>
      </p:sp>
      <p:pic>
        <p:nvPicPr>
          <p:cNvPr id="8" name="図 7" descr="グラフィカル ユーザー インターフェイス&#10;&#10;AI 生成コンテンツは誤りを含む可能性があります。">
            <a:extLst>
              <a:ext uri="{FF2B5EF4-FFF2-40B4-BE49-F238E27FC236}">
                <a16:creationId xmlns:a16="http://schemas.microsoft.com/office/drawing/2014/main" id="{D5DEB955-3166-D863-A07E-B3BB0615D115}"/>
              </a:ext>
            </a:extLst>
          </p:cNvPr>
          <p:cNvPicPr>
            <a:picLocks noChangeAspect="1"/>
          </p:cNvPicPr>
          <p:nvPr/>
        </p:nvPicPr>
        <p:blipFill>
          <a:blip r:embed="rId2"/>
          <a:stretch>
            <a:fillRect/>
          </a:stretch>
        </p:blipFill>
        <p:spPr>
          <a:xfrm>
            <a:off x="1538596" y="2079902"/>
            <a:ext cx="3600000" cy="2698196"/>
          </a:xfrm>
          <a:prstGeom prst="rect">
            <a:avLst/>
          </a:prstGeom>
          <a:ln w="12700">
            <a:solidFill>
              <a:schemeClr val="tx1"/>
            </a:solidFill>
          </a:ln>
        </p:spPr>
      </p:pic>
      <p:sp>
        <p:nvSpPr>
          <p:cNvPr id="10" name="正方形/長方形 9">
            <a:extLst>
              <a:ext uri="{FF2B5EF4-FFF2-40B4-BE49-F238E27FC236}">
                <a16:creationId xmlns:a16="http://schemas.microsoft.com/office/drawing/2014/main" id="{C60F70C2-FCF3-53E2-BA54-3DB32BD49CBF}"/>
              </a:ext>
            </a:extLst>
          </p:cNvPr>
          <p:cNvSpPr/>
          <p:nvPr/>
        </p:nvSpPr>
        <p:spPr>
          <a:xfrm>
            <a:off x="3635360" y="3344578"/>
            <a:ext cx="1249507" cy="360074"/>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6" name="図 15" descr="グラフィカル ユーザー インターフェイス, テキスト, アプリケーション&#10;&#10;AI 生成コンテンツは誤りを含む可能性があります。">
            <a:extLst>
              <a:ext uri="{FF2B5EF4-FFF2-40B4-BE49-F238E27FC236}">
                <a16:creationId xmlns:a16="http://schemas.microsoft.com/office/drawing/2014/main" id="{DF4E1C22-437E-7D06-BE0C-C88B424CBFBE}"/>
              </a:ext>
            </a:extLst>
          </p:cNvPr>
          <p:cNvPicPr>
            <a:picLocks noChangeAspect="1"/>
          </p:cNvPicPr>
          <p:nvPr/>
        </p:nvPicPr>
        <p:blipFill>
          <a:blip r:embed="rId3"/>
          <a:stretch>
            <a:fillRect/>
          </a:stretch>
        </p:blipFill>
        <p:spPr>
          <a:xfrm>
            <a:off x="7048106" y="2303582"/>
            <a:ext cx="3600000" cy="2916746"/>
          </a:xfrm>
          <a:prstGeom prst="rect">
            <a:avLst/>
          </a:prstGeom>
          <a:ln w="12700">
            <a:solidFill>
              <a:schemeClr val="tx1"/>
            </a:solidFill>
          </a:ln>
        </p:spPr>
      </p:pic>
      <p:sp>
        <p:nvSpPr>
          <p:cNvPr id="17" name="正方形/長方形 16">
            <a:extLst>
              <a:ext uri="{FF2B5EF4-FFF2-40B4-BE49-F238E27FC236}">
                <a16:creationId xmlns:a16="http://schemas.microsoft.com/office/drawing/2014/main" id="{6E247EA2-7F12-DC4A-2557-CF01FD5275F6}"/>
              </a:ext>
            </a:extLst>
          </p:cNvPr>
          <p:cNvSpPr/>
          <p:nvPr/>
        </p:nvSpPr>
        <p:spPr>
          <a:xfrm>
            <a:off x="7419332" y="3274766"/>
            <a:ext cx="1982369" cy="692614"/>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正方形/長方形 17">
            <a:extLst>
              <a:ext uri="{FF2B5EF4-FFF2-40B4-BE49-F238E27FC236}">
                <a16:creationId xmlns:a16="http://schemas.microsoft.com/office/drawing/2014/main" id="{C9D52FE2-17E3-963E-5189-4299269138B7}"/>
              </a:ext>
            </a:extLst>
          </p:cNvPr>
          <p:cNvSpPr/>
          <p:nvPr/>
        </p:nvSpPr>
        <p:spPr>
          <a:xfrm>
            <a:off x="9509651" y="4374730"/>
            <a:ext cx="715660" cy="139455"/>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7671383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図 12" descr="グラフィカル ユーザー インターフェイス, アプリケーション&#10;&#10;AI 生成コンテンツは誤りを含む可能性があります。">
            <a:extLst>
              <a:ext uri="{FF2B5EF4-FFF2-40B4-BE49-F238E27FC236}">
                <a16:creationId xmlns:a16="http://schemas.microsoft.com/office/drawing/2014/main" id="{8BB7FC09-9C32-AD4E-AD7A-74CEC9BF503D}"/>
              </a:ext>
            </a:extLst>
          </p:cNvPr>
          <p:cNvPicPr>
            <a:picLocks noChangeAspect="1"/>
          </p:cNvPicPr>
          <p:nvPr/>
        </p:nvPicPr>
        <p:blipFill>
          <a:blip r:embed="rId2"/>
          <a:stretch>
            <a:fillRect/>
          </a:stretch>
        </p:blipFill>
        <p:spPr>
          <a:xfrm>
            <a:off x="1541245" y="1633230"/>
            <a:ext cx="3600000" cy="2651746"/>
          </a:xfrm>
          <a:prstGeom prst="rect">
            <a:avLst/>
          </a:prstGeom>
          <a:ln w="12700">
            <a:solidFill>
              <a:schemeClr val="tx1"/>
            </a:solidFill>
          </a:ln>
        </p:spPr>
      </p:pic>
      <p:sp>
        <p:nvSpPr>
          <p:cNvPr id="8" name="タイトル 7">
            <a:extLst>
              <a:ext uri="{FF2B5EF4-FFF2-40B4-BE49-F238E27FC236}">
                <a16:creationId xmlns:a16="http://schemas.microsoft.com/office/drawing/2014/main" id="{F501C2D8-0356-260B-E6DD-A7EB6086C16C}"/>
              </a:ext>
            </a:extLst>
          </p:cNvPr>
          <p:cNvSpPr>
            <a:spLocks noGrp="1"/>
          </p:cNvSpPr>
          <p:nvPr>
            <p:ph type="title"/>
          </p:nvPr>
        </p:nvSpPr>
        <p:spPr/>
        <p:txBody>
          <a:bodyPr/>
          <a:lstStyle/>
          <a:p>
            <a:endParaRPr lang="ja-JP" altLang="en-US"/>
          </a:p>
        </p:txBody>
      </p:sp>
      <p:sp>
        <p:nvSpPr>
          <p:cNvPr id="3" name="テキスト プレースホルダー 2">
            <a:extLst>
              <a:ext uri="{FF2B5EF4-FFF2-40B4-BE49-F238E27FC236}">
                <a16:creationId xmlns:a16="http://schemas.microsoft.com/office/drawing/2014/main" id="{8A0152DF-D996-23F5-9E7A-82DC3C0F0BCB}"/>
              </a:ext>
            </a:extLst>
          </p:cNvPr>
          <p:cNvSpPr>
            <a:spLocks noGrp="1"/>
          </p:cNvSpPr>
          <p:nvPr>
            <p:ph type="body" sz="quarter" idx="13"/>
          </p:nvPr>
        </p:nvSpPr>
        <p:spPr/>
        <p:txBody>
          <a:bodyPr/>
          <a:lstStyle/>
          <a:p>
            <a:r>
              <a:rPr lang="ja-JP" altLang="en-US"/>
              <a:t>③</a:t>
            </a:r>
            <a:r>
              <a:rPr kumimoji="1" lang="ja-JP" altLang="en-US"/>
              <a:t>　クラウド管理画面にログイン後、左上の</a:t>
            </a:r>
            <a:r>
              <a:rPr lang="ja-JP" altLang="en-US"/>
              <a:t>「</a:t>
            </a:r>
            <a:r>
              <a:rPr kumimoji="1" lang="ja-JP" altLang="en-US"/>
              <a:t>ログ</a:t>
            </a:r>
            <a:r>
              <a:rPr lang="ja-JP" altLang="en-US"/>
              <a:t>」を</a:t>
            </a:r>
            <a:r>
              <a:rPr kumimoji="1" lang="ja-JP" altLang="en-US"/>
              <a:t>クリック</a:t>
            </a:r>
            <a:br>
              <a:rPr kumimoji="1" lang="en-US" altLang="ja-JP"/>
            </a:br>
            <a:r>
              <a:rPr kumimoji="1" lang="ja-JP" altLang="en-US"/>
              <a:t>　　します</a:t>
            </a:r>
          </a:p>
        </p:txBody>
      </p:sp>
      <p:sp>
        <p:nvSpPr>
          <p:cNvPr id="4" name="フッター プレースホルダー 3">
            <a:extLst>
              <a:ext uri="{FF2B5EF4-FFF2-40B4-BE49-F238E27FC236}">
                <a16:creationId xmlns:a16="http://schemas.microsoft.com/office/drawing/2014/main" id="{6BB8058E-FE6A-A43D-ECD3-1B8BF7481951}"/>
              </a:ext>
            </a:extLst>
          </p:cNvPr>
          <p:cNvSpPr>
            <a:spLocks noGrp="1"/>
          </p:cNvSpPr>
          <p:nvPr>
            <p:ph type="ftr" sz="quarter" idx="15"/>
          </p:nvPr>
        </p:nvSpPr>
        <p:spPr/>
        <p:txBody>
          <a:bodyPr/>
          <a:lstStyle/>
          <a:p>
            <a:r>
              <a:rPr lang="en-US" altLang="ja-JP" cap="none"/>
              <a:t>Copyright 2025 Technol INC. All Rights Reserved.</a:t>
            </a:r>
          </a:p>
        </p:txBody>
      </p:sp>
      <p:sp>
        <p:nvSpPr>
          <p:cNvPr id="5" name="スライド番号プレースホルダー 4">
            <a:extLst>
              <a:ext uri="{FF2B5EF4-FFF2-40B4-BE49-F238E27FC236}">
                <a16:creationId xmlns:a16="http://schemas.microsoft.com/office/drawing/2014/main" id="{C8AB97E3-95B7-C651-0F8C-A414CF42448F}"/>
              </a:ext>
            </a:extLst>
          </p:cNvPr>
          <p:cNvSpPr>
            <a:spLocks noGrp="1"/>
          </p:cNvSpPr>
          <p:nvPr>
            <p:ph type="sldNum" sz="quarter" idx="16"/>
          </p:nvPr>
        </p:nvSpPr>
        <p:spPr/>
        <p:txBody>
          <a:bodyPr/>
          <a:lstStyle/>
          <a:p>
            <a:fld id="{D57F1E4F-1CFF-5643-939E-217C01CDF565}" type="slidenum">
              <a:rPr lang="en-US" smtClean="0"/>
              <a:pPr/>
              <a:t>18</a:t>
            </a:fld>
            <a:endParaRPr lang="en-US" dirty="0"/>
          </a:p>
        </p:txBody>
      </p:sp>
      <p:sp>
        <p:nvSpPr>
          <p:cNvPr id="6" name="テキスト プレースホルダー 5">
            <a:extLst>
              <a:ext uri="{FF2B5EF4-FFF2-40B4-BE49-F238E27FC236}">
                <a16:creationId xmlns:a16="http://schemas.microsoft.com/office/drawing/2014/main" id="{1987D56F-6C60-FB7C-0146-DC56AF7B776A}"/>
              </a:ext>
            </a:extLst>
          </p:cNvPr>
          <p:cNvSpPr>
            <a:spLocks noGrp="1"/>
          </p:cNvSpPr>
          <p:nvPr>
            <p:ph type="body" sz="quarter" idx="17"/>
          </p:nvPr>
        </p:nvSpPr>
        <p:spPr/>
        <p:txBody>
          <a:bodyPr/>
          <a:lstStyle/>
          <a:p>
            <a:r>
              <a:rPr lang="ja-JP" altLang="en-US"/>
              <a:t>④</a:t>
            </a:r>
            <a:r>
              <a:rPr kumimoji="1" lang="ja-JP" altLang="en-US"/>
              <a:t>　</a:t>
            </a:r>
            <a:r>
              <a:rPr lang="ja-JP" altLang="en-US"/>
              <a:t>ログ一覧と検知されたログのグラフが表示されます</a:t>
            </a:r>
            <a:endParaRPr lang="en-US" altLang="ja-JP">
              <a:solidFill>
                <a:srgbClr val="FF0000"/>
              </a:solidFill>
            </a:endParaRPr>
          </a:p>
        </p:txBody>
      </p:sp>
      <p:sp>
        <p:nvSpPr>
          <p:cNvPr id="12" name="正方形/長方形 11">
            <a:extLst>
              <a:ext uri="{FF2B5EF4-FFF2-40B4-BE49-F238E27FC236}">
                <a16:creationId xmlns:a16="http://schemas.microsoft.com/office/drawing/2014/main" id="{53B94908-93BB-AEF7-D682-7D993356A6C4}"/>
              </a:ext>
            </a:extLst>
          </p:cNvPr>
          <p:cNvSpPr/>
          <p:nvPr/>
        </p:nvSpPr>
        <p:spPr>
          <a:xfrm>
            <a:off x="2241551" y="1667563"/>
            <a:ext cx="596899" cy="166000"/>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0" name="図 9" descr="グラフィカル ユーザー インターフェイス&#10;&#10;AI 生成コンテンツは誤りを含む可能性があります。">
            <a:extLst>
              <a:ext uri="{FF2B5EF4-FFF2-40B4-BE49-F238E27FC236}">
                <a16:creationId xmlns:a16="http://schemas.microsoft.com/office/drawing/2014/main" id="{CF1D2BAB-7999-0BE8-0E97-0BB7B45BFA80}"/>
              </a:ext>
            </a:extLst>
          </p:cNvPr>
          <p:cNvPicPr>
            <a:picLocks noChangeAspect="1"/>
          </p:cNvPicPr>
          <p:nvPr/>
        </p:nvPicPr>
        <p:blipFill>
          <a:blip r:embed="rId3"/>
          <a:stretch>
            <a:fillRect/>
          </a:stretch>
        </p:blipFill>
        <p:spPr>
          <a:xfrm>
            <a:off x="7050755" y="2055499"/>
            <a:ext cx="3600000" cy="1959071"/>
          </a:xfrm>
          <a:prstGeom prst="rect">
            <a:avLst/>
          </a:prstGeom>
          <a:ln w="12700">
            <a:solidFill>
              <a:schemeClr val="tx1"/>
            </a:solidFill>
          </a:ln>
        </p:spPr>
      </p:pic>
    </p:spTree>
    <p:extLst>
      <p:ext uri="{BB962C8B-B14F-4D97-AF65-F5344CB8AC3E}">
        <p14:creationId xmlns:p14="http://schemas.microsoft.com/office/powerpoint/2010/main" val="9257360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EE53BD2-5BB9-7CCA-C969-AC8885E9EAC0}"/>
              </a:ext>
            </a:extLst>
          </p:cNvPr>
          <p:cNvSpPr>
            <a:spLocks noGrp="1"/>
          </p:cNvSpPr>
          <p:nvPr>
            <p:ph type="title"/>
          </p:nvPr>
        </p:nvSpPr>
        <p:spPr/>
        <p:txBody>
          <a:bodyPr/>
          <a:lstStyle/>
          <a:p>
            <a:endParaRPr kumimoji="1" lang="ja-JP" altLang="en-US"/>
          </a:p>
        </p:txBody>
      </p:sp>
      <p:sp>
        <p:nvSpPr>
          <p:cNvPr id="3" name="テキスト プレースホルダー 2">
            <a:extLst>
              <a:ext uri="{FF2B5EF4-FFF2-40B4-BE49-F238E27FC236}">
                <a16:creationId xmlns:a16="http://schemas.microsoft.com/office/drawing/2014/main" id="{38DF595C-A0D3-541D-DFAE-AB1CC1B22F67}"/>
              </a:ext>
            </a:extLst>
          </p:cNvPr>
          <p:cNvSpPr>
            <a:spLocks noGrp="1"/>
          </p:cNvSpPr>
          <p:nvPr>
            <p:ph type="body" sz="quarter" idx="13"/>
          </p:nvPr>
        </p:nvSpPr>
        <p:spPr/>
        <p:txBody>
          <a:bodyPr/>
          <a:lstStyle/>
          <a:p>
            <a:r>
              <a:rPr lang="ja-JP" altLang="en-US"/>
              <a:t>⑤</a:t>
            </a:r>
            <a:r>
              <a:rPr kumimoji="1" lang="ja-JP" altLang="en-US"/>
              <a:t>　閲覧したいログ</a:t>
            </a:r>
            <a:r>
              <a:rPr lang="ja-JP" altLang="en-US"/>
              <a:t>またはグラフ</a:t>
            </a:r>
            <a:r>
              <a:rPr kumimoji="1" lang="ja-JP" altLang="en-US"/>
              <a:t>をクリックするとログの</a:t>
            </a:r>
            <a:br>
              <a:rPr kumimoji="1" lang="en-US" altLang="ja-JP"/>
            </a:br>
            <a:r>
              <a:rPr kumimoji="1" lang="ja-JP" altLang="en-US"/>
              <a:t>　　詳細が表示されます</a:t>
            </a:r>
          </a:p>
        </p:txBody>
      </p:sp>
      <p:sp>
        <p:nvSpPr>
          <p:cNvPr id="4" name="フッター プレースホルダー 3">
            <a:extLst>
              <a:ext uri="{FF2B5EF4-FFF2-40B4-BE49-F238E27FC236}">
                <a16:creationId xmlns:a16="http://schemas.microsoft.com/office/drawing/2014/main" id="{D0E6296E-91D6-DA75-7B66-2F7174163D36}"/>
              </a:ext>
            </a:extLst>
          </p:cNvPr>
          <p:cNvSpPr>
            <a:spLocks noGrp="1"/>
          </p:cNvSpPr>
          <p:nvPr>
            <p:ph type="ftr" sz="quarter" idx="15"/>
          </p:nvPr>
        </p:nvSpPr>
        <p:spPr/>
        <p:txBody>
          <a:bodyPr/>
          <a:lstStyle/>
          <a:p>
            <a:r>
              <a:rPr lang="en-US" altLang="ja-JP" cap="none"/>
              <a:t>Copyright 2025 Technol INC. All Rights Reserved.</a:t>
            </a:r>
          </a:p>
        </p:txBody>
      </p:sp>
      <p:sp>
        <p:nvSpPr>
          <p:cNvPr id="6" name="テキスト プレースホルダー 5">
            <a:extLst>
              <a:ext uri="{FF2B5EF4-FFF2-40B4-BE49-F238E27FC236}">
                <a16:creationId xmlns:a16="http://schemas.microsoft.com/office/drawing/2014/main" id="{0583E746-43D6-0312-BA29-782FDA9CE8FA}"/>
              </a:ext>
            </a:extLst>
          </p:cNvPr>
          <p:cNvSpPr>
            <a:spLocks noGrp="1"/>
          </p:cNvSpPr>
          <p:nvPr>
            <p:ph type="body" sz="quarter" idx="17"/>
          </p:nvPr>
        </p:nvSpPr>
        <p:spPr/>
        <p:txBody>
          <a:bodyPr>
            <a:normAutofit lnSpcReduction="10000"/>
          </a:bodyPr>
          <a:lstStyle/>
          <a:p>
            <a:r>
              <a:rPr lang="ja-JP" altLang="en-US"/>
              <a:t>⑥</a:t>
            </a:r>
            <a:r>
              <a:rPr kumimoji="1" lang="ja-JP" altLang="en-US"/>
              <a:t>　「</a:t>
            </a:r>
            <a:r>
              <a:rPr lang="en-US" altLang="ja-JP"/>
              <a:t>weekly</a:t>
            </a:r>
            <a:r>
              <a:rPr lang="ja-JP" altLang="en-US"/>
              <a:t>」をクリックすると直近一週間のログが表示されます</a:t>
            </a:r>
            <a:br>
              <a:rPr lang="en-US" altLang="ja-JP"/>
            </a:br>
            <a:br>
              <a:rPr lang="en-US" altLang="ja-JP"/>
            </a:br>
            <a:br>
              <a:rPr lang="en-US" altLang="ja-JP"/>
            </a:br>
            <a:br>
              <a:rPr lang="en-US" altLang="ja-JP"/>
            </a:br>
            <a:br>
              <a:rPr lang="en-US" altLang="ja-JP"/>
            </a:br>
            <a:br>
              <a:rPr lang="en-US" altLang="ja-JP"/>
            </a:br>
            <a:br>
              <a:rPr lang="en-US" altLang="ja-JP"/>
            </a:br>
            <a:br>
              <a:rPr lang="en-US" altLang="ja-JP"/>
            </a:br>
            <a:br>
              <a:rPr lang="en-US" altLang="ja-JP"/>
            </a:br>
            <a:br>
              <a:rPr lang="en-US" altLang="ja-JP"/>
            </a:br>
            <a:br>
              <a:rPr lang="en-US" altLang="ja-JP"/>
            </a:br>
            <a:br>
              <a:rPr lang="en-US" altLang="ja-JP"/>
            </a:br>
            <a:br>
              <a:rPr lang="en-US" altLang="ja-JP"/>
            </a:br>
            <a:br>
              <a:rPr lang="en-US" altLang="ja-JP"/>
            </a:br>
            <a:br>
              <a:rPr lang="en-US" altLang="ja-JP"/>
            </a:br>
            <a:br>
              <a:rPr lang="en-US" altLang="ja-JP"/>
            </a:br>
            <a:br>
              <a:rPr lang="en-US" altLang="ja-JP"/>
            </a:br>
            <a:br>
              <a:rPr lang="en-US" altLang="ja-JP"/>
            </a:br>
            <a:br>
              <a:rPr lang="en-US" altLang="ja-JP"/>
            </a:br>
            <a:br>
              <a:rPr lang="en-US" altLang="ja-JP"/>
            </a:br>
            <a:br>
              <a:rPr lang="en-US" altLang="ja-JP"/>
            </a:br>
            <a:br>
              <a:rPr lang="en-US" altLang="ja-JP"/>
            </a:br>
            <a:br>
              <a:rPr lang="en-US" altLang="ja-JP"/>
            </a:br>
            <a:br>
              <a:rPr lang="en-US" altLang="ja-JP"/>
            </a:br>
            <a:br>
              <a:rPr lang="en-US" altLang="ja-JP"/>
            </a:br>
            <a:br>
              <a:rPr lang="en-US" altLang="ja-JP"/>
            </a:br>
            <a:br>
              <a:rPr lang="en-US" altLang="ja-JP"/>
            </a:br>
            <a:r>
              <a:rPr lang="ja-JP" altLang="en-US"/>
              <a:t>　　　　</a:t>
            </a:r>
            <a:r>
              <a:rPr lang="en-US" altLang="ja-JP"/>
              <a:t>※</a:t>
            </a:r>
            <a:r>
              <a:rPr lang="ja-JP" altLang="en-US"/>
              <a:t>グラフをクリックするとログの詳細が表示されます</a:t>
            </a:r>
            <a:endParaRPr lang="en-US" altLang="ja-JP"/>
          </a:p>
        </p:txBody>
      </p:sp>
      <p:pic>
        <p:nvPicPr>
          <p:cNvPr id="8" name="図 7" descr="グラフィカル ユーザー インターフェイス, アプリケーション&#10;&#10;AI 生成コンテンツは誤りを含む可能性があります。">
            <a:extLst>
              <a:ext uri="{FF2B5EF4-FFF2-40B4-BE49-F238E27FC236}">
                <a16:creationId xmlns:a16="http://schemas.microsoft.com/office/drawing/2014/main" id="{C86C8606-58C4-3BD8-83E6-989B28FE39EA}"/>
              </a:ext>
            </a:extLst>
          </p:cNvPr>
          <p:cNvPicPr>
            <a:picLocks noChangeAspect="1"/>
          </p:cNvPicPr>
          <p:nvPr/>
        </p:nvPicPr>
        <p:blipFill>
          <a:blip r:embed="rId2"/>
          <a:srcRect b="46927"/>
          <a:stretch>
            <a:fillRect/>
          </a:stretch>
        </p:blipFill>
        <p:spPr>
          <a:xfrm>
            <a:off x="1538596" y="1636290"/>
            <a:ext cx="3600000" cy="1678410"/>
          </a:xfrm>
          <a:prstGeom prst="rect">
            <a:avLst/>
          </a:prstGeom>
          <a:ln w="12700">
            <a:solidFill>
              <a:schemeClr val="tx1"/>
            </a:solidFill>
          </a:ln>
        </p:spPr>
      </p:pic>
      <p:pic>
        <p:nvPicPr>
          <p:cNvPr id="10" name="図 9" descr="テーブル&#10;&#10;AI 生成コンテンツは誤りを含む可能性があります。">
            <a:extLst>
              <a:ext uri="{FF2B5EF4-FFF2-40B4-BE49-F238E27FC236}">
                <a16:creationId xmlns:a16="http://schemas.microsoft.com/office/drawing/2014/main" id="{C5F7C741-99C5-1F07-9DEA-F055A7DCA42C}"/>
              </a:ext>
            </a:extLst>
          </p:cNvPr>
          <p:cNvPicPr>
            <a:picLocks noChangeAspect="1"/>
          </p:cNvPicPr>
          <p:nvPr/>
        </p:nvPicPr>
        <p:blipFill>
          <a:blip r:embed="rId3"/>
          <a:stretch>
            <a:fillRect/>
          </a:stretch>
        </p:blipFill>
        <p:spPr>
          <a:xfrm>
            <a:off x="1538596" y="4089266"/>
            <a:ext cx="3600000" cy="1626375"/>
          </a:xfrm>
          <a:prstGeom prst="rect">
            <a:avLst/>
          </a:prstGeom>
          <a:ln w="12700">
            <a:solidFill>
              <a:schemeClr val="tx1"/>
            </a:solidFill>
          </a:ln>
        </p:spPr>
      </p:pic>
      <p:sp>
        <p:nvSpPr>
          <p:cNvPr id="11" name="矢印: 下 10">
            <a:extLst>
              <a:ext uri="{FF2B5EF4-FFF2-40B4-BE49-F238E27FC236}">
                <a16:creationId xmlns:a16="http://schemas.microsoft.com/office/drawing/2014/main" id="{F9C165B7-5F2C-CC65-D249-23F79F876BA4}"/>
              </a:ext>
            </a:extLst>
          </p:cNvPr>
          <p:cNvSpPr/>
          <p:nvPr/>
        </p:nvSpPr>
        <p:spPr>
          <a:xfrm>
            <a:off x="3076658" y="3508620"/>
            <a:ext cx="523875" cy="381000"/>
          </a:xfrm>
          <a:prstGeom prst="downArrow">
            <a:avLst/>
          </a:prstGeom>
          <a:solidFill>
            <a:srgbClr val="FF0000"/>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正方形/長方形 11">
            <a:extLst>
              <a:ext uri="{FF2B5EF4-FFF2-40B4-BE49-F238E27FC236}">
                <a16:creationId xmlns:a16="http://schemas.microsoft.com/office/drawing/2014/main" id="{58BC0A4D-2B0F-7B58-5429-71EED0392382}"/>
              </a:ext>
            </a:extLst>
          </p:cNvPr>
          <p:cNvSpPr/>
          <p:nvPr/>
        </p:nvSpPr>
        <p:spPr>
          <a:xfrm>
            <a:off x="1576921" y="2106021"/>
            <a:ext cx="851954" cy="1156292"/>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正方形/長方形 12">
            <a:extLst>
              <a:ext uri="{FF2B5EF4-FFF2-40B4-BE49-F238E27FC236}">
                <a16:creationId xmlns:a16="http://schemas.microsoft.com/office/drawing/2014/main" id="{DE88AC04-B11E-B3AF-10A3-AC3E4FC87A2C}"/>
              </a:ext>
            </a:extLst>
          </p:cNvPr>
          <p:cNvSpPr/>
          <p:nvPr/>
        </p:nvSpPr>
        <p:spPr>
          <a:xfrm>
            <a:off x="2704098" y="1674359"/>
            <a:ext cx="2396539" cy="1230766"/>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7" name="図 16" descr="アプリケーション&#10;&#10;AI 生成コンテンツは誤りを含む可能性があります。">
            <a:extLst>
              <a:ext uri="{FF2B5EF4-FFF2-40B4-BE49-F238E27FC236}">
                <a16:creationId xmlns:a16="http://schemas.microsoft.com/office/drawing/2014/main" id="{02444A1F-77D3-2C2F-4F3E-97B69C45270E}"/>
              </a:ext>
            </a:extLst>
          </p:cNvPr>
          <p:cNvPicPr>
            <a:picLocks noChangeAspect="1"/>
          </p:cNvPicPr>
          <p:nvPr/>
        </p:nvPicPr>
        <p:blipFill>
          <a:blip r:embed="rId4"/>
          <a:stretch>
            <a:fillRect/>
          </a:stretch>
        </p:blipFill>
        <p:spPr>
          <a:xfrm>
            <a:off x="7050755" y="1379149"/>
            <a:ext cx="3600000" cy="1651947"/>
          </a:xfrm>
          <a:prstGeom prst="rect">
            <a:avLst/>
          </a:prstGeom>
          <a:ln w="12700">
            <a:solidFill>
              <a:schemeClr val="tx1"/>
            </a:solidFill>
          </a:ln>
        </p:spPr>
      </p:pic>
      <p:sp>
        <p:nvSpPr>
          <p:cNvPr id="18" name="矢印: 下 17">
            <a:extLst>
              <a:ext uri="{FF2B5EF4-FFF2-40B4-BE49-F238E27FC236}">
                <a16:creationId xmlns:a16="http://schemas.microsoft.com/office/drawing/2014/main" id="{D1FF3A51-45ED-66D6-14D7-0D8BF2B0DAD3}"/>
              </a:ext>
            </a:extLst>
          </p:cNvPr>
          <p:cNvSpPr/>
          <p:nvPr/>
        </p:nvSpPr>
        <p:spPr>
          <a:xfrm>
            <a:off x="8586168" y="3154199"/>
            <a:ext cx="523875" cy="381000"/>
          </a:xfrm>
          <a:prstGeom prst="downArrow">
            <a:avLst/>
          </a:prstGeom>
          <a:solidFill>
            <a:srgbClr val="FF0000"/>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22" name="図 21" descr="グラフ, 棒グラフ&#10;&#10;AI 生成コンテンツは誤りを含む可能性があります。">
            <a:extLst>
              <a:ext uri="{FF2B5EF4-FFF2-40B4-BE49-F238E27FC236}">
                <a16:creationId xmlns:a16="http://schemas.microsoft.com/office/drawing/2014/main" id="{C3F0F57F-949C-ED7E-C3CF-DEE57E68D70A}"/>
              </a:ext>
            </a:extLst>
          </p:cNvPr>
          <p:cNvPicPr>
            <a:picLocks noChangeAspect="1"/>
          </p:cNvPicPr>
          <p:nvPr/>
        </p:nvPicPr>
        <p:blipFill>
          <a:blip r:embed="rId5"/>
          <a:stretch>
            <a:fillRect/>
          </a:stretch>
        </p:blipFill>
        <p:spPr>
          <a:xfrm>
            <a:off x="7048106" y="3658302"/>
            <a:ext cx="3600000" cy="2357938"/>
          </a:xfrm>
          <a:prstGeom prst="rect">
            <a:avLst/>
          </a:prstGeom>
          <a:ln>
            <a:solidFill>
              <a:schemeClr val="tx1"/>
            </a:solidFill>
          </a:ln>
        </p:spPr>
      </p:pic>
      <p:sp>
        <p:nvSpPr>
          <p:cNvPr id="23" name="正方形/長方形 22">
            <a:extLst>
              <a:ext uri="{FF2B5EF4-FFF2-40B4-BE49-F238E27FC236}">
                <a16:creationId xmlns:a16="http://schemas.microsoft.com/office/drawing/2014/main" id="{5ADCD3DE-8FC6-77C9-42D1-731E4921FEB7}"/>
              </a:ext>
            </a:extLst>
          </p:cNvPr>
          <p:cNvSpPr/>
          <p:nvPr/>
        </p:nvSpPr>
        <p:spPr>
          <a:xfrm>
            <a:off x="9375474" y="1420227"/>
            <a:ext cx="435276" cy="216063"/>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スライド番号プレースホルダー 4">
            <a:extLst>
              <a:ext uri="{FF2B5EF4-FFF2-40B4-BE49-F238E27FC236}">
                <a16:creationId xmlns:a16="http://schemas.microsoft.com/office/drawing/2014/main" id="{CB9EE943-117D-4F24-9562-A8D8092B4DA4}"/>
              </a:ext>
            </a:extLst>
          </p:cNvPr>
          <p:cNvSpPr>
            <a:spLocks noGrp="1"/>
          </p:cNvSpPr>
          <p:nvPr>
            <p:ph type="sldNum" sz="quarter" idx="16"/>
          </p:nvPr>
        </p:nvSpPr>
        <p:spPr/>
        <p:txBody>
          <a:bodyPr/>
          <a:lstStyle/>
          <a:p>
            <a:fld id="{D57F1E4F-1CFF-5643-939E-217C01CDF565}" type="slidenum">
              <a:rPr lang="en-US" smtClean="0"/>
              <a:pPr/>
              <a:t>19</a:t>
            </a:fld>
            <a:endParaRPr lang="en-US" dirty="0"/>
          </a:p>
        </p:txBody>
      </p:sp>
    </p:spTree>
    <p:extLst>
      <p:ext uri="{BB962C8B-B14F-4D97-AF65-F5344CB8AC3E}">
        <p14:creationId xmlns:p14="http://schemas.microsoft.com/office/powerpoint/2010/main" val="17463778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5">
            <a:extLst>
              <a:ext uri="{FF2B5EF4-FFF2-40B4-BE49-F238E27FC236}">
                <a16:creationId xmlns:a16="http://schemas.microsoft.com/office/drawing/2014/main" id="{08B72F04-A356-94DB-D14A-52CF246AB65C}"/>
              </a:ext>
            </a:extLst>
          </p:cNvPr>
          <p:cNvSpPr>
            <a:spLocks noGrp="1"/>
          </p:cNvSpPr>
          <p:nvPr>
            <p:ph type="title"/>
          </p:nvPr>
        </p:nvSpPr>
        <p:spPr/>
        <p:txBody>
          <a:bodyPr/>
          <a:lstStyle/>
          <a:p>
            <a:r>
              <a:rPr lang="ja-JP" altLang="en-US"/>
              <a:t>目次</a:t>
            </a:r>
          </a:p>
        </p:txBody>
      </p:sp>
      <p:sp>
        <p:nvSpPr>
          <p:cNvPr id="7" name="テキスト プレースホルダー 6">
            <a:extLst>
              <a:ext uri="{FF2B5EF4-FFF2-40B4-BE49-F238E27FC236}">
                <a16:creationId xmlns:a16="http://schemas.microsoft.com/office/drawing/2014/main" id="{D7EEB5AD-7D57-D7D5-3A4F-840BACE6815A}"/>
              </a:ext>
            </a:extLst>
          </p:cNvPr>
          <p:cNvSpPr>
            <a:spLocks noGrp="1"/>
          </p:cNvSpPr>
          <p:nvPr>
            <p:ph type="body" sz="quarter" idx="13"/>
          </p:nvPr>
        </p:nvSpPr>
        <p:spPr/>
        <p:txBody>
          <a:bodyPr/>
          <a:lstStyle/>
          <a:p>
            <a:r>
              <a:rPr lang="en-US" altLang="ja-JP"/>
              <a:t>1.</a:t>
            </a:r>
            <a:r>
              <a:rPr lang="ja-JP" altLang="en-US"/>
              <a:t>　</a:t>
            </a:r>
            <a:r>
              <a:rPr lang="ja-JP" altLang="en-US">
                <a:hlinkClick r:id="rId2" action="ppaction://hlinksldjump">
                  <a:extLst>
                    <a:ext uri="{A12FA001-AC4F-418D-AE19-62706E023703}">
                      <ahyp:hlinkClr xmlns:ahyp="http://schemas.microsoft.com/office/drawing/2018/hyperlinkcolor" val="tx"/>
                    </a:ext>
                  </a:extLst>
                </a:hlinkClick>
              </a:rPr>
              <a:t>ローカル管理画面でのログ閲覧</a:t>
            </a:r>
            <a:endParaRPr lang="en-US" altLang="ja-JP"/>
          </a:p>
          <a:p>
            <a:r>
              <a:rPr lang="en-US" altLang="ja-JP"/>
              <a:t>2.</a:t>
            </a:r>
            <a:r>
              <a:rPr lang="ja-JP" altLang="en-US"/>
              <a:t>　</a:t>
            </a:r>
            <a:r>
              <a:rPr lang="ja-JP" altLang="en-US">
                <a:hlinkClick r:id="rId3" action="ppaction://hlinksldjump">
                  <a:extLst>
                    <a:ext uri="{A12FA001-AC4F-418D-AE19-62706E023703}">
                      <ahyp:hlinkClr xmlns:ahyp="http://schemas.microsoft.com/office/drawing/2018/hyperlinkcolor" val="tx"/>
                    </a:ext>
                  </a:extLst>
                </a:hlinkClick>
              </a:rPr>
              <a:t>ログの種類と見方</a:t>
            </a:r>
            <a:endParaRPr lang="en-US" altLang="ja-JP"/>
          </a:p>
          <a:p>
            <a:r>
              <a:rPr lang="en-US" altLang="ja-JP"/>
              <a:t>3.</a:t>
            </a:r>
            <a:r>
              <a:rPr lang="ja-JP" altLang="en-US"/>
              <a:t>　</a:t>
            </a:r>
            <a:r>
              <a:rPr lang="ja-JP" altLang="en-US">
                <a:hlinkClick r:id="rId4" action="ppaction://hlinksldjump">
                  <a:extLst>
                    <a:ext uri="{A12FA001-AC4F-418D-AE19-62706E023703}">
                      <ahyp:hlinkClr xmlns:ahyp="http://schemas.microsoft.com/office/drawing/2018/hyperlinkcolor" val="tx"/>
                    </a:ext>
                  </a:extLst>
                </a:hlinkClick>
              </a:rPr>
              <a:t>クラウド管理画面でのログ閲覧</a:t>
            </a:r>
            <a:endParaRPr lang="en-US" altLang="ja-JP"/>
          </a:p>
        </p:txBody>
      </p:sp>
      <p:sp>
        <p:nvSpPr>
          <p:cNvPr id="4" name="フッター プレースホルダー 3">
            <a:extLst>
              <a:ext uri="{FF2B5EF4-FFF2-40B4-BE49-F238E27FC236}">
                <a16:creationId xmlns:a16="http://schemas.microsoft.com/office/drawing/2014/main" id="{E5C6F9BB-2A20-431C-6405-866EA6BFAFDD}"/>
              </a:ext>
            </a:extLst>
          </p:cNvPr>
          <p:cNvSpPr>
            <a:spLocks noGrp="1"/>
          </p:cNvSpPr>
          <p:nvPr>
            <p:ph type="ftr" sz="quarter" idx="15"/>
          </p:nvPr>
        </p:nvSpPr>
        <p:spPr/>
        <p:txBody>
          <a:bodyPr/>
          <a:lstStyle/>
          <a:p>
            <a:r>
              <a:rPr lang="en-US" altLang="ja-JP" cap="none"/>
              <a:t>Copyright 2025 Technol INC. All Rights Reserved.</a:t>
            </a:r>
          </a:p>
        </p:txBody>
      </p:sp>
      <p:sp>
        <p:nvSpPr>
          <p:cNvPr id="2" name="スライド番号プレースホルダー 1">
            <a:extLst>
              <a:ext uri="{FF2B5EF4-FFF2-40B4-BE49-F238E27FC236}">
                <a16:creationId xmlns:a16="http://schemas.microsoft.com/office/drawing/2014/main" id="{1836FCA4-8DFE-7478-D03D-328AE3264ED9}"/>
              </a:ext>
            </a:extLst>
          </p:cNvPr>
          <p:cNvSpPr>
            <a:spLocks noGrp="1"/>
          </p:cNvSpPr>
          <p:nvPr>
            <p:ph type="sldNum" sz="quarter" idx="16"/>
          </p:nvPr>
        </p:nvSpPr>
        <p:spPr/>
        <p:txBody>
          <a:bodyPr/>
          <a:lstStyle/>
          <a:p>
            <a:fld id="{D57F1E4F-1CFF-5643-939E-217C01CDF565}" type="slidenum">
              <a:rPr lang="en-US" smtClean="0"/>
              <a:pPr/>
              <a:t>2</a:t>
            </a:fld>
            <a:endParaRPr lang="en-US" dirty="0"/>
          </a:p>
        </p:txBody>
      </p:sp>
    </p:spTree>
    <p:extLst>
      <p:ext uri="{BB962C8B-B14F-4D97-AF65-F5344CB8AC3E}">
        <p14:creationId xmlns:p14="http://schemas.microsoft.com/office/powerpoint/2010/main" val="190705345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17858DD-7AEA-23CD-30E2-CC8844EF1266}"/>
              </a:ext>
            </a:extLst>
          </p:cNvPr>
          <p:cNvSpPr>
            <a:spLocks noGrp="1"/>
          </p:cNvSpPr>
          <p:nvPr>
            <p:ph type="title"/>
          </p:nvPr>
        </p:nvSpPr>
        <p:spPr/>
        <p:txBody>
          <a:bodyPr/>
          <a:lstStyle/>
          <a:p>
            <a:endParaRPr kumimoji="1" lang="ja-JP" altLang="en-US"/>
          </a:p>
        </p:txBody>
      </p:sp>
      <p:sp>
        <p:nvSpPr>
          <p:cNvPr id="3" name="テキスト プレースホルダー 2">
            <a:extLst>
              <a:ext uri="{FF2B5EF4-FFF2-40B4-BE49-F238E27FC236}">
                <a16:creationId xmlns:a16="http://schemas.microsoft.com/office/drawing/2014/main" id="{F4307498-4554-89EE-2549-CAF170DAE408}"/>
              </a:ext>
            </a:extLst>
          </p:cNvPr>
          <p:cNvSpPr>
            <a:spLocks noGrp="1"/>
          </p:cNvSpPr>
          <p:nvPr>
            <p:ph type="body" sz="quarter" idx="13"/>
          </p:nvPr>
        </p:nvSpPr>
        <p:spPr/>
        <p:txBody>
          <a:bodyPr/>
          <a:lstStyle/>
          <a:p>
            <a:r>
              <a:rPr lang="ja-JP" altLang="en-US"/>
              <a:t>⑦　閲覧ログ操作は以下の通りです</a:t>
            </a:r>
            <a:br>
              <a:rPr lang="en-US" altLang="ja-JP"/>
            </a:br>
            <a:br>
              <a:rPr lang="en-US" altLang="ja-JP"/>
            </a:br>
            <a:br>
              <a:rPr lang="en-US" altLang="ja-JP"/>
            </a:br>
            <a:br>
              <a:rPr lang="en-US" altLang="ja-JP"/>
            </a:br>
            <a:br>
              <a:rPr lang="en-US" altLang="ja-JP"/>
            </a:br>
            <a:br>
              <a:rPr lang="en-US" altLang="ja-JP"/>
            </a:br>
            <a:br>
              <a:rPr lang="en-US" altLang="ja-JP"/>
            </a:br>
            <a:br>
              <a:rPr lang="en-US" altLang="ja-JP"/>
            </a:br>
            <a:br>
              <a:rPr lang="en-US" altLang="ja-JP"/>
            </a:br>
            <a:br>
              <a:rPr lang="en-US" altLang="ja-JP"/>
            </a:br>
            <a:br>
              <a:rPr lang="en-US" altLang="ja-JP"/>
            </a:br>
            <a:br>
              <a:rPr lang="en-US" altLang="ja-JP"/>
            </a:br>
            <a:br>
              <a:rPr lang="en-US" altLang="ja-JP"/>
            </a:br>
            <a:br>
              <a:rPr lang="en-US" altLang="ja-JP"/>
            </a:br>
            <a:br>
              <a:rPr lang="en-US" altLang="ja-JP"/>
            </a:br>
            <a:br>
              <a:rPr lang="en-US" altLang="ja-JP"/>
            </a:br>
            <a:br>
              <a:rPr lang="en-US" altLang="ja-JP"/>
            </a:br>
            <a:br>
              <a:rPr lang="en-US" altLang="ja-JP"/>
            </a:br>
            <a:r>
              <a:rPr lang="en-US" altLang="ja-JP"/>
              <a:t>a…</a:t>
            </a:r>
            <a:r>
              <a:rPr lang="ja-JP" altLang="en-US"/>
              <a:t>現在閲覧しているログの件数</a:t>
            </a:r>
            <a:r>
              <a:rPr lang="en-US" altLang="ja-JP"/>
              <a:t>/</a:t>
            </a:r>
            <a:r>
              <a:rPr lang="ja-JP" altLang="en-US"/>
              <a:t>すべてのログ件数です</a:t>
            </a:r>
            <a:br>
              <a:rPr lang="en-US" altLang="ja-JP"/>
            </a:br>
            <a:r>
              <a:rPr lang="en-US" altLang="ja-JP"/>
              <a:t>b…</a:t>
            </a:r>
            <a:r>
              <a:rPr lang="ja-JP" altLang="en-US"/>
              <a:t>閲覧するログの日付を変更できます</a:t>
            </a:r>
            <a:br>
              <a:rPr lang="en-US" altLang="ja-JP"/>
            </a:br>
            <a:r>
              <a:rPr lang="en-US" altLang="ja-JP"/>
              <a:t>c…</a:t>
            </a:r>
            <a:r>
              <a:rPr lang="ja-JP" altLang="en-US"/>
              <a:t>検索メニューを表示し、時刻・キーワードでログを検索できます</a:t>
            </a:r>
            <a:br>
              <a:rPr lang="en-US" altLang="ja-JP"/>
            </a:br>
            <a:r>
              <a:rPr lang="en-US" altLang="ja-JP"/>
              <a:t>d…</a:t>
            </a:r>
            <a:r>
              <a:rPr lang="ja-JP" altLang="en-US"/>
              <a:t>閲覧するログページを指定できます</a:t>
            </a:r>
            <a:br>
              <a:rPr lang="en-US" altLang="ja-JP"/>
            </a:br>
            <a:r>
              <a:rPr lang="en-US" altLang="ja-JP"/>
              <a:t>e…</a:t>
            </a:r>
            <a:r>
              <a:rPr lang="ja-JP" altLang="en-US"/>
              <a:t>ログページの遷移ができます</a:t>
            </a:r>
            <a:br>
              <a:rPr lang="en-US" altLang="ja-JP"/>
            </a:br>
            <a:r>
              <a:rPr lang="en-US" altLang="ja-JP"/>
              <a:t>f…</a:t>
            </a:r>
            <a:r>
              <a:rPr lang="ja-JP" altLang="en-US"/>
              <a:t>閲覧しているログをダウンロードできます</a:t>
            </a:r>
            <a:endParaRPr lang="en-US" altLang="ja-JP"/>
          </a:p>
        </p:txBody>
      </p:sp>
      <p:sp>
        <p:nvSpPr>
          <p:cNvPr id="4" name="フッター プレースホルダー 3">
            <a:extLst>
              <a:ext uri="{FF2B5EF4-FFF2-40B4-BE49-F238E27FC236}">
                <a16:creationId xmlns:a16="http://schemas.microsoft.com/office/drawing/2014/main" id="{DFCEA527-4ADA-0A82-E8A7-96C332DC7BAA}"/>
              </a:ext>
            </a:extLst>
          </p:cNvPr>
          <p:cNvSpPr>
            <a:spLocks noGrp="1"/>
          </p:cNvSpPr>
          <p:nvPr>
            <p:ph type="ftr" sz="quarter" idx="15"/>
          </p:nvPr>
        </p:nvSpPr>
        <p:spPr/>
        <p:txBody>
          <a:bodyPr/>
          <a:lstStyle/>
          <a:p>
            <a:r>
              <a:rPr lang="en-US" altLang="ja-JP" cap="none"/>
              <a:t>Copyright 2025 Technol INC. All Rights Reserved.</a:t>
            </a:r>
          </a:p>
        </p:txBody>
      </p:sp>
      <p:pic>
        <p:nvPicPr>
          <p:cNvPr id="5" name="図 4" descr="グラフィカル ユーザー インターフェイス, テーブル&#10;&#10;AI によって生成されたコンテンツは間違っている可能性があります。">
            <a:extLst>
              <a:ext uri="{FF2B5EF4-FFF2-40B4-BE49-F238E27FC236}">
                <a16:creationId xmlns:a16="http://schemas.microsoft.com/office/drawing/2014/main" id="{C1A8FAE2-8E8F-893F-3268-116A1A1C3CFE}"/>
              </a:ext>
            </a:extLst>
          </p:cNvPr>
          <p:cNvPicPr>
            <a:picLocks noChangeAspect="1"/>
          </p:cNvPicPr>
          <p:nvPr/>
        </p:nvPicPr>
        <p:blipFill>
          <a:blip r:embed="rId2"/>
          <a:srcRect r="-99" b="2949"/>
          <a:stretch>
            <a:fillRect/>
          </a:stretch>
        </p:blipFill>
        <p:spPr>
          <a:xfrm>
            <a:off x="2518995" y="1376187"/>
            <a:ext cx="7164605" cy="3176763"/>
          </a:xfrm>
          <a:prstGeom prst="rect">
            <a:avLst/>
          </a:prstGeom>
          <a:ln w="12700">
            <a:solidFill>
              <a:schemeClr val="tx1"/>
            </a:solidFill>
          </a:ln>
        </p:spPr>
      </p:pic>
      <p:pic>
        <p:nvPicPr>
          <p:cNvPr id="6" name="図 5" descr="グラフィカル ユーザー インターフェイス, テキスト, アプリケーション&#10;&#10;AI によって生成されたコンテンツは間違っている可能性があります。">
            <a:extLst>
              <a:ext uri="{FF2B5EF4-FFF2-40B4-BE49-F238E27FC236}">
                <a16:creationId xmlns:a16="http://schemas.microsoft.com/office/drawing/2014/main" id="{5B594C0E-9672-86F7-99AC-EBC00B8D2957}"/>
              </a:ext>
            </a:extLst>
          </p:cNvPr>
          <p:cNvPicPr>
            <a:picLocks noChangeAspect="1"/>
          </p:cNvPicPr>
          <p:nvPr/>
        </p:nvPicPr>
        <p:blipFill>
          <a:blip r:embed="rId3"/>
          <a:stretch>
            <a:fillRect/>
          </a:stretch>
        </p:blipFill>
        <p:spPr>
          <a:xfrm>
            <a:off x="6490752" y="5177656"/>
            <a:ext cx="3600000" cy="571450"/>
          </a:xfrm>
          <a:prstGeom prst="rect">
            <a:avLst/>
          </a:prstGeom>
          <a:ln w="12700">
            <a:solidFill>
              <a:schemeClr val="tx1"/>
            </a:solidFill>
          </a:ln>
        </p:spPr>
      </p:pic>
      <p:sp>
        <p:nvSpPr>
          <p:cNvPr id="7" name="テキスト ボックス 6">
            <a:extLst>
              <a:ext uri="{FF2B5EF4-FFF2-40B4-BE49-F238E27FC236}">
                <a16:creationId xmlns:a16="http://schemas.microsoft.com/office/drawing/2014/main" id="{376CC832-4C83-5053-019E-FD839B8527EA}"/>
              </a:ext>
            </a:extLst>
          </p:cNvPr>
          <p:cNvSpPr txBox="1"/>
          <p:nvPr/>
        </p:nvSpPr>
        <p:spPr>
          <a:xfrm>
            <a:off x="7659810" y="4900665"/>
            <a:ext cx="1261884" cy="307777"/>
          </a:xfrm>
          <a:prstGeom prst="rect">
            <a:avLst/>
          </a:prstGeom>
          <a:noFill/>
        </p:spPr>
        <p:txBody>
          <a:bodyPr wrap="none" rtlCol="0">
            <a:spAutoFit/>
          </a:bodyPr>
          <a:lstStyle/>
          <a:p>
            <a:r>
              <a:rPr kumimoji="1" lang="ja-JP" altLang="en-US" sz="1400"/>
              <a:t>検索メニュー</a:t>
            </a:r>
          </a:p>
        </p:txBody>
      </p:sp>
      <p:sp>
        <p:nvSpPr>
          <p:cNvPr id="8" name="テキスト ボックス 7">
            <a:extLst>
              <a:ext uri="{FF2B5EF4-FFF2-40B4-BE49-F238E27FC236}">
                <a16:creationId xmlns:a16="http://schemas.microsoft.com/office/drawing/2014/main" id="{FBDA2D13-862E-ABEF-D4C1-8B4E21F4A97C}"/>
              </a:ext>
            </a:extLst>
          </p:cNvPr>
          <p:cNvSpPr txBox="1"/>
          <p:nvPr/>
        </p:nvSpPr>
        <p:spPr>
          <a:xfrm>
            <a:off x="3730562" y="4274358"/>
            <a:ext cx="261610" cy="307777"/>
          </a:xfrm>
          <a:prstGeom prst="rect">
            <a:avLst/>
          </a:prstGeom>
          <a:noFill/>
        </p:spPr>
        <p:txBody>
          <a:bodyPr wrap="none" rtlCol="0">
            <a:spAutoFit/>
          </a:bodyPr>
          <a:lstStyle/>
          <a:p>
            <a:r>
              <a:rPr kumimoji="1" lang="en-US" altLang="ja-JP" sz="1400">
                <a:solidFill>
                  <a:srgbClr val="FF0000"/>
                </a:solidFill>
              </a:rPr>
              <a:t>a</a:t>
            </a:r>
            <a:endParaRPr kumimoji="1" lang="ja-JP" altLang="en-US" sz="1400">
              <a:solidFill>
                <a:srgbClr val="FF0000"/>
              </a:solidFill>
            </a:endParaRPr>
          </a:p>
        </p:txBody>
      </p:sp>
      <p:sp>
        <p:nvSpPr>
          <p:cNvPr id="9" name="テキスト ボックス 8">
            <a:extLst>
              <a:ext uri="{FF2B5EF4-FFF2-40B4-BE49-F238E27FC236}">
                <a16:creationId xmlns:a16="http://schemas.microsoft.com/office/drawing/2014/main" id="{EBA3CFC8-D5AA-5626-1B9F-873CF8818179}"/>
              </a:ext>
            </a:extLst>
          </p:cNvPr>
          <p:cNvSpPr txBox="1"/>
          <p:nvPr/>
        </p:nvSpPr>
        <p:spPr>
          <a:xfrm>
            <a:off x="2987562" y="3966581"/>
            <a:ext cx="274434" cy="307777"/>
          </a:xfrm>
          <a:prstGeom prst="rect">
            <a:avLst/>
          </a:prstGeom>
          <a:noFill/>
        </p:spPr>
        <p:txBody>
          <a:bodyPr wrap="none" rtlCol="0">
            <a:spAutoFit/>
          </a:bodyPr>
          <a:lstStyle/>
          <a:p>
            <a:r>
              <a:rPr kumimoji="1" lang="en-US" altLang="ja-JP" sz="1400">
                <a:solidFill>
                  <a:srgbClr val="FF0000"/>
                </a:solidFill>
              </a:rPr>
              <a:t>b</a:t>
            </a:r>
            <a:endParaRPr kumimoji="1" lang="ja-JP" altLang="en-US" sz="1400">
              <a:solidFill>
                <a:srgbClr val="FF0000"/>
              </a:solidFill>
            </a:endParaRPr>
          </a:p>
        </p:txBody>
      </p:sp>
      <p:sp>
        <p:nvSpPr>
          <p:cNvPr id="10" name="テキスト ボックス 9">
            <a:extLst>
              <a:ext uri="{FF2B5EF4-FFF2-40B4-BE49-F238E27FC236}">
                <a16:creationId xmlns:a16="http://schemas.microsoft.com/office/drawing/2014/main" id="{A82CB334-B23D-848A-EB6E-820BF55CA123}"/>
              </a:ext>
            </a:extLst>
          </p:cNvPr>
          <p:cNvSpPr txBox="1"/>
          <p:nvPr/>
        </p:nvSpPr>
        <p:spPr>
          <a:xfrm>
            <a:off x="2724348" y="1649546"/>
            <a:ext cx="263214" cy="307777"/>
          </a:xfrm>
          <a:prstGeom prst="rect">
            <a:avLst/>
          </a:prstGeom>
          <a:noFill/>
        </p:spPr>
        <p:txBody>
          <a:bodyPr wrap="none" rtlCol="0">
            <a:spAutoFit/>
          </a:bodyPr>
          <a:lstStyle/>
          <a:p>
            <a:r>
              <a:rPr kumimoji="1" lang="en-US" altLang="ja-JP" sz="1400">
                <a:solidFill>
                  <a:srgbClr val="FF0000"/>
                </a:solidFill>
              </a:rPr>
              <a:t>c</a:t>
            </a:r>
            <a:endParaRPr kumimoji="1" lang="ja-JP" altLang="en-US" sz="1400">
              <a:solidFill>
                <a:srgbClr val="FF0000"/>
              </a:solidFill>
            </a:endParaRPr>
          </a:p>
        </p:txBody>
      </p:sp>
      <p:sp>
        <p:nvSpPr>
          <p:cNvPr id="11" name="テキスト ボックス 10">
            <a:extLst>
              <a:ext uri="{FF2B5EF4-FFF2-40B4-BE49-F238E27FC236}">
                <a16:creationId xmlns:a16="http://schemas.microsoft.com/office/drawing/2014/main" id="{AE29C2A5-41E0-85D1-37AE-E4E516606A19}"/>
              </a:ext>
            </a:extLst>
          </p:cNvPr>
          <p:cNvSpPr txBox="1"/>
          <p:nvPr/>
        </p:nvSpPr>
        <p:spPr>
          <a:xfrm>
            <a:off x="7614664" y="4319529"/>
            <a:ext cx="276038" cy="307777"/>
          </a:xfrm>
          <a:prstGeom prst="rect">
            <a:avLst/>
          </a:prstGeom>
          <a:noFill/>
        </p:spPr>
        <p:txBody>
          <a:bodyPr wrap="none" rtlCol="0">
            <a:spAutoFit/>
          </a:bodyPr>
          <a:lstStyle/>
          <a:p>
            <a:r>
              <a:rPr kumimoji="1" lang="en-US" altLang="ja-JP" sz="1400">
                <a:solidFill>
                  <a:srgbClr val="FF0000"/>
                </a:solidFill>
              </a:rPr>
              <a:t>d</a:t>
            </a:r>
            <a:endParaRPr kumimoji="1" lang="ja-JP" altLang="en-US" sz="1400">
              <a:solidFill>
                <a:srgbClr val="FF0000"/>
              </a:solidFill>
            </a:endParaRPr>
          </a:p>
        </p:txBody>
      </p:sp>
      <p:sp>
        <p:nvSpPr>
          <p:cNvPr id="12" name="テキスト ボックス 11">
            <a:extLst>
              <a:ext uri="{FF2B5EF4-FFF2-40B4-BE49-F238E27FC236}">
                <a16:creationId xmlns:a16="http://schemas.microsoft.com/office/drawing/2014/main" id="{4BCDD7BA-F2C5-827E-B0E9-7A0EFCAA3247}"/>
              </a:ext>
            </a:extLst>
          </p:cNvPr>
          <p:cNvSpPr txBox="1"/>
          <p:nvPr/>
        </p:nvSpPr>
        <p:spPr>
          <a:xfrm>
            <a:off x="9162718" y="3931191"/>
            <a:ext cx="271228" cy="307777"/>
          </a:xfrm>
          <a:prstGeom prst="rect">
            <a:avLst/>
          </a:prstGeom>
          <a:noFill/>
        </p:spPr>
        <p:txBody>
          <a:bodyPr wrap="none" rtlCol="0">
            <a:spAutoFit/>
          </a:bodyPr>
          <a:lstStyle/>
          <a:p>
            <a:r>
              <a:rPr kumimoji="1" lang="en-US" altLang="ja-JP" sz="1400">
                <a:solidFill>
                  <a:srgbClr val="FF0000"/>
                </a:solidFill>
              </a:rPr>
              <a:t>e</a:t>
            </a:r>
            <a:endParaRPr kumimoji="1" lang="ja-JP" altLang="en-US" sz="1400">
              <a:solidFill>
                <a:srgbClr val="FF0000"/>
              </a:solidFill>
            </a:endParaRPr>
          </a:p>
        </p:txBody>
      </p:sp>
      <p:sp>
        <p:nvSpPr>
          <p:cNvPr id="13" name="テキスト ボックス 12">
            <a:extLst>
              <a:ext uri="{FF2B5EF4-FFF2-40B4-BE49-F238E27FC236}">
                <a16:creationId xmlns:a16="http://schemas.microsoft.com/office/drawing/2014/main" id="{5D2F84D8-C80E-F08A-C540-FD6BFF95B7D7}"/>
              </a:ext>
            </a:extLst>
          </p:cNvPr>
          <p:cNvSpPr txBox="1"/>
          <p:nvPr/>
        </p:nvSpPr>
        <p:spPr>
          <a:xfrm>
            <a:off x="8933168" y="1649546"/>
            <a:ext cx="229550" cy="307777"/>
          </a:xfrm>
          <a:prstGeom prst="rect">
            <a:avLst/>
          </a:prstGeom>
          <a:noFill/>
        </p:spPr>
        <p:txBody>
          <a:bodyPr wrap="none" rtlCol="0">
            <a:spAutoFit/>
          </a:bodyPr>
          <a:lstStyle/>
          <a:p>
            <a:r>
              <a:rPr kumimoji="1" lang="en-US" altLang="ja-JP" sz="1400">
                <a:solidFill>
                  <a:srgbClr val="FF0000"/>
                </a:solidFill>
              </a:rPr>
              <a:t>f</a:t>
            </a:r>
            <a:endParaRPr kumimoji="1" lang="ja-JP" altLang="en-US" sz="1400">
              <a:solidFill>
                <a:srgbClr val="FF0000"/>
              </a:solidFill>
            </a:endParaRPr>
          </a:p>
        </p:txBody>
      </p:sp>
      <p:sp>
        <p:nvSpPr>
          <p:cNvPr id="14" name="スライド番号プレースホルダー 13">
            <a:extLst>
              <a:ext uri="{FF2B5EF4-FFF2-40B4-BE49-F238E27FC236}">
                <a16:creationId xmlns:a16="http://schemas.microsoft.com/office/drawing/2014/main" id="{B7399204-4C2C-1A8C-7D90-967C70D7E0F1}"/>
              </a:ext>
            </a:extLst>
          </p:cNvPr>
          <p:cNvSpPr>
            <a:spLocks noGrp="1"/>
          </p:cNvSpPr>
          <p:nvPr>
            <p:ph type="sldNum" sz="quarter" idx="16"/>
          </p:nvPr>
        </p:nvSpPr>
        <p:spPr/>
        <p:txBody>
          <a:bodyPr/>
          <a:lstStyle/>
          <a:p>
            <a:fld id="{D57F1E4F-1CFF-5643-939E-217C01CDF565}" type="slidenum">
              <a:rPr lang="en-US" smtClean="0"/>
              <a:pPr/>
              <a:t>20</a:t>
            </a:fld>
            <a:endParaRPr lang="en-US" dirty="0"/>
          </a:p>
        </p:txBody>
      </p:sp>
    </p:spTree>
    <p:extLst>
      <p:ext uri="{BB962C8B-B14F-4D97-AF65-F5344CB8AC3E}">
        <p14:creationId xmlns:p14="http://schemas.microsoft.com/office/powerpoint/2010/main" val="11756187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C20CAF-77AF-E830-10FF-D278477DD717}"/>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2FB96B49-1F9A-27BF-1691-1F0465E529F8}"/>
              </a:ext>
            </a:extLst>
          </p:cNvPr>
          <p:cNvSpPr>
            <a:spLocks noGrp="1"/>
          </p:cNvSpPr>
          <p:nvPr>
            <p:ph type="title"/>
          </p:nvPr>
        </p:nvSpPr>
        <p:spPr/>
        <p:txBody>
          <a:bodyPr/>
          <a:lstStyle/>
          <a:p>
            <a:r>
              <a:rPr lang="en-US" altLang="ja-JP"/>
              <a:t>1. </a:t>
            </a:r>
            <a:r>
              <a:rPr lang="ja-JP" altLang="en-US"/>
              <a:t>ローカル管理画面でのログ閲覧</a:t>
            </a:r>
            <a:endParaRPr kumimoji="1" lang="ja-JP" altLang="en-US"/>
          </a:p>
        </p:txBody>
      </p:sp>
      <p:sp>
        <p:nvSpPr>
          <p:cNvPr id="3" name="テキスト プレースホルダー 2">
            <a:extLst>
              <a:ext uri="{FF2B5EF4-FFF2-40B4-BE49-F238E27FC236}">
                <a16:creationId xmlns:a16="http://schemas.microsoft.com/office/drawing/2014/main" id="{FC217E65-3F9B-F1B0-4303-40AFD625CC62}"/>
              </a:ext>
            </a:extLst>
          </p:cNvPr>
          <p:cNvSpPr>
            <a:spLocks noGrp="1"/>
          </p:cNvSpPr>
          <p:nvPr>
            <p:ph type="body" sz="quarter" idx="13"/>
          </p:nvPr>
        </p:nvSpPr>
        <p:spPr/>
        <p:txBody>
          <a:bodyPr/>
          <a:lstStyle/>
          <a:p>
            <a:r>
              <a:rPr kumimoji="1" lang="ja-JP" altLang="en-US"/>
              <a:t>①　ログイン選択画面で「</a:t>
            </a:r>
            <a:r>
              <a:rPr lang="ja-JP" altLang="en-US"/>
              <a:t>ローカル</a:t>
            </a:r>
            <a:r>
              <a:rPr kumimoji="1" lang="ja-JP" altLang="en-US"/>
              <a:t>ログイン」をクリックします</a:t>
            </a:r>
          </a:p>
        </p:txBody>
      </p:sp>
      <p:sp>
        <p:nvSpPr>
          <p:cNvPr id="4" name="フッター プレースホルダー 3">
            <a:extLst>
              <a:ext uri="{FF2B5EF4-FFF2-40B4-BE49-F238E27FC236}">
                <a16:creationId xmlns:a16="http://schemas.microsoft.com/office/drawing/2014/main" id="{1E6776CF-AC3C-81BA-D7D5-B7DE8E30B783}"/>
              </a:ext>
            </a:extLst>
          </p:cNvPr>
          <p:cNvSpPr>
            <a:spLocks noGrp="1"/>
          </p:cNvSpPr>
          <p:nvPr>
            <p:ph type="ftr" sz="quarter" idx="15"/>
          </p:nvPr>
        </p:nvSpPr>
        <p:spPr/>
        <p:txBody>
          <a:bodyPr/>
          <a:lstStyle/>
          <a:p>
            <a:r>
              <a:rPr lang="en-US" altLang="ja-JP" cap="none"/>
              <a:t>Copyright 2025 Technol INC. All Rights Reserved.</a:t>
            </a:r>
          </a:p>
        </p:txBody>
      </p:sp>
      <p:sp>
        <p:nvSpPr>
          <p:cNvPr id="6" name="テキスト プレースホルダー 5">
            <a:extLst>
              <a:ext uri="{FF2B5EF4-FFF2-40B4-BE49-F238E27FC236}">
                <a16:creationId xmlns:a16="http://schemas.microsoft.com/office/drawing/2014/main" id="{CC27DD67-F556-8FCF-17B6-BCB7B989A302}"/>
              </a:ext>
            </a:extLst>
          </p:cNvPr>
          <p:cNvSpPr>
            <a:spLocks noGrp="1"/>
          </p:cNvSpPr>
          <p:nvPr>
            <p:ph type="body" sz="quarter" idx="17"/>
          </p:nvPr>
        </p:nvSpPr>
        <p:spPr/>
        <p:txBody>
          <a:bodyPr/>
          <a:lstStyle/>
          <a:p>
            <a:r>
              <a:rPr kumimoji="1" lang="ja-JP" altLang="en-US"/>
              <a:t>②　</a:t>
            </a:r>
            <a:r>
              <a:rPr lang="ja-JP" altLang="en-US"/>
              <a:t>管理者ユーザ、パスワードを入力し、「ログイン」を</a:t>
            </a:r>
            <a:br>
              <a:rPr lang="en-US" altLang="ja-JP"/>
            </a:br>
            <a:r>
              <a:rPr lang="ja-JP" altLang="en-US"/>
              <a:t>　　クリックします</a:t>
            </a:r>
            <a:endParaRPr kumimoji="1" lang="ja-JP" altLang="en-US"/>
          </a:p>
        </p:txBody>
      </p:sp>
      <p:sp>
        <p:nvSpPr>
          <p:cNvPr id="7" name="テキスト プレースホルダー 6">
            <a:extLst>
              <a:ext uri="{FF2B5EF4-FFF2-40B4-BE49-F238E27FC236}">
                <a16:creationId xmlns:a16="http://schemas.microsoft.com/office/drawing/2014/main" id="{BF590BB0-1EE6-47F6-95BB-5D151FE22060}"/>
              </a:ext>
            </a:extLst>
          </p:cNvPr>
          <p:cNvSpPr>
            <a:spLocks noGrp="1"/>
          </p:cNvSpPr>
          <p:nvPr>
            <p:ph type="body" sz="quarter" idx="18"/>
          </p:nvPr>
        </p:nvSpPr>
        <p:spPr/>
        <p:txBody>
          <a:bodyPr/>
          <a:lstStyle/>
          <a:p>
            <a:r>
              <a:rPr lang="ja-JP" altLang="en-US"/>
              <a:t>ローカル管理画面でのログ閲覧手順とログの種類について説明します</a:t>
            </a:r>
          </a:p>
        </p:txBody>
      </p:sp>
      <p:sp>
        <p:nvSpPr>
          <p:cNvPr id="5" name="スライド番号プレースホルダー 4">
            <a:extLst>
              <a:ext uri="{FF2B5EF4-FFF2-40B4-BE49-F238E27FC236}">
                <a16:creationId xmlns:a16="http://schemas.microsoft.com/office/drawing/2014/main" id="{75000BE3-B37F-D548-6649-30A265CBD5E5}"/>
              </a:ext>
            </a:extLst>
          </p:cNvPr>
          <p:cNvSpPr>
            <a:spLocks noGrp="1"/>
          </p:cNvSpPr>
          <p:nvPr>
            <p:ph type="sldNum" sz="quarter" idx="16"/>
          </p:nvPr>
        </p:nvSpPr>
        <p:spPr/>
        <p:txBody>
          <a:bodyPr/>
          <a:lstStyle/>
          <a:p>
            <a:fld id="{D57F1E4F-1CFF-5643-939E-217C01CDF565}" type="slidenum">
              <a:rPr lang="en-US" smtClean="0"/>
              <a:pPr/>
              <a:t>3</a:t>
            </a:fld>
            <a:endParaRPr lang="en-US" dirty="0"/>
          </a:p>
        </p:txBody>
      </p:sp>
      <p:pic>
        <p:nvPicPr>
          <p:cNvPr id="10" name="図 9" descr="グラフィカル ユーザー インターフェイス&#10;&#10;AI 生成コンテンツは誤りを含む可能性があります。">
            <a:extLst>
              <a:ext uri="{FF2B5EF4-FFF2-40B4-BE49-F238E27FC236}">
                <a16:creationId xmlns:a16="http://schemas.microsoft.com/office/drawing/2014/main" id="{B576017B-A6E7-D848-C02E-0E6B3496B5A5}"/>
              </a:ext>
            </a:extLst>
          </p:cNvPr>
          <p:cNvPicPr>
            <a:picLocks noChangeAspect="1"/>
          </p:cNvPicPr>
          <p:nvPr/>
        </p:nvPicPr>
        <p:blipFill>
          <a:blip r:embed="rId2"/>
          <a:stretch>
            <a:fillRect/>
          </a:stretch>
        </p:blipFill>
        <p:spPr>
          <a:xfrm>
            <a:off x="1397201" y="2079902"/>
            <a:ext cx="3600000" cy="2698196"/>
          </a:xfrm>
          <a:prstGeom prst="rect">
            <a:avLst/>
          </a:prstGeom>
          <a:ln w="12700">
            <a:solidFill>
              <a:schemeClr val="tx1"/>
            </a:solidFill>
          </a:ln>
        </p:spPr>
      </p:pic>
      <p:sp>
        <p:nvSpPr>
          <p:cNvPr id="11" name="正方形/長方形 10">
            <a:extLst>
              <a:ext uri="{FF2B5EF4-FFF2-40B4-BE49-F238E27FC236}">
                <a16:creationId xmlns:a16="http://schemas.microsoft.com/office/drawing/2014/main" id="{2CD24F0F-E754-2DC6-5072-A24EA8F5B6CD}"/>
              </a:ext>
            </a:extLst>
          </p:cNvPr>
          <p:cNvSpPr/>
          <p:nvPr/>
        </p:nvSpPr>
        <p:spPr>
          <a:xfrm>
            <a:off x="1632262" y="3352800"/>
            <a:ext cx="1249507" cy="360074"/>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6" name="図 15" descr="グラフィカル ユーザー インターフェイス, テキスト, アプリケーション, チャットまたはテキスト メッセージ&#10;&#10;AI 生成コンテンツは誤りを含む可能性があります。">
            <a:extLst>
              <a:ext uri="{FF2B5EF4-FFF2-40B4-BE49-F238E27FC236}">
                <a16:creationId xmlns:a16="http://schemas.microsoft.com/office/drawing/2014/main" id="{74DCBE6C-678B-B462-F447-F5EF20FE891F}"/>
              </a:ext>
            </a:extLst>
          </p:cNvPr>
          <p:cNvPicPr>
            <a:picLocks noChangeAspect="1"/>
          </p:cNvPicPr>
          <p:nvPr/>
        </p:nvPicPr>
        <p:blipFill>
          <a:blip r:embed="rId3"/>
          <a:stretch>
            <a:fillRect/>
          </a:stretch>
        </p:blipFill>
        <p:spPr>
          <a:xfrm>
            <a:off x="7050755" y="2302848"/>
            <a:ext cx="3600000" cy="2917235"/>
          </a:xfrm>
          <a:prstGeom prst="rect">
            <a:avLst/>
          </a:prstGeom>
          <a:ln w="12700">
            <a:solidFill>
              <a:schemeClr val="tx1"/>
            </a:solidFill>
          </a:ln>
        </p:spPr>
      </p:pic>
      <p:sp>
        <p:nvSpPr>
          <p:cNvPr id="17" name="正方形/長方形 16">
            <a:extLst>
              <a:ext uri="{FF2B5EF4-FFF2-40B4-BE49-F238E27FC236}">
                <a16:creationId xmlns:a16="http://schemas.microsoft.com/office/drawing/2014/main" id="{C5212A09-DF23-53A9-D743-CEA4B69BD66E}"/>
              </a:ext>
            </a:extLst>
          </p:cNvPr>
          <p:cNvSpPr/>
          <p:nvPr/>
        </p:nvSpPr>
        <p:spPr>
          <a:xfrm>
            <a:off x="7510398" y="3448791"/>
            <a:ext cx="1828766" cy="487569"/>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正方形/長方形 17">
            <a:extLst>
              <a:ext uri="{FF2B5EF4-FFF2-40B4-BE49-F238E27FC236}">
                <a16:creationId xmlns:a16="http://schemas.microsoft.com/office/drawing/2014/main" id="{0D6CC3C0-1BF7-40FC-150A-6D9AF9F8EAC1}"/>
              </a:ext>
            </a:extLst>
          </p:cNvPr>
          <p:cNvSpPr/>
          <p:nvPr/>
        </p:nvSpPr>
        <p:spPr>
          <a:xfrm>
            <a:off x="9490610" y="4282702"/>
            <a:ext cx="680129" cy="144022"/>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0052646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図 21" descr="グラフィカル ユーザー インターフェイス, テキスト, アプリケーション, チャットまたはテキスト メッセージ&#10;&#10;AI 生成コンテンツは誤りを含む可能性があります。">
            <a:extLst>
              <a:ext uri="{FF2B5EF4-FFF2-40B4-BE49-F238E27FC236}">
                <a16:creationId xmlns:a16="http://schemas.microsoft.com/office/drawing/2014/main" id="{4F3302C0-36E3-86B7-1736-BD6D62B53C0F}"/>
              </a:ext>
            </a:extLst>
          </p:cNvPr>
          <p:cNvPicPr>
            <a:picLocks noChangeAspect="1"/>
          </p:cNvPicPr>
          <p:nvPr/>
        </p:nvPicPr>
        <p:blipFill>
          <a:blip r:embed="rId2"/>
          <a:stretch>
            <a:fillRect/>
          </a:stretch>
        </p:blipFill>
        <p:spPr>
          <a:xfrm>
            <a:off x="7050755" y="1375210"/>
            <a:ext cx="3600000" cy="2586497"/>
          </a:xfrm>
          <a:prstGeom prst="rect">
            <a:avLst/>
          </a:prstGeom>
          <a:ln w="12700">
            <a:solidFill>
              <a:schemeClr val="tx1"/>
            </a:solidFill>
          </a:ln>
        </p:spPr>
      </p:pic>
      <p:pic>
        <p:nvPicPr>
          <p:cNvPr id="20" name="図 19" descr="グラフィカル ユーザー インターフェイス, アプリケーション&#10;&#10;AI 生成コンテンツは誤りを含む可能性があります。">
            <a:extLst>
              <a:ext uri="{FF2B5EF4-FFF2-40B4-BE49-F238E27FC236}">
                <a16:creationId xmlns:a16="http://schemas.microsoft.com/office/drawing/2014/main" id="{22E90739-42F9-A6D0-1257-E8F6EB670927}"/>
              </a:ext>
            </a:extLst>
          </p:cNvPr>
          <p:cNvPicPr>
            <a:picLocks noChangeAspect="1"/>
          </p:cNvPicPr>
          <p:nvPr/>
        </p:nvPicPr>
        <p:blipFill>
          <a:blip r:embed="rId3"/>
          <a:srcRect r="14556"/>
          <a:stretch>
            <a:fillRect/>
          </a:stretch>
        </p:blipFill>
        <p:spPr>
          <a:xfrm>
            <a:off x="1538596" y="1629064"/>
            <a:ext cx="3600000" cy="2883893"/>
          </a:xfrm>
          <a:prstGeom prst="rect">
            <a:avLst/>
          </a:prstGeom>
          <a:ln w="12700">
            <a:solidFill>
              <a:schemeClr val="tx1"/>
            </a:solidFill>
          </a:ln>
        </p:spPr>
      </p:pic>
      <p:sp>
        <p:nvSpPr>
          <p:cNvPr id="18" name="タイトル 17">
            <a:extLst>
              <a:ext uri="{FF2B5EF4-FFF2-40B4-BE49-F238E27FC236}">
                <a16:creationId xmlns:a16="http://schemas.microsoft.com/office/drawing/2014/main" id="{E189DF9C-80F0-BFD7-1B9B-DEAF811AE52B}"/>
              </a:ext>
            </a:extLst>
          </p:cNvPr>
          <p:cNvSpPr>
            <a:spLocks noGrp="1"/>
          </p:cNvSpPr>
          <p:nvPr>
            <p:ph type="title"/>
          </p:nvPr>
        </p:nvSpPr>
        <p:spPr/>
        <p:txBody>
          <a:bodyPr/>
          <a:lstStyle/>
          <a:p>
            <a:endParaRPr lang="ja-JP" altLang="en-US"/>
          </a:p>
        </p:txBody>
      </p:sp>
      <p:sp>
        <p:nvSpPr>
          <p:cNvPr id="3" name="テキスト プレースホルダー 2">
            <a:extLst>
              <a:ext uri="{FF2B5EF4-FFF2-40B4-BE49-F238E27FC236}">
                <a16:creationId xmlns:a16="http://schemas.microsoft.com/office/drawing/2014/main" id="{9099805A-4B7B-B82B-E1F8-1E80F4ED67A8}"/>
              </a:ext>
            </a:extLst>
          </p:cNvPr>
          <p:cNvSpPr>
            <a:spLocks noGrp="1"/>
          </p:cNvSpPr>
          <p:nvPr>
            <p:ph type="body" sz="quarter" idx="13"/>
          </p:nvPr>
        </p:nvSpPr>
        <p:spPr/>
        <p:txBody>
          <a:bodyPr/>
          <a:lstStyle/>
          <a:p>
            <a:r>
              <a:rPr lang="ja-JP" altLang="en-US"/>
              <a:t>③　ローカル管理画面にログイン後、左上の「ログ」をクリック</a:t>
            </a:r>
            <a:br>
              <a:rPr lang="en-US" altLang="ja-JP"/>
            </a:br>
            <a:r>
              <a:rPr lang="ja-JP" altLang="en-US"/>
              <a:t>　　します</a:t>
            </a:r>
          </a:p>
        </p:txBody>
      </p:sp>
      <p:sp>
        <p:nvSpPr>
          <p:cNvPr id="4" name="フッター プレースホルダー 3">
            <a:extLst>
              <a:ext uri="{FF2B5EF4-FFF2-40B4-BE49-F238E27FC236}">
                <a16:creationId xmlns:a16="http://schemas.microsoft.com/office/drawing/2014/main" id="{7094BD70-5431-412A-22F8-754A2B16E864}"/>
              </a:ext>
            </a:extLst>
          </p:cNvPr>
          <p:cNvSpPr>
            <a:spLocks noGrp="1"/>
          </p:cNvSpPr>
          <p:nvPr>
            <p:ph type="ftr" sz="quarter" idx="15"/>
          </p:nvPr>
        </p:nvSpPr>
        <p:spPr/>
        <p:txBody>
          <a:bodyPr/>
          <a:lstStyle/>
          <a:p>
            <a:r>
              <a:rPr lang="en-US" altLang="ja-JP"/>
              <a:t>Copyright 2025 Technol INC. All Rights Reserved.</a:t>
            </a:r>
          </a:p>
        </p:txBody>
      </p:sp>
      <p:sp>
        <p:nvSpPr>
          <p:cNvPr id="5" name="スライド番号プレースホルダー 4">
            <a:extLst>
              <a:ext uri="{FF2B5EF4-FFF2-40B4-BE49-F238E27FC236}">
                <a16:creationId xmlns:a16="http://schemas.microsoft.com/office/drawing/2014/main" id="{225E2905-33ED-E0D3-53E3-9833B452C54C}"/>
              </a:ext>
            </a:extLst>
          </p:cNvPr>
          <p:cNvSpPr>
            <a:spLocks noGrp="1"/>
          </p:cNvSpPr>
          <p:nvPr>
            <p:ph type="sldNum" sz="quarter" idx="16"/>
          </p:nvPr>
        </p:nvSpPr>
        <p:spPr/>
        <p:txBody>
          <a:bodyPr/>
          <a:lstStyle/>
          <a:p>
            <a:fld id="{D57F1E4F-1CFF-5643-939E-217C01CDF565}" type="slidenum">
              <a:rPr lang="en-US" smtClean="0"/>
              <a:pPr/>
              <a:t>4</a:t>
            </a:fld>
            <a:endParaRPr lang="en-US" dirty="0"/>
          </a:p>
        </p:txBody>
      </p:sp>
      <p:sp>
        <p:nvSpPr>
          <p:cNvPr id="6" name="テキスト プレースホルダー 5">
            <a:extLst>
              <a:ext uri="{FF2B5EF4-FFF2-40B4-BE49-F238E27FC236}">
                <a16:creationId xmlns:a16="http://schemas.microsoft.com/office/drawing/2014/main" id="{D4270624-54A2-0683-B8B4-16E10A6513C8}"/>
              </a:ext>
            </a:extLst>
          </p:cNvPr>
          <p:cNvSpPr>
            <a:spLocks noGrp="1"/>
          </p:cNvSpPr>
          <p:nvPr>
            <p:ph type="body" sz="quarter" idx="17"/>
          </p:nvPr>
        </p:nvSpPr>
        <p:spPr/>
        <p:txBody>
          <a:bodyPr/>
          <a:lstStyle/>
          <a:p>
            <a:r>
              <a:rPr lang="ja-JP" altLang="en-US"/>
              <a:t>④　閲覧するログをクリックします</a:t>
            </a:r>
            <a:br>
              <a:rPr lang="en-US" altLang="ja-JP"/>
            </a:br>
            <a:endParaRPr lang="ja-JP" altLang="en-US"/>
          </a:p>
        </p:txBody>
      </p:sp>
      <p:sp>
        <p:nvSpPr>
          <p:cNvPr id="12" name="正方形/長方形 11">
            <a:extLst>
              <a:ext uri="{FF2B5EF4-FFF2-40B4-BE49-F238E27FC236}">
                <a16:creationId xmlns:a16="http://schemas.microsoft.com/office/drawing/2014/main" id="{4845A329-89CA-DC8E-A954-0AAD3E9C4B9C}"/>
              </a:ext>
            </a:extLst>
          </p:cNvPr>
          <p:cNvSpPr/>
          <p:nvPr/>
        </p:nvSpPr>
        <p:spPr>
          <a:xfrm>
            <a:off x="2238375" y="1654005"/>
            <a:ext cx="600075" cy="172414"/>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正方形/長方形 12">
            <a:extLst>
              <a:ext uri="{FF2B5EF4-FFF2-40B4-BE49-F238E27FC236}">
                <a16:creationId xmlns:a16="http://schemas.microsoft.com/office/drawing/2014/main" id="{57ADE597-0B6D-725B-A3D4-D3D8FC1573B2}"/>
              </a:ext>
            </a:extLst>
          </p:cNvPr>
          <p:cNvSpPr/>
          <p:nvPr/>
        </p:nvSpPr>
        <p:spPr>
          <a:xfrm>
            <a:off x="7407986" y="1725904"/>
            <a:ext cx="2599613" cy="1791996"/>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1750479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 name="図 20" descr="グラフィカル ユーザー インターフェイス, アプリケーション&#10;&#10;AI 生成コンテンツは誤りを含む可能性があります。">
            <a:extLst>
              <a:ext uri="{FF2B5EF4-FFF2-40B4-BE49-F238E27FC236}">
                <a16:creationId xmlns:a16="http://schemas.microsoft.com/office/drawing/2014/main" id="{A7F1CCAF-74AD-318A-D73C-2D54C6EDF670}"/>
              </a:ext>
            </a:extLst>
          </p:cNvPr>
          <p:cNvPicPr>
            <a:picLocks noChangeAspect="1"/>
          </p:cNvPicPr>
          <p:nvPr/>
        </p:nvPicPr>
        <p:blipFill>
          <a:blip r:embed="rId2"/>
          <a:stretch>
            <a:fillRect/>
          </a:stretch>
        </p:blipFill>
        <p:spPr>
          <a:xfrm>
            <a:off x="6813085" y="1401396"/>
            <a:ext cx="4320000" cy="859875"/>
          </a:xfrm>
          <a:prstGeom prst="rect">
            <a:avLst/>
          </a:prstGeom>
          <a:ln w="12700">
            <a:solidFill>
              <a:schemeClr val="tx1"/>
            </a:solidFill>
          </a:ln>
        </p:spPr>
      </p:pic>
      <p:pic>
        <p:nvPicPr>
          <p:cNvPr id="19" name="図 18" descr="グラフィカル ユーザー インターフェイス, テキスト, アプリケーション&#10;&#10;AI 生成コンテンツは誤りを含む可能性があります。">
            <a:extLst>
              <a:ext uri="{FF2B5EF4-FFF2-40B4-BE49-F238E27FC236}">
                <a16:creationId xmlns:a16="http://schemas.microsoft.com/office/drawing/2014/main" id="{CBF3D28A-82F7-B5BC-FA25-A2E749A0B600}"/>
              </a:ext>
            </a:extLst>
          </p:cNvPr>
          <p:cNvPicPr>
            <a:picLocks noChangeAspect="1"/>
          </p:cNvPicPr>
          <p:nvPr/>
        </p:nvPicPr>
        <p:blipFill>
          <a:blip r:embed="rId3"/>
          <a:stretch>
            <a:fillRect/>
          </a:stretch>
        </p:blipFill>
        <p:spPr>
          <a:xfrm>
            <a:off x="1541245" y="1401396"/>
            <a:ext cx="3600000" cy="2557661"/>
          </a:xfrm>
          <a:prstGeom prst="rect">
            <a:avLst/>
          </a:prstGeom>
          <a:ln w="12700">
            <a:solidFill>
              <a:schemeClr val="tx1"/>
            </a:solidFill>
          </a:ln>
        </p:spPr>
      </p:pic>
      <p:sp>
        <p:nvSpPr>
          <p:cNvPr id="2" name="タイトル 1">
            <a:extLst>
              <a:ext uri="{FF2B5EF4-FFF2-40B4-BE49-F238E27FC236}">
                <a16:creationId xmlns:a16="http://schemas.microsoft.com/office/drawing/2014/main" id="{69DC5B7D-1348-B551-CE97-ACD32AA95190}"/>
              </a:ext>
            </a:extLst>
          </p:cNvPr>
          <p:cNvSpPr>
            <a:spLocks noGrp="1"/>
          </p:cNvSpPr>
          <p:nvPr>
            <p:ph type="title"/>
          </p:nvPr>
        </p:nvSpPr>
        <p:spPr/>
        <p:txBody>
          <a:bodyPr/>
          <a:lstStyle/>
          <a:p>
            <a:endParaRPr kumimoji="1" lang="ja-JP" altLang="en-US"/>
          </a:p>
        </p:txBody>
      </p:sp>
      <p:sp>
        <p:nvSpPr>
          <p:cNvPr id="3" name="テキスト プレースホルダー 2">
            <a:extLst>
              <a:ext uri="{FF2B5EF4-FFF2-40B4-BE49-F238E27FC236}">
                <a16:creationId xmlns:a16="http://schemas.microsoft.com/office/drawing/2014/main" id="{E9723BA2-DC0F-B8D0-03A6-AF62D5F386CB}"/>
              </a:ext>
            </a:extLst>
          </p:cNvPr>
          <p:cNvSpPr>
            <a:spLocks noGrp="1"/>
          </p:cNvSpPr>
          <p:nvPr>
            <p:ph type="body" sz="quarter" idx="13"/>
          </p:nvPr>
        </p:nvSpPr>
        <p:spPr/>
        <p:txBody>
          <a:bodyPr/>
          <a:lstStyle/>
          <a:p>
            <a:r>
              <a:rPr kumimoji="1" lang="ja-JP" altLang="en-US"/>
              <a:t>⑤　クリックしたボタンに対応するログが表示されます</a:t>
            </a:r>
          </a:p>
        </p:txBody>
      </p:sp>
      <p:sp>
        <p:nvSpPr>
          <p:cNvPr id="4" name="フッター プレースホルダー 3">
            <a:extLst>
              <a:ext uri="{FF2B5EF4-FFF2-40B4-BE49-F238E27FC236}">
                <a16:creationId xmlns:a16="http://schemas.microsoft.com/office/drawing/2014/main" id="{AF954BAB-ED14-0301-D092-778C1095461E}"/>
              </a:ext>
            </a:extLst>
          </p:cNvPr>
          <p:cNvSpPr>
            <a:spLocks noGrp="1"/>
          </p:cNvSpPr>
          <p:nvPr>
            <p:ph type="ftr" sz="quarter" idx="15"/>
          </p:nvPr>
        </p:nvSpPr>
        <p:spPr/>
        <p:txBody>
          <a:bodyPr/>
          <a:lstStyle/>
          <a:p>
            <a:r>
              <a:rPr lang="en-US" altLang="ja-JP" cap="none"/>
              <a:t>Copyright 2025 Technol INC. All Rights Reserved.</a:t>
            </a:r>
          </a:p>
        </p:txBody>
      </p:sp>
      <p:sp>
        <p:nvSpPr>
          <p:cNvPr id="6" name="テキスト プレースホルダー 5">
            <a:extLst>
              <a:ext uri="{FF2B5EF4-FFF2-40B4-BE49-F238E27FC236}">
                <a16:creationId xmlns:a16="http://schemas.microsoft.com/office/drawing/2014/main" id="{4E45EEC4-383F-9A5B-78C0-3F6DC737298C}"/>
              </a:ext>
            </a:extLst>
          </p:cNvPr>
          <p:cNvSpPr>
            <a:spLocks noGrp="1"/>
          </p:cNvSpPr>
          <p:nvPr>
            <p:ph type="body" sz="quarter" idx="17"/>
          </p:nvPr>
        </p:nvSpPr>
        <p:spPr/>
        <p:txBody>
          <a:bodyPr/>
          <a:lstStyle/>
          <a:p>
            <a:r>
              <a:rPr kumimoji="1" lang="ja-JP" altLang="en-US"/>
              <a:t>⑥　閲覧ログ操作は以下の通りです</a:t>
            </a:r>
            <a:br>
              <a:rPr kumimoji="1" lang="en-US" altLang="ja-JP"/>
            </a:br>
            <a:br>
              <a:rPr kumimoji="1" lang="en-US" altLang="ja-JP"/>
            </a:br>
            <a:br>
              <a:rPr kumimoji="1" lang="en-US" altLang="ja-JP"/>
            </a:br>
            <a:br>
              <a:rPr kumimoji="1" lang="en-US" altLang="ja-JP"/>
            </a:br>
            <a:br>
              <a:rPr kumimoji="1" lang="en-US" altLang="ja-JP"/>
            </a:br>
            <a:br>
              <a:rPr kumimoji="1" lang="en-US" altLang="ja-JP"/>
            </a:br>
            <a:br>
              <a:rPr kumimoji="1" lang="en-US" altLang="ja-JP"/>
            </a:br>
            <a:br>
              <a:rPr kumimoji="1" lang="en-US" altLang="ja-JP"/>
            </a:br>
            <a:r>
              <a:rPr lang="en-US" altLang="ja-JP"/>
              <a:t>a</a:t>
            </a:r>
            <a:r>
              <a:rPr kumimoji="1" lang="en-US" altLang="ja-JP"/>
              <a:t>…</a:t>
            </a:r>
            <a:r>
              <a:rPr kumimoji="1" lang="ja-JP" altLang="en-US"/>
              <a:t>現在閲覧しているログ件数</a:t>
            </a:r>
            <a:r>
              <a:rPr kumimoji="1" lang="en-US" altLang="ja-JP"/>
              <a:t>/</a:t>
            </a:r>
            <a:r>
              <a:rPr kumimoji="1" lang="ja-JP" altLang="en-US"/>
              <a:t>すべてのログ件数です</a:t>
            </a:r>
            <a:br>
              <a:rPr kumimoji="1" lang="en-US" altLang="ja-JP"/>
            </a:br>
            <a:r>
              <a:rPr lang="en-US" altLang="ja-JP"/>
              <a:t>b</a:t>
            </a:r>
            <a:r>
              <a:rPr kumimoji="1" lang="en-US" altLang="ja-JP"/>
              <a:t>…</a:t>
            </a:r>
            <a:r>
              <a:rPr kumimoji="1" lang="ja-JP" altLang="en-US"/>
              <a:t>閲覧するログページを指定できます</a:t>
            </a:r>
            <a:br>
              <a:rPr kumimoji="1" lang="en-US" altLang="ja-JP"/>
            </a:br>
            <a:r>
              <a:rPr lang="en-US" altLang="ja-JP"/>
              <a:t>c</a:t>
            </a:r>
            <a:r>
              <a:rPr kumimoji="1" lang="en-US" altLang="ja-JP"/>
              <a:t>…</a:t>
            </a:r>
            <a:r>
              <a:rPr kumimoji="1" lang="ja-JP" altLang="en-US"/>
              <a:t>ログ一覧に戻ります</a:t>
            </a:r>
            <a:br>
              <a:rPr kumimoji="1" lang="en-US" altLang="ja-JP"/>
            </a:br>
            <a:r>
              <a:rPr lang="en-US" altLang="ja-JP"/>
              <a:t>d</a:t>
            </a:r>
            <a:r>
              <a:rPr kumimoji="1" lang="en-US" altLang="ja-JP"/>
              <a:t>…</a:t>
            </a:r>
            <a:r>
              <a:rPr kumimoji="1" lang="ja-JP" altLang="en-US"/>
              <a:t>現在閲覧しているログページ</a:t>
            </a:r>
            <a:r>
              <a:rPr kumimoji="1" lang="en-US" altLang="ja-JP"/>
              <a:t>/</a:t>
            </a:r>
            <a:r>
              <a:rPr kumimoji="1" lang="ja-JP" altLang="en-US"/>
              <a:t>すべてのログページです</a:t>
            </a:r>
            <a:br>
              <a:rPr kumimoji="1" lang="en-US" altLang="ja-JP"/>
            </a:br>
            <a:r>
              <a:rPr lang="en-US" altLang="ja-JP"/>
              <a:t>e</a:t>
            </a:r>
            <a:r>
              <a:rPr kumimoji="1" lang="en-US" altLang="ja-JP"/>
              <a:t>…</a:t>
            </a:r>
            <a:r>
              <a:rPr kumimoji="1" lang="ja-JP" altLang="en-US"/>
              <a:t>ログページの遷移ができます</a:t>
            </a:r>
            <a:br>
              <a:rPr kumimoji="1" lang="en-US" altLang="ja-JP"/>
            </a:br>
            <a:r>
              <a:rPr lang="en-US" altLang="ja-JP"/>
              <a:t>f</a:t>
            </a:r>
            <a:r>
              <a:rPr kumimoji="1" lang="en-US" altLang="ja-JP"/>
              <a:t>…</a:t>
            </a:r>
            <a:r>
              <a:rPr kumimoji="1" lang="ja-JP" altLang="en-US"/>
              <a:t>閲覧しているログの日付です</a:t>
            </a:r>
            <a:br>
              <a:rPr kumimoji="1" lang="en-US" altLang="ja-JP"/>
            </a:br>
            <a:r>
              <a:rPr lang="en-US" altLang="ja-JP"/>
              <a:t>g</a:t>
            </a:r>
            <a:r>
              <a:rPr kumimoji="1" lang="en-US" altLang="ja-JP"/>
              <a:t>…</a:t>
            </a:r>
            <a:r>
              <a:rPr kumimoji="1" lang="ja-JP" altLang="en-US"/>
              <a:t>閲覧するログの日付を変更できます</a:t>
            </a:r>
            <a:br>
              <a:rPr kumimoji="1" lang="en-US" altLang="ja-JP"/>
            </a:br>
            <a:r>
              <a:rPr lang="en-US" altLang="ja-JP"/>
              <a:t>h</a:t>
            </a:r>
            <a:r>
              <a:rPr kumimoji="1" lang="en-US" altLang="ja-JP"/>
              <a:t>…</a:t>
            </a:r>
            <a:r>
              <a:rPr kumimoji="1" lang="ja-JP" altLang="en-US"/>
              <a:t>閲覧している日付のログをダウンロードします</a:t>
            </a:r>
          </a:p>
        </p:txBody>
      </p:sp>
      <p:sp>
        <p:nvSpPr>
          <p:cNvPr id="7" name="テキスト ボックス 6">
            <a:extLst>
              <a:ext uri="{FF2B5EF4-FFF2-40B4-BE49-F238E27FC236}">
                <a16:creationId xmlns:a16="http://schemas.microsoft.com/office/drawing/2014/main" id="{0D00F6FF-E440-F56B-55A4-48440A078B63}"/>
              </a:ext>
            </a:extLst>
          </p:cNvPr>
          <p:cNvSpPr txBox="1"/>
          <p:nvPr/>
        </p:nvSpPr>
        <p:spPr>
          <a:xfrm>
            <a:off x="8797114" y="1136549"/>
            <a:ext cx="261610" cy="307777"/>
          </a:xfrm>
          <a:prstGeom prst="rect">
            <a:avLst/>
          </a:prstGeom>
          <a:noFill/>
        </p:spPr>
        <p:txBody>
          <a:bodyPr wrap="none" rtlCol="0">
            <a:spAutoFit/>
          </a:bodyPr>
          <a:lstStyle/>
          <a:p>
            <a:r>
              <a:rPr kumimoji="1" lang="en-US" altLang="ja-JP" sz="1400">
                <a:solidFill>
                  <a:srgbClr val="FF0000"/>
                </a:solidFill>
              </a:rPr>
              <a:t>a</a:t>
            </a:r>
            <a:endParaRPr kumimoji="1" lang="ja-JP" altLang="en-US" sz="1400">
              <a:solidFill>
                <a:srgbClr val="FF0000"/>
              </a:solidFill>
            </a:endParaRPr>
          </a:p>
        </p:txBody>
      </p:sp>
      <p:sp>
        <p:nvSpPr>
          <p:cNvPr id="9" name="テキスト ボックス 8">
            <a:extLst>
              <a:ext uri="{FF2B5EF4-FFF2-40B4-BE49-F238E27FC236}">
                <a16:creationId xmlns:a16="http://schemas.microsoft.com/office/drawing/2014/main" id="{3051D1F4-AD9D-90F7-8FA3-55C9CCE8C26C}"/>
              </a:ext>
            </a:extLst>
          </p:cNvPr>
          <p:cNvSpPr txBox="1"/>
          <p:nvPr/>
        </p:nvSpPr>
        <p:spPr>
          <a:xfrm>
            <a:off x="6593417" y="1463645"/>
            <a:ext cx="274434" cy="307777"/>
          </a:xfrm>
          <a:prstGeom prst="rect">
            <a:avLst/>
          </a:prstGeom>
          <a:noFill/>
        </p:spPr>
        <p:txBody>
          <a:bodyPr wrap="none" rtlCol="0">
            <a:spAutoFit/>
          </a:bodyPr>
          <a:lstStyle/>
          <a:p>
            <a:r>
              <a:rPr kumimoji="1" lang="en-US" altLang="ja-JP" sz="1400">
                <a:solidFill>
                  <a:srgbClr val="FF0000"/>
                </a:solidFill>
              </a:rPr>
              <a:t>b</a:t>
            </a:r>
            <a:endParaRPr kumimoji="1" lang="ja-JP" altLang="en-US" sz="1400">
              <a:solidFill>
                <a:srgbClr val="FF0000"/>
              </a:solidFill>
            </a:endParaRPr>
          </a:p>
        </p:txBody>
      </p:sp>
      <p:sp>
        <p:nvSpPr>
          <p:cNvPr id="11" name="テキスト ボックス 10">
            <a:extLst>
              <a:ext uri="{FF2B5EF4-FFF2-40B4-BE49-F238E27FC236}">
                <a16:creationId xmlns:a16="http://schemas.microsoft.com/office/drawing/2014/main" id="{B605F843-B87D-0160-D7AD-C51077AA452D}"/>
              </a:ext>
            </a:extLst>
          </p:cNvPr>
          <p:cNvSpPr txBox="1"/>
          <p:nvPr/>
        </p:nvSpPr>
        <p:spPr>
          <a:xfrm>
            <a:off x="6607287" y="1708569"/>
            <a:ext cx="263214" cy="307777"/>
          </a:xfrm>
          <a:prstGeom prst="rect">
            <a:avLst/>
          </a:prstGeom>
          <a:noFill/>
        </p:spPr>
        <p:txBody>
          <a:bodyPr wrap="none" rtlCol="0">
            <a:spAutoFit/>
          </a:bodyPr>
          <a:lstStyle/>
          <a:p>
            <a:r>
              <a:rPr kumimoji="1" lang="en-US" altLang="ja-JP" sz="1400">
                <a:solidFill>
                  <a:srgbClr val="FF0000"/>
                </a:solidFill>
              </a:rPr>
              <a:t>c</a:t>
            </a:r>
            <a:endParaRPr kumimoji="1" lang="ja-JP" altLang="en-US" sz="1400">
              <a:solidFill>
                <a:srgbClr val="FF0000"/>
              </a:solidFill>
            </a:endParaRPr>
          </a:p>
        </p:txBody>
      </p:sp>
      <p:sp>
        <p:nvSpPr>
          <p:cNvPr id="12" name="テキスト ボックス 11">
            <a:extLst>
              <a:ext uri="{FF2B5EF4-FFF2-40B4-BE49-F238E27FC236}">
                <a16:creationId xmlns:a16="http://schemas.microsoft.com/office/drawing/2014/main" id="{73599DEB-A9E0-4D29-61AA-880D3361ECF9}"/>
              </a:ext>
            </a:extLst>
          </p:cNvPr>
          <p:cNvSpPr txBox="1"/>
          <p:nvPr/>
        </p:nvSpPr>
        <p:spPr>
          <a:xfrm>
            <a:off x="10650755" y="1155868"/>
            <a:ext cx="276038" cy="307777"/>
          </a:xfrm>
          <a:prstGeom prst="rect">
            <a:avLst/>
          </a:prstGeom>
          <a:noFill/>
        </p:spPr>
        <p:txBody>
          <a:bodyPr wrap="none" rtlCol="0">
            <a:spAutoFit/>
          </a:bodyPr>
          <a:lstStyle/>
          <a:p>
            <a:r>
              <a:rPr kumimoji="1" lang="en-US" altLang="ja-JP" sz="1400">
                <a:solidFill>
                  <a:srgbClr val="FF0000"/>
                </a:solidFill>
              </a:rPr>
              <a:t>d</a:t>
            </a:r>
            <a:endParaRPr kumimoji="1" lang="ja-JP" altLang="en-US" sz="1400">
              <a:solidFill>
                <a:srgbClr val="FF0000"/>
              </a:solidFill>
            </a:endParaRPr>
          </a:p>
        </p:txBody>
      </p:sp>
      <p:sp>
        <p:nvSpPr>
          <p:cNvPr id="13" name="テキスト ボックス 12">
            <a:extLst>
              <a:ext uri="{FF2B5EF4-FFF2-40B4-BE49-F238E27FC236}">
                <a16:creationId xmlns:a16="http://schemas.microsoft.com/office/drawing/2014/main" id="{9FBA5522-17F2-51B0-AA8E-2DBC82F38B31}"/>
              </a:ext>
            </a:extLst>
          </p:cNvPr>
          <p:cNvSpPr txBox="1"/>
          <p:nvPr/>
        </p:nvSpPr>
        <p:spPr>
          <a:xfrm>
            <a:off x="9063094" y="1452418"/>
            <a:ext cx="271228" cy="307777"/>
          </a:xfrm>
          <a:prstGeom prst="rect">
            <a:avLst/>
          </a:prstGeom>
          <a:noFill/>
        </p:spPr>
        <p:txBody>
          <a:bodyPr wrap="none" rtlCol="0">
            <a:spAutoFit/>
          </a:bodyPr>
          <a:lstStyle/>
          <a:p>
            <a:r>
              <a:rPr kumimoji="1" lang="en-US" altLang="ja-JP" sz="1400">
                <a:solidFill>
                  <a:srgbClr val="FF0000"/>
                </a:solidFill>
              </a:rPr>
              <a:t>e</a:t>
            </a:r>
            <a:endParaRPr kumimoji="1" lang="ja-JP" altLang="en-US" sz="1400">
              <a:solidFill>
                <a:srgbClr val="FF0000"/>
              </a:solidFill>
            </a:endParaRPr>
          </a:p>
        </p:txBody>
      </p:sp>
      <p:sp>
        <p:nvSpPr>
          <p:cNvPr id="14" name="テキスト ボックス 13">
            <a:extLst>
              <a:ext uri="{FF2B5EF4-FFF2-40B4-BE49-F238E27FC236}">
                <a16:creationId xmlns:a16="http://schemas.microsoft.com/office/drawing/2014/main" id="{FC756528-BF7D-E5E0-5079-4A6B25D0BB09}"/>
              </a:ext>
            </a:extLst>
          </p:cNvPr>
          <p:cNvSpPr txBox="1"/>
          <p:nvPr/>
        </p:nvSpPr>
        <p:spPr>
          <a:xfrm>
            <a:off x="7009854" y="1164785"/>
            <a:ext cx="229550" cy="307777"/>
          </a:xfrm>
          <a:prstGeom prst="rect">
            <a:avLst/>
          </a:prstGeom>
          <a:noFill/>
        </p:spPr>
        <p:txBody>
          <a:bodyPr wrap="none" rtlCol="0">
            <a:spAutoFit/>
          </a:bodyPr>
          <a:lstStyle/>
          <a:p>
            <a:r>
              <a:rPr kumimoji="1" lang="en-US" altLang="ja-JP" sz="1400">
                <a:solidFill>
                  <a:srgbClr val="FF0000"/>
                </a:solidFill>
              </a:rPr>
              <a:t>f</a:t>
            </a:r>
            <a:endParaRPr kumimoji="1" lang="ja-JP" altLang="en-US" sz="1400">
              <a:solidFill>
                <a:srgbClr val="FF0000"/>
              </a:solidFill>
            </a:endParaRPr>
          </a:p>
        </p:txBody>
      </p:sp>
      <p:sp>
        <p:nvSpPr>
          <p:cNvPr id="15" name="テキスト ボックス 14">
            <a:extLst>
              <a:ext uri="{FF2B5EF4-FFF2-40B4-BE49-F238E27FC236}">
                <a16:creationId xmlns:a16="http://schemas.microsoft.com/office/drawing/2014/main" id="{46497E8C-3757-B951-AD26-7A777130E538}"/>
              </a:ext>
            </a:extLst>
          </p:cNvPr>
          <p:cNvSpPr txBox="1"/>
          <p:nvPr/>
        </p:nvSpPr>
        <p:spPr>
          <a:xfrm>
            <a:off x="8100832" y="1704126"/>
            <a:ext cx="261610" cy="307777"/>
          </a:xfrm>
          <a:prstGeom prst="rect">
            <a:avLst/>
          </a:prstGeom>
          <a:noFill/>
        </p:spPr>
        <p:txBody>
          <a:bodyPr wrap="none" rtlCol="0">
            <a:spAutoFit/>
          </a:bodyPr>
          <a:lstStyle/>
          <a:p>
            <a:r>
              <a:rPr kumimoji="1" lang="en-US" altLang="ja-JP" sz="1400">
                <a:solidFill>
                  <a:srgbClr val="FF0000"/>
                </a:solidFill>
              </a:rPr>
              <a:t>g</a:t>
            </a:r>
            <a:endParaRPr kumimoji="1" lang="ja-JP" altLang="en-US" sz="1400">
              <a:solidFill>
                <a:srgbClr val="FF0000"/>
              </a:solidFill>
            </a:endParaRPr>
          </a:p>
        </p:txBody>
      </p:sp>
      <p:sp>
        <p:nvSpPr>
          <p:cNvPr id="16" name="テキスト ボックス 15">
            <a:extLst>
              <a:ext uri="{FF2B5EF4-FFF2-40B4-BE49-F238E27FC236}">
                <a16:creationId xmlns:a16="http://schemas.microsoft.com/office/drawing/2014/main" id="{43ED93F0-3C0A-F07D-9DF1-F5A0314778BC}"/>
              </a:ext>
            </a:extLst>
          </p:cNvPr>
          <p:cNvSpPr txBox="1"/>
          <p:nvPr/>
        </p:nvSpPr>
        <p:spPr>
          <a:xfrm>
            <a:off x="10558300" y="2190105"/>
            <a:ext cx="274434" cy="307777"/>
          </a:xfrm>
          <a:prstGeom prst="rect">
            <a:avLst/>
          </a:prstGeom>
          <a:noFill/>
        </p:spPr>
        <p:txBody>
          <a:bodyPr wrap="none" rtlCol="0">
            <a:spAutoFit/>
          </a:bodyPr>
          <a:lstStyle/>
          <a:p>
            <a:r>
              <a:rPr kumimoji="1" lang="en-US" altLang="ja-JP" sz="1400">
                <a:solidFill>
                  <a:srgbClr val="FF0000"/>
                </a:solidFill>
              </a:rPr>
              <a:t>h</a:t>
            </a:r>
            <a:endParaRPr kumimoji="1" lang="ja-JP" altLang="en-US" sz="1400">
              <a:solidFill>
                <a:srgbClr val="FF0000"/>
              </a:solidFill>
            </a:endParaRPr>
          </a:p>
        </p:txBody>
      </p:sp>
      <p:sp>
        <p:nvSpPr>
          <p:cNvPr id="5" name="スライド番号プレースホルダー 4">
            <a:extLst>
              <a:ext uri="{FF2B5EF4-FFF2-40B4-BE49-F238E27FC236}">
                <a16:creationId xmlns:a16="http://schemas.microsoft.com/office/drawing/2014/main" id="{ACA8872A-D42E-EAF3-2BBE-BFF253E5644C}"/>
              </a:ext>
            </a:extLst>
          </p:cNvPr>
          <p:cNvSpPr>
            <a:spLocks noGrp="1"/>
          </p:cNvSpPr>
          <p:nvPr>
            <p:ph type="sldNum" sz="quarter" idx="16"/>
          </p:nvPr>
        </p:nvSpPr>
        <p:spPr/>
        <p:txBody>
          <a:bodyPr/>
          <a:lstStyle/>
          <a:p>
            <a:fld id="{D57F1E4F-1CFF-5643-939E-217C01CDF565}" type="slidenum">
              <a:rPr lang="en-US" smtClean="0"/>
              <a:pPr/>
              <a:t>5</a:t>
            </a:fld>
            <a:endParaRPr lang="en-US" dirty="0"/>
          </a:p>
        </p:txBody>
      </p:sp>
    </p:spTree>
    <p:extLst>
      <p:ext uri="{BB962C8B-B14F-4D97-AF65-F5344CB8AC3E}">
        <p14:creationId xmlns:p14="http://schemas.microsoft.com/office/powerpoint/2010/main" val="29676127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332772F-E736-D324-1FC7-C88122D67850}"/>
              </a:ext>
            </a:extLst>
          </p:cNvPr>
          <p:cNvSpPr>
            <a:spLocks noGrp="1"/>
          </p:cNvSpPr>
          <p:nvPr>
            <p:ph type="title"/>
          </p:nvPr>
        </p:nvSpPr>
        <p:spPr/>
        <p:txBody>
          <a:bodyPr/>
          <a:lstStyle/>
          <a:p>
            <a:r>
              <a:rPr kumimoji="1" lang="en-US" altLang="ja-JP"/>
              <a:t>2. </a:t>
            </a:r>
            <a:r>
              <a:rPr kumimoji="1" lang="ja-JP" altLang="en-US"/>
              <a:t>ログの種類と見方</a:t>
            </a:r>
          </a:p>
        </p:txBody>
      </p:sp>
      <p:sp>
        <p:nvSpPr>
          <p:cNvPr id="3" name="テキスト プレースホルダー 2">
            <a:extLst>
              <a:ext uri="{FF2B5EF4-FFF2-40B4-BE49-F238E27FC236}">
                <a16:creationId xmlns:a16="http://schemas.microsoft.com/office/drawing/2014/main" id="{84164A00-BD56-4F89-9B69-7CCAE537AB35}"/>
              </a:ext>
            </a:extLst>
          </p:cNvPr>
          <p:cNvSpPr>
            <a:spLocks noGrp="1"/>
          </p:cNvSpPr>
          <p:nvPr>
            <p:ph type="body" sz="quarter" idx="13"/>
          </p:nvPr>
        </p:nvSpPr>
        <p:spPr/>
        <p:txBody>
          <a:bodyPr/>
          <a:lstStyle/>
          <a:p>
            <a:r>
              <a:rPr lang="ja-JP" altLang="en-US"/>
              <a:t>ログの種類と見方について説明します</a:t>
            </a:r>
            <a:br>
              <a:rPr lang="en-US" altLang="ja-JP"/>
            </a:br>
            <a:br>
              <a:rPr lang="en-US" altLang="ja-JP"/>
            </a:br>
            <a:r>
              <a:rPr lang="ja-JP" altLang="en-US"/>
              <a:t>①</a:t>
            </a:r>
            <a:r>
              <a:rPr kumimoji="1" lang="ja-JP" altLang="en-US"/>
              <a:t>　各ログの内容については以下の通りです</a:t>
            </a:r>
          </a:p>
        </p:txBody>
      </p:sp>
      <p:sp>
        <p:nvSpPr>
          <p:cNvPr id="4" name="フッター プレースホルダー 3">
            <a:extLst>
              <a:ext uri="{FF2B5EF4-FFF2-40B4-BE49-F238E27FC236}">
                <a16:creationId xmlns:a16="http://schemas.microsoft.com/office/drawing/2014/main" id="{715D2057-4ADB-058E-ADC0-CF14487AF0EB}"/>
              </a:ext>
            </a:extLst>
          </p:cNvPr>
          <p:cNvSpPr>
            <a:spLocks noGrp="1"/>
          </p:cNvSpPr>
          <p:nvPr>
            <p:ph type="ftr" sz="quarter" idx="15"/>
          </p:nvPr>
        </p:nvSpPr>
        <p:spPr/>
        <p:txBody>
          <a:bodyPr/>
          <a:lstStyle/>
          <a:p>
            <a:r>
              <a:rPr lang="en-US" altLang="ja-JP" cap="none"/>
              <a:t>Copyright 2025 Technol INC. All Rights Reserved.</a:t>
            </a:r>
          </a:p>
        </p:txBody>
      </p:sp>
      <p:graphicFrame>
        <p:nvGraphicFramePr>
          <p:cNvPr id="7" name="表 6">
            <a:extLst>
              <a:ext uri="{FF2B5EF4-FFF2-40B4-BE49-F238E27FC236}">
                <a16:creationId xmlns:a16="http://schemas.microsoft.com/office/drawing/2014/main" id="{C76063F3-9CF5-38C2-55A2-FA16C729CD3B}"/>
              </a:ext>
            </a:extLst>
          </p:cNvPr>
          <p:cNvGraphicFramePr>
            <a:graphicFrameLocks noGrp="1"/>
          </p:cNvGraphicFramePr>
          <p:nvPr>
            <p:extLst>
              <p:ext uri="{D42A27DB-BD31-4B8C-83A1-F6EECF244321}">
                <p14:modId xmlns:p14="http://schemas.microsoft.com/office/powerpoint/2010/main" val="4217685763"/>
              </p:ext>
            </p:extLst>
          </p:nvPr>
        </p:nvGraphicFramePr>
        <p:xfrm>
          <a:off x="2237313" y="1852163"/>
          <a:ext cx="7706777" cy="4165600"/>
        </p:xfrm>
        <a:graphic>
          <a:graphicData uri="http://schemas.openxmlformats.org/drawingml/2006/table">
            <a:tbl>
              <a:tblPr firstRow="1" bandRow="1">
                <a:tableStyleId>{69CF1AB2-1976-4502-BF36-3FF5EA218861}</a:tableStyleId>
              </a:tblPr>
              <a:tblGrid>
                <a:gridCol w="1897587">
                  <a:extLst>
                    <a:ext uri="{9D8B030D-6E8A-4147-A177-3AD203B41FA5}">
                      <a16:colId xmlns:a16="http://schemas.microsoft.com/office/drawing/2014/main" val="1461154638"/>
                    </a:ext>
                  </a:extLst>
                </a:gridCol>
                <a:gridCol w="5809190">
                  <a:extLst>
                    <a:ext uri="{9D8B030D-6E8A-4147-A177-3AD203B41FA5}">
                      <a16:colId xmlns:a16="http://schemas.microsoft.com/office/drawing/2014/main" val="990038833"/>
                    </a:ext>
                  </a:extLst>
                </a:gridCol>
              </a:tblGrid>
              <a:tr h="370840">
                <a:tc>
                  <a:txBody>
                    <a:bodyPr/>
                    <a:lstStyle/>
                    <a:p>
                      <a:r>
                        <a:rPr kumimoji="1" lang="ja-JP" altLang="en-US" sz="1200" b="0"/>
                        <a:t>ログ種別</a:t>
                      </a:r>
                      <a:endParaRPr kumimoji="1" lang="en-US" altLang="ja-JP" sz="1200" b="0"/>
                    </a:p>
                  </a:txBody>
                  <a:tcPr anchor="ctr">
                    <a:solidFill>
                      <a:schemeClr val="tx2">
                        <a:lumMod val="40000"/>
                        <a:lumOff val="60000"/>
                      </a:schemeClr>
                    </a:solidFill>
                  </a:tcPr>
                </a:tc>
                <a:tc>
                  <a:txBody>
                    <a:bodyPr/>
                    <a:lstStyle/>
                    <a:p>
                      <a:r>
                        <a:rPr kumimoji="1" lang="ja-JP" altLang="en-US" sz="1200" b="0"/>
                        <a:t>内容</a:t>
                      </a:r>
                    </a:p>
                  </a:txBody>
                  <a:tcPr anchor="ctr">
                    <a:solidFill>
                      <a:schemeClr val="accent1">
                        <a:lumMod val="20000"/>
                        <a:lumOff val="80000"/>
                      </a:schemeClr>
                    </a:solidFill>
                  </a:tcPr>
                </a:tc>
                <a:extLst>
                  <a:ext uri="{0D108BD9-81ED-4DB2-BD59-A6C34878D82A}">
                    <a16:rowId xmlns:a16="http://schemas.microsoft.com/office/drawing/2014/main" val="3209124741"/>
                  </a:ext>
                </a:extLst>
              </a:tr>
              <a:tr h="370840">
                <a:tc>
                  <a:txBody>
                    <a:bodyPr/>
                    <a:lstStyle/>
                    <a:p>
                      <a:r>
                        <a:rPr kumimoji="1" lang="ja-JP" altLang="en-US" sz="1200" b="0"/>
                        <a:t>アタックログ</a:t>
                      </a:r>
                    </a:p>
                  </a:txBody>
                  <a:tcPr anchor="ctr">
                    <a:solidFill>
                      <a:schemeClr val="tx2">
                        <a:lumMod val="40000"/>
                        <a:lumOff val="60000"/>
                      </a:schemeClr>
                    </a:solidFill>
                  </a:tcPr>
                </a:tc>
                <a:tc>
                  <a:txBody>
                    <a:bodyPr/>
                    <a:lstStyle/>
                    <a:p>
                      <a:r>
                        <a:rPr kumimoji="1" lang="ja-JP" altLang="en-US" sz="1200" b="0"/>
                        <a:t>外部からアタックされた場合に記録されます</a:t>
                      </a:r>
                    </a:p>
                  </a:txBody>
                  <a:tcPr anchor="ctr">
                    <a:solidFill>
                      <a:schemeClr val="accent1">
                        <a:lumMod val="20000"/>
                        <a:lumOff val="80000"/>
                      </a:schemeClr>
                    </a:solidFill>
                  </a:tcPr>
                </a:tc>
                <a:extLst>
                  <a:ext uri="{0D108BD9-81ED-4DB2-BD59-A6C34878D82A}">
                    <a16:rowId xmlns:a16="http://schemas.microsoft.com/office/drawing/2014/main" val="3309490389"/>
                  </a:ext>
                </a:extLst>
              </a:tr>
              <a:tr h="370840">
                <a:tc>
                  <a:txBody>
                    <a:bodyPr/>
                    <a:lstStyle/>
                    <a:p>
                      <a:r>
                        <a:rPr kumimoji="1" lang="ja-JP" altLang="en-US" sz="1200" b="0"/>
                        <a:t>ウイルスログ</a:t>
                      </a:r>
                    </a:p>
                  </a:txBody>
                  <a:tcPr anchor="ctr">
                    <a:solidFill>
                      <a:schemeClr val="tx2">
                        <a:lumMod val="40000"/>
                        <a:lumOff val="60000"/>
                      </a:schemeClr>
                    </a:solidFill>
                  </a:tcPr>
                </a:tc>
                <a:tc>
                  <a:txBody>
                    <a:bodyPr/>
                    <a:lstStyle/>
                    <a:p>
                      <a:r>
                        <a:rPr kumimoji="1" lang="ja-JP" altLang="en-US" sz="1200" b="0"/>
                        <a:t>ダウンロードしようとしたファイルがウイルス判定された場合に記録されます</a:t>
                      </a:r>
                      <a:endParaRPr kumimoji="1" lang="en-US" altLang="ja-JP" sz="1200" b="0"/>
                    </a:p>
                    <a:p>
                      <a:r>
                        <a:rPr kumimoji="1" lang="ja-JP" altLang="en-US" sz="1200" b="0"/>
                        <a:t>また、ウイルス判定メール、スパム判定メール受信時にもログが記録されます</a:t>
                      </a:r>
                    </a:p>
                  </a:txBody>
                  <a:tcPr anchor="ctr">
                    <a:solidFill>
                      <a:schemeClr val="accent1">
                        <a:lumMod val="20000"/>
                        <a:lumOff val="80000"/>
                      </a:schemeClr>
                    </a:solidFill>
                  </a:tcPr>
                </a:tc>
                <a:extLst>
                  <a:ext uri="{0D108BD9-81ED-4DB2-BD59-A6C34878D82A}">
                    <a16:rowId xmlns:a16="http://schemas.microsoft.com/office/drawing/2014/main" val="784776312"/>
                  </a:ext>
                </a:extLst>
              </a:tr>
              <a:tr h="370840">
                <a:tc>
                  <a:txBody>
                    <a:bodyPr/>
                    <a:lstStyle/>
                    <a:p>
                      <a:r>
                        <a:rPr kumimoji="1" lang="en-US" altLang="ja-JP" sz="1200" b="0"/>
                        <a:t>URL</a:t>
                      </a:r>
                      <a:r>
                        <a:rPr kumimoji="1" lang="ja-JP" altLang="en-US" sz="1200" b="0"/>
                        <a:t>フィルタリングログ</a:t>
                      </a:r>
                    </a:p>
                  </a:txBody>
                  <a:tcPr anchor="ctr">
                    <a:solidFill>
                      <a:schemeClr val="tx2">
                        <a:lumMod val="40000"/>
                        <a:lumOff val="60000"/>
                      </a:schemeClr>
                    </a:solidFill>
                  </a:tcPr>
                </a:tc>
                <a:tc>
                  <a:txBody>
                    <a:bodyPr/>
                    <a:lstStyle/>
                    <a:p>
                      <a:r>
                        <a:rPr kumimoji="1" lang="en-US" altLang="ja-JP" sz="1200" b="0"/>
                        <a:t>URL</a:t>
                      </a:r>
                      <a:r>
                        <a:rPr kumimoji="1" lang="ja-JP" altLang="en-US" sz="1200" b="0"/>
                        <a:t>フィルタリングにて通信をブロックした場合に記録されます</a:t>
                      </a:r>
                    </a:p>
                  </a:txBody>
                  <a:tcPr anchor="ctr">
                    <a:solidFill>
                      <a:schemeClr val="accent1">
                        <a:lumMod val="20000"/>
                        <a:lumOff val="80000"/>
                      </a:schemeClr>
                    </a:solidFill>
                  </a:tcPr>
                </a:tc>
                <a:extLst>
                  <a:ext uri="{0D108BD9-81ED-4DB2-BD59-A6C34878D82A}">
                    <a16:rowId xmlns:a16="http://schemas.microsoft.com/office/drawing/2014/main" val="282718608"/>
                  </a:ext>
                </a:extLst>
              </a:tr>
              <a:tr h="370840">
                <a:tc>
                  <a:txBody>
                    <a:bodyPr/>
                    <a:lstStyle/>
                    <a:p>
                      <a:r>
                        <a:rPr kumimoji="1" lang="en-US" altLang="ja-JP" sz="1200" b="0"/>
                        <a:t>IP</a:t>
                      </a:r>
                      <a:r>
                        <a:rPr kumimoji="1" lang="ja-JP" altLang="en-US" sz="1200" b="0"/>
                        <a:t>フィルタリングログ</a:t>
                      </a:r>
                    </a:p>
                  </a:txBody>
                  <a:tcPr anchor="ctr">
                    <a:solidFill>
                      <a:schemeClr val="tx2">
                        <a:lumMod val="40000"/>
                        <a:lumOff val="60000"/>
                      </a:schemeClr>
                    </a:solidFill>
                  </a:tcPr>
                </a:tc>
                <a:tc>
                  <a:txBody>
                    <a:bodyPr/>
                    <a:lstStyle/>
                    <a:p>
                      <a:r>
                        <a:rPr kumimoji="1" lang="en-US" altLang="ja-JP" sz="1200" b="0"/>
                        <a:t>IP</a:t>
                      </a:r>
                      <a:r>
                        <a:rPr kumimoji="1" lang="ja-JP" altLang="en-US" sz="1200" b="0"/>
                        <a:t>フィルタリングにて通信をブロックした場合に記録されます</a:t>
                      </a:r>
                    </a:p>
                  </a:txBody>
                  <a:tcPr anchor="ctr">
                    <a:solidFill>
                      <a:schemeClr val="accent1">
                        <a:lumMod val="20000"/>
                        <a:lumOff val="80000"/>
                      </a:schemeClr>
                    </a:solidFill>
                  </a:tcPr>
                </a:tc>
                <a:extLst>
                  <a:ext uri="{0D108BD9-81ED-4DB2-BD59-A6C34878D82A}">
                    <a16:rowId xmlns:a16="http://schemas.microsoft.com/office/drawing/2014/main" val="3208176260"/>
                  </a:ext>
                </a:extLst>
              </a:tr>
              <a:tr h="370840">
                <a:tc>
                  <a:txBody>
                    <a:bodyPr/>
                    <a:lstStyle/>
                    <a:p>
                      <a:r>
                        <a:rPr kumimoji="1" lang="ja-JP" altLang="en-US" sz="1200" b="0"/>
                        <a:t>アップロードログ</a:t>
                      </a:r>
                    </a:p>
                  </a:txBody>
                  <a:tcPr anchor="ctr">
                    <a:solidFill>
                      <a:schemeClr val="tx2">
                        <a:lumMod val="40000"/>
                        <a:lumOff val="60000"/>
                      </a:schemeClr>
                    </a:solidFill>
                  </a:tcPr>
                </a:tc>
                <a:tc>
                  <a:txBody>
                    <a:bodyPr/>
                    <a:lstStyle/>
                    <a:p>
                      <a:r>
                        <a:rPr kumimoji="1" lang="en-US" altLang="ja-JP" sz="1200" b="0"/>
                        <a:t>POST</a:t>
                      </a:r>
                      <a:r>
                        <a:rPr kumimoji="1" lang="ja-JP" altLang="en-US" sz="1200" b="0"/>
                        <a:t>（</a:t>
                      </a:r>
                      <a:r>
                        <a:rPr kumimoji="1" lang="en-US" altLang="ja-JP" sz="1200" b="0"/>
                        <a:t>WEB</a:t>
                      </a:r>
                      <a:r>
                        <a:rPr kumimoji="1" lang="ja-JP" altLang="en-US" sz="1200" b="0"/>
                        <a:t>サイトへの書き込み等）通信が記録されます</a:t>
                      </a:r>
                    </a:p>
                  </a:txBody>
                  <a:tcPr anchor="ctr">
                    <a:solidFill>
                      <a:schemeClr val="accent1">
                        <a:lumMod val="20000"/>
                        <a:lumOff val="80000"/>
                      </a:schemeClr>
                    </a:solidFill>
                  </a:tcPr>
                </a:tc>
                <a:extLst>
                  <a:ext uri="{0D108BD9-81ED-4DB2-BD59-A6C34878D82A}">
                    <a16:rowId xmlns:a16="http://schemas.microsoft.com/office/drawing/2014/main" val="3069982552"/>
                  </a:ext>
                </a:extLst>
              </a:tr>
              <a:tr h="370840">
                <a:tc>
                  <a:txBody>
                    <a:bodyPr/>
                    <a:lstStyle/>
                    <a:p>
                      <a:r>
                        <a:rPr kumimoji="1" lang="ja-JP" altLang="en-US" sz="1200" b="0"/>
                        <a:t>振る舞いログ</a:t>
                      </a:r>
                    </a:p>
                  </a:txBody>
                  <a:tcPr anchor="ctr">
                    <a:solidFill>
                      <a:schemeClr val="tx2">
                        <a:lumMod val="40000"/>
                        <a:lumOff val="60000"/>
                      </a:schemeClr>
                    </a:solidFill>
                  </a:tcPr>
                </a:tc>
                <a:tc>
                  <a:txBody>
                    <a:bodyPr/>
                    <a:lstStyle/>
                    <a:p>
                      <a:r>
                        <a:rPr kumimoji="1" lang="en-US" altLang="ja-JP" sz="1200" b="0"/>
                        <a:t>WEB</a:t>
                      </a:r>
                      <a:r>
                        <a:rPr kumimoji="1" lang="ja-JP" altLang="en-US" sz="1200" b="0"/>
                        <a:t>アクセス以外の通信をブロックした際に記録されます </a:t>
                      </a:r>
                    </a:p>
                  </a:txBody>
                  <a:tcPr anchor="ctr">
                    <a:solidFill>
                      <a:schemeClr val="accent1">
                        <a:lumMod val="20000"/>
                        <a:lumOff val="80000"/>
                      </a:schemeClr>
                    </a:solidFill>
                  </a:tcPr>
                </a:tc>
                <a:extLst>
                  <a:ext uri="{0D108BD9-81ED-4DB2-BD59-A6C34878D82A}">
                    <a16:rowId xmlns:a16="http://schemas.microsoft.com/office/drawing/2014/main" val="3494101674"/>
                  </a:ext>
                </a:extLst>
              </a:tr>
              <a:tr h="370840">
                <a:tc>
                  <a:txBody>
                    <a:bodyPr/>
                    <a:lstStyle/>
                    <a:p>
                      <a:r>
                        <a:rPr kumimoji="1" lang="ja-JP" altLang="en-US" sz="1200" b="0"/>
                        <a:t>ユーザーログ</a:t>
                      </a:r>
                    </a:p>
                  </a:txBody>
                  <a:tcPr anchor="ctr">
                    <a:solidFill>
                      <a:schemeClr val="tx2">
                        <a:lumMod val="40000"/>
                        <a:lumOff val="60000"/>
                      </a:schemeClr>
                    </a:solidFill>
                  </a:tcPr>
                </a:tc>
                <a:tc>
                  <a:txBody>
                    <a:bodyPr/>
                    <a:lstStyle/>
                    <a:p>
                      <a:r>
                        <a:rPr kumimoji="1" lang="ja-JP" altLang="en-US" sz="1200" b="0"/>
                        <a:t>ユーザが</a:t>
                      </a:r>
                      <a:r>
                        <a:rPr kumimoji="1" lang="en-US" altLang="ja-JP" sz="1200" b="0"/>
                        <a:t>MRB</a:t>
                      </a:r>
                      <a:r>
                        <a:rPr kumimoji="1" lang="ja-JP" altLang="en-US" sz="1200" b="0"/>
                        <a:t>管理画面にて行った操作が記録されます</a:t>
                      </a:r>
                    </a:p>
                  </a:txBody>
                  <a:tcPr anchor="ctr">
                    <a:solidFill>
                      <a:schemeClr val="accent1">
                        <a:lumMod val="20000"/>
                        <a:lumOff val="80000"/>
                      </a:schemeClr>
                    </a:solidFill>
                  </a:tcPr>
                </a:tc>
                <a:extLst>
                  <a:ext uri="{0D108BD9-81ED-4DB2-BD59-A6C34878D82A}">
                    <a16:rowId xmlns:a16="http://schemas.microsoft.com/office/drawing/2014/main" val="336953116"/>
                  </a:ext>
                </a:extLst>
              </a:tr>
              <a:tr h="370840">
                <a:tc>
                  <a:txBody>
                    <a:bodyPr/>
                    <a:lstStyle/>
                    <a:p>
                      <a:r>
                        <a:rPr kumimoji="1" lang="en-US" altLang="ja-JP" sz="1200" b="0"/>
                        <a:t>VPN</a:t>
                      </a:r>
                      <a:r>
                        <a:rPr kumimoji="1" lang="ja-JP" altLang="en-US" sz="1200" b="0"/>
                        <a:t>ログ</a:t>
                      </a:r>
                    </a:p>
                  </a:txBody>
                  <a:tcPr anchor="ctr">
                    <a:solidFill>
                      <a:schemeClr val="tx2">
                        <a:lumMod val="40000"/>
                        <a:lumOff val="60000"/>
                      </a:schemeClr>
                    </a:solidFill>
                  </a:tcPr>
                </a:tc>
                <a:tc>
                  <a:txBody>
                    <a:bodyPr/>
                    <a:lstStyle/>
                    <a:p>
                      <a:r>
                        <a:rPr kumimoji="1" lang="en-US" altLang="ja-JP" sz="1200" b="0"/>
                        <a:t>VPN</a:t>
                      </a:r>
                      <a:r>
                        <a:rPr kumimoji="1" lang="ja-JP" altLang="en-US" sz="1200" b="0"/>
                        <a:t>接続が記録されます</a:t>
                      </a:r>
                    </a:p>
                  </a:txBody>
                  <a:tcPr anchor="ctr">
                    <a:solidFill>
                      <a:schemeClr val="accent1">
                        <a:lumMod val="20000"/>
                        <a:lumOff val="80000"/>
                      </a:schemeClr>
                    </a:solidFill>
                  </a:tcPr>
                </a:tc>
                <a:extLst>
                  <a:ext uri="{0D108BD9-81ED-4DB2-BD59-A6C34878D82A}">
                    <a16:rowId xmlns:a16="http://schemas.microsoft.com/office/drawing/2014/main" val="3942039167"/>
                  </a:ext>
                </a:extLst>
              </a:tr>
              <a:tr h="37084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1200" b="0"/>
                        <a:t>WEB</a:t>
                      </a:r>
                      <a:r>
                        <a:rPr kumimoji="1" lang="ja-JP" altLang="en-US" sz="1200" b="0"/>
                        <a:t>アクセスログ</a:t>
                      </a:r>
                    </a:p>
                  </a:txBody>
                  <a:tcPr anchor="ctr">
                    <a:solidFill>
                      <a:schemeClr val="tx2">
                        <a:lumMod val="40000"/>
                        <a:lumOff val="60000"/>
                      </a:schemeClr>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0"/>
                        <a:t>アクセスした</a:t>
                      </a:r>
                      <a:r>
                        <a:rPr kumimoji="1" lang="en-US" altLang="ja-JP" sz="1200" b="0"/>
                        <a:t>WEB</a:t>
                      </a:r>
                      <a:r>
                        <a:rPr kumimoji="1" lang="ja-JP" altLang="en-US" sz="1200" b="0"/>
                        <a:t>サイトが記録されます</a:t>
                      </a:r>
                    </a:p>
                  </a:txBody>
                  <a:tcPr anchor="ctr">
                    <a:solidFill>
                      <a:schemeClr val="accent1">
                        <a:lumMod val="20000"/>
                        <a:lumOff val="80000"/>
                      </a:schemeClr>
                    </a:solidFill>
                  </a:tcPr>
                </a:tc>
                <a:extLst>
                  <a:ext uri="{0D108BD9-81ED-4DB2-BD59-A6C34878D82A}">
                    <a16:rowId xmlns:a16="http://schemas.microsoft.com/office/drawing/2014/main" val="1913146160"/>
                  </a:ext>
                </a:extLst>
              </a:tr>
              <a:tr h="370840">
                <a:tc>
                  <a:txBody>
                    <a:bodyPr/>
                    <a:lstStyle/>
                    <a:p>
                      <a:r>
                        <a:rPr kumimoji="1" lang="ja-JP" altLang="en-US" sz="1200" b="0"/>
                        <a:t>アクセスログ</a:t>
                      </a:r>
                    </a:p>
                  </a:txBody>
                  <a:tcPr anchor="ctr">
                    <a:solidFill>
                      <a:schemeClr val="tx2">
                        <a:lumMod val="40000"/>
                        <a:lumOff val="60000"/>
                      </a:schemeClr>
                    </a:solidFill>
                  </a:tcPr>
                </a:tc>
                <a:tc>
                  <a:txBody>
                    <a:bodyPr/>
                    <a:lstStyle/>
                    <a:p>
                      <a:r>
                        <a:rPr kumimoji="1" lang="en-US" altLang="ja-JP" sz="1200" b="0"/>
                        <a:t>WEB</a:t>
                      </a:r>
                      <a:r>
                        <a:rPr kumimoji="1" lang="ja-JP" altLang="en-US" sz="1200" b="0"/>
                        <a:t>サイトへのアクセス以外の通信が記録されます</a:t>
                      </a:r>
                    </a:p>
                  </a:txBody>
                  <a:tcPr anchor="ctr">
                    <a:solidFill>
                      <a:schemeClr val="accent1">
                        <a:lumMod val="20000"/>
                        <a:lumOff val="80000"/>
                      </a:schemeClr>
                    </a:solidFill>
                  </a:tcPr>
                </a:tc>
                <a:extLst>
                  <a:ext uri="{0D108BD9-81ED-4DB2-BD59-A6C34878D82A}">
                    <a16:rowId xmlns:a16="http://schemas.microsoft.com/office/drawing/2014/main" val="3379654756"/>
                  </a:ext>
                </a:extLst>
              </a:tr>
            </a:tbl>
          </a:graphicData>
        </a:graphic>
      </p:graphicFrame>
      <p:sp>
        <p:nvSpPr>
          <p:cNvPr id="5" name="スライド番号プレースホルダー 4">
            <a:extLst>
              <a:ext uri="{FF2B5EF4-FFF2-40B4-BE49-F238E27FC236}">
                <a16:creationId xmlns:a16="http://schemas.microsoft.com/office/drawing/2014/main" id="{671BC19F-6606-DA44-C1E6-ECD6CA56F535}"/>
              </a:ext>
            </a:extLst>
          </p:cNvPr>
          <p:cNvSpPr>
            <a:spLocks noGrp="1"/>
          </p:cNvSpPr>
          <p:nvPr>
            <p:ph type="sldNum" sz="quarter" idx="16"/>
          </p:nvPr>
        </p:nvSpPr>
        <p:spPr/>
        <p:txBody>
          <a:bodyPr/>
          <a:lstStyle/>
          <a:p>
            <a:fld id="{D57F1E4F-1CFF-5643-939E-217C01CDF565}" type="slidenum">
              <a:rPr lang="en-US" smtClean="0"/>
              <a:pPr/>
              <a:t>6</a:t>
            </a:fld>
            <a:endParaRPr lang="en-US" dirty="0"/>
          </a:p>
        </p:txBody>
      </p:sp>
    </p:spTree>
    <p:extLst>
      <p:ext uri="{BB962C8B-B14F-4D97-AF65-F5344CB8AC3E}">
        <p14:creationId xmlns:p14="http://schemas.microsoft.com/office/powerpoint/2010/main" val="29511999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2F4B35F-E80D-FE92-7D3D-F3734A5AA951}"/>
              </a:ext>
            </a:extLst>
          </p:cNvPr>
          <p:cNvSpPr>
            <a:spLocks noGrp="1"/>
          </p:cNvSpPr>
          <p:nvPr>
            <p:ph type="title"/>
          </p:nvPr>
        </p:nvSpPr>
        <p:spPr/>
        <p:txBody>
          <a:bodyPr/>
          <a:lstStyle/>
          <a:p>
            <a:endParaRPr kumimoji="1" lang="ja-JP" altLang="en-US"/>
          </a:p>
        </p:txBody>
      </p:sp>
      <p:sp>
        <p:nvSpPr>
          <p:cNvPr id="3" name="テキスト プレースホルダー 2">
            <a:extLst>
              <a:ext uri="{FF2B5EF4-FFF2-40B4-BE49-F238E27FC236}">
                <a16:creationId xmlns:a16="http://schemas.microsoft.com/office/drawing/2014/main" id="{C6BFED88-534E-3DEA-02AF-AAD00B9434FD}"/>
              </a:ext>
            </a:extLst>
          </p:cNvPr>
          <p:cNvSpPr>
            <a:spLocks noGrp="1"/>
          </p:cNvSpPr>
          <p:nvPr>
            <p:ph type="body" sz="quarter" idx="13"/>
          </p:nvPr>
        </p:nvSpPr>
        <p:spPr>
          <a:xfrm>
            <a:off x="586490" y="916124"/>
            <a:ext cx="11029616" cy="1227002"/>
          </a:xfrm>
        </p:spPr>
        <p:txBody>
          <a:bodyPr>
            <a:normAutofit/>
          </a:bodyPr>
          <a:lstStyle/>
          <a:p>
            <a:r>
              <a:rPr lang="ja-JP" altLang="en-US"/>
              <a:t>②</a:t>
            </a:r>
            <a:r>
              <a:rPr kumimoji="1" lang="ja-JP" altLang="en-US"/>
              <a:t>　ログの見方は以下の通りです</a:t>
            </a:r>
            <a:br>
              <a:rPr kumimoji="1" lang="en-US" altLang="ja-JP"/>
            </a:br>
            <a:br>
              <a:rPr kumimoji="1" lang="en-US" altLang="ja-JP"/>
            </a:br>
            <a:r>
              <a:rPr kumimoji="1" lang="en-US" altLang="ja-JP" b="1"/>
              <a:t>【</a:t>
            </a:r>
            <a:r>
              <a:rPr kumimoji="1" lang="ja-JP" altLang="en-US" b="1"/>
              <a:t>アタックログ</a:t>
            </a:r>
            <a:r>
              <a:rPr kumimoji="1" lang="en-US" altLang="ja-JP" b="1"/>
              <a:t>】</a:t>
            </a:r>
            <a:br>
              <a:rPr kumimoji="1" lang="en-US" altLang="ja-JP"/>
            </a:br>
            <a:r>
              <a:rPr kumimoji="1" lang="en-US" altLang="ja-JP"/>
              <a:t>mmm</a:t>
            </a:r>
            <a:r>
              <a:rPr lang="ja-JP" altLang="en-US"/>
              <a:t> </a:t>
            </a:r>
            <a:r>
              <a:rPr lang="en-US" altLang="ja-JP"/>
              <a:t>dd</a:t>
            </a:r>
            <a:r>
              <a:rPr lang="ja-JP" altLang="en-US"/>
              <a:t> </a:t>
            </a:r>
            <a:r>
              <a:rPr lang="en-US" altLang="ja-JP"/>
              <a:t>hh:mm:ss</a:t>
            </a:r>
            <a:r>
              <a:rPr lang="ja-JP" altLang="en-US"/>
              <a:t> </a:t>
            </a:r>
            <a:r>
              <a:rPr lang="en-US" altLang="ja-JP"/>
              <a:t>mrb51 </a:t>
            </a:r>
            <a:r>
              <a:rPr kumimoji="1" lang="en-US" altLang="ja-JP"/>
              <a:t>kernel: [xxxxxxxx]</a:t>
            </a:r>
            <a:r>
              <a:rPr lang="ja-JP" altLang="en-US"/>
              <a:t> </a:t>
            </a:r>
            <a:r>
              <a:rPr kumimoji="1" lang="en-US" altLang="ja-JP"/>
              <a:t>attack denied : IN=eth0 OUT=</a:t>
            </a:r>
            <a:r>
              <a:rPr lang="ja-JP" altLang="en-US"/>
              <a:t> </a:t>
            </a:r>
            <a:r>
              <a:rPr kumimoji="1" lang="en-US" altLang="ja-JP"/>
              <a:t>MAC=xx:xx:xx:xx:xx:xx:xx:xx:xx:xx:xx:xx:xx:xxSRC=IP</a:t>
            </a:r>
            <a:r>
              <a:rPr kumimoji="1" lang="ja-JP" altLang="en-US"/>
              <a:t>アドレス</a:t>
            </a:r>
            <a:br>
              <a:rPr kumimoji="1" lang="en-US" altLang="ja-JP"/>
            </a:br>
            <a:r>
              <a:rPr kumimoji="1" lang="en-US" altLang="ja-JP"/>
              <a:t>DST=IP</a:t>
            </a:r>
            <a:r>
              <a:rPr kumimoji="1" lang="ja-JP" altLang="en-US"/>
              <a:t>アドレス </a:t>
            </a:r>
            <a:r>
              <a:rPr kumimoji="1" lang="en-US" altLang="ja-JP"/>
              <a:t>LEN=xx</a:t>
            </a:r>
            <a:r>
              <a:rPr lang="ja-JP" altLang="en-US"/>
              <a:t> </a:t>
            </a:r>
            <a:r>
              <a:rPr kumimoji="1" lang="en-US" altLang="ja-JP"/>
              <a:t>TOS=0x00 PREC=0x00</a:t>
            </a:r>
            <a:r>
              <a:rPr lang="ja-JP" altLang="en-US"/>
              <a:t> </a:t>
            </a:r>
            <a:r>
              <a:rPr kumimoji="1" lang="en-US" altLang="ja-JP"/>
              <a:t>TTL=xx</a:t>
            </a:r>
            <a:r>
              <a:rPr lang="ja-JP" altLang="en-US"/>
              <a:t> </a:t>
            </a:r>
            <a:r>
              <a:rPr kumimoji="1" lang="en-US" altLang="ja-JP"/>
              <a:t>ID=xxxx</a:t>
            </a:r>
            <a:r>
              <a:rPr kumimoji="1" lang="ja-JP" altLang="en-US"/>
              <a:t> </a:t>
            </a:r>
            <a:r>
              <a:rPr kumimoji="1" lang="en-US" altLang="ja-JP"/>
              <a:t>PROTO=xxx</a:t>
            </a:r>
            <a:r>
              <a:rPr lang="ja-JP" altLang="en-US"/>
              <a:t> </a:t>
            </a:r>
            <a:r>
              <a:rPr kumimoji="1" lang="en-US" altLang="ja-JP"/>
              <a:t>SPT=xxxx DPT=xxxx WINDOW=xxxx</a:t>
            </a:r>
            <a:r>
              <a:rPr lang="ja-JP" altLang="en-US"/>
              <a:t> </a:t>
            </a:r>
            <a:r>
              <a:rPr kumimoji="1" lang="en-US" altLang="ja-JP"/>
              <a:t>RES=0x00</a:t>
            </a:r>
            <a:r>
              <a:rPr lang="ja-JP" altLang="en-US"/>
              <a:t> </a:t>
            </a:r>
            <a:r>
              <a:rPr kumimoji="1" lang="en-US" altLang="ja-JP"/>
              <a:t>SYN URGP=0 </a:t>
            </a:r>
            <a:endParaRPr kumimoji="1" lang="ja-JP" altLang="en-US"/>
          </a:p>
        </p:txBody>
      </p:sp>
      <p:sp>
        <p:nvSpPr>
          <p:cNvPr id="4" name="フッター プレースホルダー 3">
            <a:extLst>
              <a:ext uri="{FF2B5EF4-FFF2-40B4-BE49-F238E27FC236}">
                <a16:creationId xmlns:a16="http://schemas.microsoft.com/office/drawing/2014/main" id="{5820FAD6-E16C-EF37-B788-4328FD523B59}"/>
              </a:ext>
            </a:extLst>
          </p:cNvPr>
          <p:cNvSpPr>
            <a:spLocks noGrp="1"/>
          </p:cNvSpPr>
          <p:nvPr>
            <p:ph type="ftr" sz="quarter" idx="15"/>
          </p:nvPr>
        </p:nvSpPr>
        <p:spPr/>
        <p:txBody>
          <a:bodyPr/>
          <a:lstStyle/>
          <a:p>
            <a:r>
              <a:rPr lang="en-US" altLang="ja-JP" cap="none"/>
              <a:t>Copyright 2025 Technol INC. All Rights Reserved.</a:t>
            </a:r>
          </a:p>
        </p:txBody>
      </p:sp>
      <p:graphicFrame>
        <p:nvGraphicFramePr>
          <p:cNvPr id="6" name="表 5">
            <a:extLst>
              <a:ext uri="{FF2B5EF4-FFF2-40B4-BE49-F238E27FC236}">
                <a16:creationId xmlns:a16="http://schemas.microsoft.com/office/drawing/2014/main" id="{3873822F-9426-0609-5FF1-0F37CC0AC3F3}"/>
              </a:ext>
            </a:extLst>
          </p:cNvPr>
          <p:cNvGraphicFramePr>
            <a:graphicFrameLocks noGrp="1"/>
          </p:cNvGraphicFramePr>
          <p:nvPr>
            <p:extLst>
              <p:ext uri="{D42A27DB-BD31-4B8C-83A1-F6EECF244321}">
                <p14:modId xmlns:p14="http://schemas.microsoft.com/office/powerpoint/2010/main" val="2099757333"/>
              </p:ext>
            </p:extLst>
          </p:nvPr>
        </p:nvGraphicFramePr>
        <p:xfrm>
          <a:off x="586490" y="2451735"/>
          <a:ext cx="5168527" cy="2583180"/>
        </p:xfrm>
        <a:graphic>
          <a:graphicData uri="http://schemas.openxmlformats.org/drawingml/2006/table">
            <a:tbl>
              <a:tblPr firstRow="1" bandRow="1">
                <a:tableStyleId>{69CF1AB2-1976-4502-BF36-3FF5EA218861}</a:tableStyleId>
              </a:tblPr>
              <a:tblGrid>
                <a:gridCol w="1682377">
                  <a:extLst>
                    <a:ext uri="{9D8B030D-6E8A-4147-A177-3AD203B41FA5}">
                      <a16:colId xmlns:a16="http://schemas.microsoft.com/office/drawing/2014/main" val="1461154638"/>
                    </a:ext>
                  </a:extLst>
                </a:gridCol>
                <a:gridCol w="3486150">
                  <a:extLst>
                    <a:ext uri="{9D8B030D-6E8A-4147-A177-3AD203B41FA5}">
                      <a16:colId xmlns:a16="http://schemas.microsoft.com/office/drawing/2014/main" val="990038833"/>
                    </a:ext>
                  </a:extLst>
                </a:gridCol>
              </a:tblGrid>
              <a:tr h="232444">
                <a:tc>
                  <a:txBody>
                    <a:bodyPr/>
                    <a:lstStyle/>
                    <a:p>
                      <a:r>
                        <a:rPr kumimoji="1" lang="en-US" altLang="ja-JP" sz="1050" b="0"/>
                        <a:t>mmm</a:t>
                      </a:r>
                      <a:r>
                        <a:rPr kumimoji="1" lang="ja-JP" altLang="en-US" sz="1050" b="0"/>
                        <a:t> </a:t>
                      </a:r>
                      <a:r>
                        <a:rPr kumimoji="1" lang="en-US" altLang="ja-JP" sz="1050" b="0"/>
                        <a:t>dd</a:t>
                      </a:r>
                      <a:r>
                        <a:rPr kumimoji="1" lang="ja-JP" altLang="en-US" sz="1050" b="0"/>
                        <a:t> </a:t>
                      </a:r>
                      <a:r>
                        <a:rPr kumimoji="1" lang="en-US" altLang="ja-JP" sz="1050" b="0"/>
                        <a:t>hh:mm:ss</a:t>
                      </a:r>
                    </a:p>
                  </a:txBody>
                  <a:tcPr anchor="ctr">
                    <a:solidFill>
                      <a:schemeClr val="tx2">
                        <a:lumMod val="40000"/>
                        <a:lumOff val="60000"/>
                      </a:schemeClr>
                    </a:solidFill>
                  </a:tcPr>
                </a:tc>
                <a:tc>
                  <a:txBody>
                    <a:bodyPr/>
                    <a:lstStyle/>
                    <a:p>
                      <a:r>
                        <a:rPr kumimoji="1" lang="ja-JP" altLang="en-US" sz="1050" b="0"/>
                        <a:t>ログが出力された日時が表示されます　</a:t>
                      </a:r>
                      <a:br>
                        <a:rPr kumimoji="1" lang="en-US" altLang="ja-JP" sz="1050" b="0"/>
                      </a:br>
                      <a:r>
                        <a:rPr kumimoji="1" lang="ja-JP" altLang="en-US" sz="1050" b="0"/>
                        <a:t>例）</a:t>
                      </a:r>
                      <a:r>
                        <a:rPr kumimoji="1" lang="en-US" altLang="ja-JP" sz="1050" b="0"/>
                        <a:t>Jun 1</a:t>
                      </a:r>
                      <a:r>
                        <a:rPr kumimoji="1" lang="ja-JP" altLang="en-US" sz="1050" b="0"/>
                        <a:t> </a:t>
                      </a:r>
                      <a:r>
                        <a:rPr kumimoji="1" lang="en-US" altLang="ja-JP" sz="1050" b="0"/>
                        <a:t>09:00:00</a:t>
                      </a:r>
                      <a:endParaRPr kumimoji="1" lang="ja-JP" altLang="en-US" sz="1050" b="0"/>
                    </a:p>
                  </a:txBody>
                  <a:tcPr anchor="ctr">
                    <a:solidFill>
                      <a:schemeClr val="accent1">
                        <a:lumMod val="20000"/>
                        <a:lumOff val="80000"/>
                      </a:schemeClr>
                    </a:solidFill>
                  </a:tcPr>
                </a:tc>
                <a:extLst>
                  <a:ext uri="{0D108BD9-81ED-4DB2-BD59-A6C34878D82A}">
                    <a16:rowId xmlns:a16="http://schemas.microsoft.com/office/drawing/2014/main" val="3209124741"/>
                  </a:ext>
                </a:extLst>
              </a:tr>
              <a:tr h="232444">
                <a:tc>
                  <a:txBody>
                    <a:bodyPr/>
                    <a:lstStyle/>
                    <a:p>
                      <a:r>
                        <a:rPr kumimoji="1" lang="en-US" altLang="ja-JP" sz="1050" b="0"/>
                        <a:t>kernel:[xxxxxxxx]</a:t>
                      </a:r>
                    </a:p>
                  </a:txBody>
                  <a:tcPr anchor="ctr">
                    <a:solidFill>
                      <a:schemeClr val="tx2">
                        <a:lumMod val="40000"/>
                        <a:lumOff val="60000"/>
                      </a:schemeClr>
                    </a:solidFill>
                  </a:tcPr>
                </a:tc>
                <a:tc>
                  <a:txBody>
                    <a:bodyPr/>
                    <a:lstStyle/>
                    <a:p>
                      <a:r>
                        <a:rPr kumimoji="1" lang="ja-JP" altLang="en-US" sz="1050" b="0"/>
                        <a:t>カーネル時間が表示されます</a:t>
                      </a:r>
                    </a:p>
                  </a:txBody>
                  <a:tcPr anchor="ctr">
                    <a:solidFill>
                      <a:schemeClr val="accent1">
                        <a:lumMod val="20000"/>
                        <a:lumOff val="80000"/>
                      </a:schemeClr>
                    </a:solidFill>
                  </a:tcPr>
                </a:tc>
                <a:extLst>
                  <a:ext uri="{0D108BD9-81ED-4DB2-BD59-A6C34878D82A}">
                    <a16:rowId xmlns:a16="http://schemas.microsoft.com/office/drawing/2014/main" val="4137915359"/>
                  </a:ext>
                </a:extLst>
              </a:tr>
              <a:tr h="232444">
                <a:tc>
                  <a:txBody>
                    <a:bodyPr/>
                    <a:lstStyle/>
                    <a:p>
                      <a:r>
                        <a:rPr kumimoji="1" lang="en-US" altLang="ja-JP" sz="1050" b="0"/>
                        <a:t>attack</a:t>
                      </a:r>
                      <a:r>
                        <a:rPr kumimoji="1" lang="ja-JP" altLang="en-US" sz="1050" b="0"/>
                        <a:t> </a:t>
                      </a:r>
                      <a:r>
                        <a:rPr kumimoji="1" lang="en-US" altLang="ja-JP" sz="1050" b="0"/>
                        <a:t>denied</a:t>
                      </a:r>
                      <a:endParaRPr kumimoji="1" lang="ja-JP" altLang="en-US" sz="1050" b="0"/>
                    </a:p>
                  </a:txBody>
                  <a:tcPr anchor="ctr">
                    <a:solidFill>
                      <a:schemeClr val="tx2">
                        <a:lumMod val="40000"/>
                        <a:lumOff val="60000"/>
                      </a:schemeClr>
                    </a:solidFill>
                  </a:tcPr>
                </a:tc>
                <a:tc>
                  <a:txBody>
                    <a:bodyPr/>
                    <a:lstStyle/>
                    <a:p>
                      <a:r>
                        <a:rPr kumimoji="1" lang="ja-JP" altLang="en-US" sz="1050" b="0"/>
                        <a:t>アタックを防御した意味を示します</a:t>
                      </a:r>
                    </a:p>
                  </a:txBody>
                  <a:tcPr anchor="ctr">
                    <a:solidFill>
                      <a:schemeClr val="accent1">
                        <a:lumMod val="20000"/>
                        <a:lumOff val="80000"/>
                      </a:schemeClr>
                    </a:solidFill>
                  </a:tcPr>
                </a:tc>
                <a:extLst>
                  <a:ext uri="{0D108BD9-81ED-4DB2-BD59-A6C34878D82A}">
                    <a16:rowId xmlns:a16="http://schemas.microsoft.com/office/drawing/2014/main" val="3309490389"/>
                  </a:ext>
                </a:extLst>
              </a:tr>
              <a:tr h="232444">
                <a:tc>
                  <a:txBody>
                    <a:bodyPr/>
                    <a:lstStyle/>
                    <a:p>
                      <a:r>
                        <a:rPr kumimoji="1" lang="en-US" altLang="ja-JP" sz="1050" b="0"/>
                        <a:t>IN=eth0</a:t>
                      </a:r>
                      <a:endParaRPr kumimoji="1" lang="ja-JP" altLang="en-US" sz="1050" b="0"/>
                    </a:p>
                  </a:txBody>
                  <a:tcPr anchor="ctr">
                    <a:solidFill>
                      <a:schemeClr val="tx2">
                        <a:lumMod val="40000"/>
                        <a:lumOff val="60000"/>
                      </a:schemeClr>
                    </a:solidFill>
                  </a:tcPr>
                </a:tc>
                <a:tc>
                  <a:txBody>
                    <a:bodyPr/>
                    <a:lstStyle/>
                    <a:p>
                      <a:r>
                        <a:rPr kumimoji="1" lang="ja-JP" altLang="en-US" sz="1050" b="0"/>
                        <a:t>インバウンド通信の</a:t>
                      </a:r>
                      <a:r>
                        <a:rPr kumimoji="1" lang="en-US" altLang="ja-JP" sz="1050" b="0"/>
                        <a:t>IN</a:t>
                      </a:r>
                      <a:r>
                        <a:rPr kumimoji="1" lang="ja-JP" altLang="en-US" sz="1050" b="0"/>
                        <a:t>側の</a:t>
                      </a:r>
                      <a:r>
                        <a:rPr kumimoji="1" lang="en-US" altLang="ja-JP" sz="1050" b="0"/>
                        <a:t>NIC</a:t>
                      </a:r>
                      <a:r>
                        <a:rPr kumimoji="1" lang="ja-JP" altLang="en-US" sz="1050" b="0"/>
                        <a:t>が表示されます</a:t>
                      </a:r>
                      <a:endParaRPr kumimoji="1" lang="en-US" altLang="ja-JP" sz="1050" b="0"/>
                    </a:p>
                  </a:txBody>
                  <a:tcPr anchor="ctr">
                    <a:solidFill>
                      <a:schemeClr val="accent1">
                        <a:lumMod val="20000"/>
                        <a:lumOff val="80000"/>
                      </a:schemeClr>
                    </a:solidFill>
                  </a:tcPr>
                </a:tc>
                <a:extLst>
                  <a:ext uri="{0D108BD9-81ED-4DB2-BD59-A6C34878D82A}">
                    <a16:rowId xmlns:a16="http://schemas.microsoft.com/office/drawing/2014/main" val="784776312"/>
                  </a:ext>
                </a:extLst>
              </a:tr>
              <a:tr h="232444">
                <a:tc>
                  <a:txBody>
                    <a:bodyPr/>
                    <a:lstStyle/>
                    <a:p>
                      <a:r>
                        <a:rPr kumimoji="1" lang="en-US" altLang="ja-JP" sz="1050" b="0"/>
                        <a:t>OUT= MACxx:xx:xx:~:xx</a:t>
                      </a:r>
                      <a:endParaRPr kumimoji="1" lang="ja-JP" altLang="en-US" sz="1050" b="0"/>
                    </a:p>
                  </a:txBody>
                  <a:tcPr anchor="ctr">
                    <a:solidFill>
                      <a:schemeClr val="tx2">
                        <a:lumMod val="40000"/>
                        <a:lumOff val="60000"/>
                      </a:schemeClr>
                    </a:solidFill>
                  </a:tcPr>
                </a:tc>
                <a:tc>
                  <a:txBody>
                    <a:bodyPr/>
                    <a:lstStyle/>
                    <a:p>
                      <a:r>
                        <a:rPr kumimoji="1" lang="ja-JP" altLang="en-US" sz="1050" b="0"/>
                        <a:t>インバウンド通信のアウト側の</a:t>
                      </a:r>
                      <a:r>
                        <a:rPr kumimoji="1" lang="en-US" altLang="ja-JP" sz="1050" b="0"/>
                        <a:t>MAC</a:t>
                      </a:r>
                      <a:r>
                        <a:rPr kumimoji="1" lang="ja-JP" altLang="en-US" sz="1050" b="0"/>
                        <a:t>アドレスが表示されます</a:t>
                      </a:r>
                    </a:p>
                  </a:txBody>
                  <a:tcPr anchor="ctr">
                    <a:solidFill>
                      <a:schemeClr val="accent1">
                        <a:lumMod val="20000"/>
                        <a:lumOff val="80000"/>
                      </a:schemeClr>
                    </a:solidFill>
                  </a:tcPr>
                </a:tc>
                <a:extLst>
                  <a:ext uri="{0D108BD9-81ED-4DB2-BD59-A6C34878D82A}">
                    <a16:rowId xmlns:a16="http://schemas.microsoft.com/office/drawing/2014/main" val="282718608"/>
                  </a:ext>
                </a:extLst>
              </a:tr>
              <a:tr h="232444">
                <a:tc>
                  <a:txBody>
                    <a:bodyPr/>
                    <a:lstStyle/>
                    <a:p>
                      <a:r>
                        <a:rPr kumimoji="1" lang="en-US" altLang="ja-JP" sz="1050" b="0"/>
                        <a:t>SRC=IP</a:t>
                      </a:r>
                      <a:r>
                        <a:rPr kumimoji="1" lang="ja-JP" altLang="en-US" sz="1050" b="0"/>
                        <a:t>アドレス</a:t>
                      </a:r>
                    </a:p>
                  </a:txBody>
                  <a:tcPr anchor="ctr">
                    <a:solidFill>
                      <a:schemeClr val="tx2">
                        <a:lumMod val="40000"/>
                        <a:lumOff val="60000"/>
                      </a:schemeClr>
                    </a:solidFill>
                  </a:tcPr>
                </a:tc>
                <a:tc>
                  <a:txBody>
                    <a:bodyPr/>
                    <a:lstStyle/>
                    <a:p>
                      <a:r>
                        <a:rPr kumimoji="1" lang="ja-JP" altLang="en-US" sz="1050" b="0"/>
                        <a:t>アタックしている相手の</a:t>
                      </a:r>
                      <a:r>
                        <a:rPr kumimoji="1" lang="en-US" altLang="ja-JP" sz="1050" b="0"/>
                        <a:t>IP</a:t>
                      </a:r>
                      <a:r>
                        <a:rPr kumimoji="1" lang="ja-JP" altLang="en-US" sz="1050" b="0"/>
                        <a:t>アドレスが表示されます</a:t>
                      </a:r>
                    </a:p>
                  </a:txBody>
                  <a:tcPr anchor="ctr">
                    <a:solidFill>
                      <a:schemeClr val="accent1">
                        <a:lumMod val="20000"/>
                        <a:lumOff val="80000"/>
                      </a:schemeClr>
                    </a:solidFill>
                  </a:tcPr>
                </a:tc>
                <a:extLst>
                  <a:ext uri="{0D108BD9-81ED-4DB2-BD59-A6C34878D82A}">
                    <a16:rowId xmlns:a16="http://schemas.microsoft.com/office/drawing/2014/main" val="3208176260"/>
                  </a:ext>
                </a:extLst>
              </a:tr>
              <a:tr h="232444">
                <a:tc>
                  <a:txBody>
                    <a:bodyPr/>
                    <a:lstStyle/>
                    <a:p>
                      <a:r>
                        <a:rPr kumimoji="1" lang="en-US" altLang="ja-JP" sz="1050" b="0"/>
                        <a:t>DST=IP</a:t>
                      </a:r>
                      <a:r>
                        <a:rPr kumimoji="1" lang="ja-JP" altLang="en-US" sz="1050" b="0"/>
                        <a:t>アドレス</a:t>
                      </a:r>
                    </a:p>
                  </a:txBody>
                  <a:tcPr anchor="ctr">
                    <a:solidFill>
                      <a:schemeClr val="tx2">
                        <a:lumMod val="40000"/>
                        <a:lumOff val="60000"/>
                      </a:schemeClr>
                    </a:solidFill>
                  </a:tcPr>
                </a:tc>
                <a:tc>
                  <a:txBody>
                    <a:bodyPr/>
                    <a:lstStyle/>
                    <a:p>
                      <a:r>
                        <a:rPr kumimoji="1" lang="ja-JP" altLang="en-US" sz="1050" b="0"/>
                        <a:t>アタック対象の</a:t>
                      </a:r>
                      <a:r>
                        <a:rPr kumimoji="1" lang="en-US" altLang="ja-JP" sz="1050" b="0"/>
                        <a:t>IP</a:t>
                      </a:r>
                      <a:r>
                        <a:rPr kumimoji="1" lang="ja-JP" altLang="en-US" sz="1050" b="0"/>
                        <a:t>アドレスが表示されます</a:t>
                      </a:r>
                    </a:p>
                  </a:txBody>
                  <a:tcPr anchor="ctr">
                    <a:solidFill>
                      <a:schemeClr val="accent1">
                        <a:lumMod val="20000"/>
                        <a:lumOff val="80000"/>
                      </a:schemeClr>
                    </a:solidFill>
                  </a:tcPr>
                </a:tc>
                <a:extLst>
                  <a:ext uri="{0D108BD9-81ED-4DB2-BD59-A6C34878D82A}">
                    <a16:rowId xmlns:a16="http://schemas.microsoft.com/office/drawing/2014/main" val="3069982552"/>
                  </a:ext>
                </a:extLst>
              </a:tr>
              <a:tr h="232444">
                <a:tc>
                  <a:txBody>
                    <a:bodyPr/>
                    <a:lstStyle/>
                    <a:p>
                      <a:r>
                        <a:rPr kumimoji="1" lang="en-US" altLang="ja-JP" sz="1050" b="0"/>
                        <a:t>LEN=xx</a:t>
                      </a:r>
                      <a:endParaRPr kumimoji="1" lang="ja-JP" altLang="en-US" sz="1050" b="0"/>
                    </a:p>
                  </a:txBody>
                  <a:tcPr anchor="ctr">
                    <a:solidFill>
                      <a:schemeClr val="tx2">
                        <a:lumMod val="40000"/>
                        <a:lumOff val="60000"/>
                      </a:schemeClr>
                    </a:solidFill>
                  </a:tcPr>
                </a:tc>
                <a:tc>
                  <a:txBody>
                    <a:bodyPr/>
                    <a:lstStyle/>
                    <a:p>
                      <a:r>
                        <a:rPr kumimoji="1" lang="ja-JP" altLang="en-US" sz="1050" b="0"/>
                        <a:t> パケットの長さが表示されます</a:t>
                      </a:r>
                    </a:p>
                  </a:txBody>
                  <a:tcPr anchor="ctr">
                    <a:solidFill>
                      <a:schemeClr val="accent1">
                        <a:lumMod val="20000"/>
                        <a:lumOff val="80000"/>
                      </a:schemeClr>
                    </a:solidFill>
                  </a:tcPr>
                </a:tc>
                <a:extLst>
                  <a:ext uri="{0D108BD9-81ED-4DB2-BD59-A6C34878D82A}">
                    <a16:rowId xmlns:a16="http://schemas.microsoft.com/office/drawing/2014/main" val="3494101674"/>
                  </a:ext>
                </a:extLst>
              </a:tr>
              <a:tr h="232444">
                <a:tc>
                  <a:txBody>
                    <a:bodyPr/>
                    <a:lstStyle/>
                    <a:p>
                      <a:r>
                        <a:rPr kumimoji="1" lang="en-US" altLang="ja-JP" sz="1050" b="0"/>
                        <a:t>TOS=0x00</a:t>
                      </a:r>
                      <a:endParaRPr kumimoji="1" lang="ja-JP" altLang="en-US" sz="1050" b="0"/>
                    </a:p>
                  </a:txBody>
                  <a:tcPr anchor="ctr">
                    <a:solidFill>
                      <a:schemeClr val="tx2">
                        <a:lumMod val="40000"/>
                        <a:lumOff val="60000"/>
                      </a:schemeClr>
                    </a:solidFill>
                  </a:tcPr>
                </a:tc>
                <a:tc>
                  <a:txBody>
                    <a:bodyPr/>
                    <a:lstStyle/>
                    <a:p>
                      <a:r>
                        <a:rPr kumimoji="1" lang="ja-JP" altLang="en-US" sz="1050" b="0"/>
                        <a:t>パケットの優先度が表示されます</a:t>
                      </a:r>
                    </a:p>
                  </a:txBody>
                  <a:tcPr anchor="ctr">
                    <a:solidFill>
                      <a:schemeClr val="accent1">
                        <a:lumMod val="20000"/>
                        <a:lumOff val="80000"/>
                      </a:schemeClr>
                    </a:solidFill>
                  </a:tcPr>
                </a:tc>
                <a:extLst>
                  <a:ext uri="{0D108BD9-81ED-4DB2-BD59-A6C34878D82A}">
                    <a16:rowId xmlns:a16="http://schemas.microsoft.com/office/drawing/2014/main" val="336953116"/>
                  </a:ext>
                </a:extLst>
              </a:tr>
            </a:tbl>
          </a:graphicData>
        </a:graphic>
      </p:graphicFrame>
      <p:graphicFrame>
        <p:nvGraphicFramePr>
          <p:cNvPr id="7" name="表 6">
            <a:extLst>
              <a:ext uri="{FF2B5EF4-FFF2-40B4-BE49-F238E27FC236}">
                <a16:creationId xmlns:a16="http://schemas.microsoft.com/office/drawing/2014/main" id="{E4C05656-5A0F-07B5-B5E4-1E37F3E40135}"/>
              </a:ext>
            </a:extLst>
          </p:cNvPr>
          <p:cNvGraphicFramePr>
            <a:graphicFrameLocks noGrp="1"/>
          </p:cNvGraphicFramePr>
          <p:nvPr>
            <p:extLst>
              <p:ext uri="{D42A27DB-BD31-4B8C-83A1-F6EECF244321}">
                <p14:modId xmlns:p14="http://schemas.microsoft.com/office/powerpoint/2010/main" val="1818450369"/>
              </p:ext>
            </p:extLst>
          </p:nvPr>
        </p:nvGraphicFramePr>
        <p:xfrm>
          <a:off x="6447579" y="2451735"/>
          <a:ext cx="5168527" cy="2263140"/>
        </p:xfrm>
        <a:graphic>
          <a:graphicData uri="http://schemas.openxmlformats.org/drawingml/2006/table">
            <a:tbl>
              <a:tblPr firstRow="1" bandRow="1">
                <a:tableStyleId>{69CF1AB2-1976-4502-BF36-3FF5EA218861}</a:tableStyleId>
              </a:tblPr>
              <a:tblGrid>
                <a:gridCol w="1320427">
                  <a:extLst>
                    <a:ext uri="{9D8B030D-6E8A-4147-A177-3AD203B41FA5}">
                      <a16:colId xmlns:a16="http://schemas.microsoft.com/office/drawing/2014/main" val="1461154638"/>
                    </a:ext>
                  </a:extLst>
                </a:gridCol>
                <a:gridCol w="3848100">
                  <a:extLst>
                    <a:ext uri="{9D8B030D-6E8A-4147-A177-3AD203B41FA5}">
                      <a16:colId xmlns:a16="http://schemas.microsoft.com/office/drawing/2014/main" val="990038833"/>
                    </a:ext>
                  </a:extLst>
                </a:gridCol>
              </a:tblGrid>
              <a:tr h="232444">
                <a:tc>
                  <a:txBody>
                    <a:bodyPr/>
                    <a:lstStyle/>
                    <a:p>
                      <a:r>
                        <a:rPr kumimoji="1" lang="en-US" altLang="ja-JP" sz="1050" b="0"/>
                        <a:t>PREC=0x00</a:t>
                      </a:r>
                      <a:endParaRPr kumimoji="1" lang="ja-JP" altLang="en-US" sz="1050" b="0"/>
                    </a:p>
                  </a:txBody>
                  <a:tcPr anchor="ctr">
                    <a:solidFill>
                      <a:schemeClr val="tx2">
                        <a:lumMod val="40000"/>
                        <a:lumOff val="60000"/>
                      </a:schemeClr>
                    </a:solidFill>
                  </a:tcPr>
                </a:tc>
                <a:tc>
                  <a:txBody>
                    <a:bodyPr/>
                    <a:lstStyle/>
                    <a:p>
                      <a:r>
                        <a:rPr kumimoji="1" lang="ja-JP" altLang="en-US" sz="1050" b="0"/>
                        <a:t>パケットの優先度が表示されます</a:t>
                      </a:r>
                    </a:p>
                  </a:txBody>
                  <a:tcPr anchor="ctr">
                    <a:solidFill>
                      <a:schemeClr val="accent1">
                        <a:lumMod val="20000"/>
                        <a:lumOff val="80000"/>
                      </a:schemeClr>
                    </a:solidFill>
                  </a:tcPr>
                </a:tc>
                <a:extLst>
                  <a:ext uri="{0D108BD9-81ED-4DB2-BD59-A6C34878D82A}">
                    <a16:rowId xmlns:a16="http://schemas.microsoft.com/office/drawing/2014/main" val="3942039167"/>
                  </a:ext>
                </a:extLst>
              </a:tr>
              <a:tr h="232444">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1050" b="0"/>
                        <a:t>TTL=xx</a:t>
                      </a:r>
                      <a:endParaRPr kumimoji="1" lang="ja-JP" altLang="en-US" sz="1050" b="0"/>
                    </a:p>
                  </a:txBody>
                  <a:tcPr anchor="ctr">
                    <a:solidFill>
                      <a:schemeClr val="tx2">
                        <a:lumMod val="40000"/>
                        <a:lumOff val="60000"/>
                      </a:schemeClr>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050" b="0"/>
                        <a:t>パケットが破棄されるまでの時間が表示されます</a:t>
                      </a:r>
                    </a:p>
                  </a:txBody>
                  <a:tcPr anchor="ctr">
                    <a:solidFill>
                      <a:schemeClr val="accent1">
                        <a:lumMod val="20000"/>
                        <a:lumOff val="80000"/>
                      </a:schemeClr>
                    </a:solidFill>
                  </a:tcPr>
                </a:tc>
                <a:extLst>
                  <a:ext uri="{0D108BD9-81ED-4DB2-BD59-A6C34878D82A}">
                    <a16:rowId xmlns:a16="http://schemas.microsoft.com/office/drawing/2014/main" val="1913146160"/>
                  </a:ext>
                </a:extLst>
              </a:tr>
              <a:tr h="232444">
                <a:tc>
                  <a:txBody>
                    <a:bodyPr/>
                    <a:lstStyle/>
                    <a:p>
                      <a:r>
                        <a:rPr kumimoji="1" lang="en-US" altLang="ja-JP" sz="1050" b="0"/>
                        <a:t>ID=xxxx</a:t>
                      </a:r>
                      <a:endParaRPr kumimoji="1" lang="ja-JP" altLang="en-US" sz="1050" b="0"/>
                    </a:p>
                  </a:txBody>
                  <a:tcPr anchor="ctr">
                    <a:solidFill>
                      <a:schemeClr val="tx2">
                        <a:lumMod val="40000"/>
                        <a:lumOff val="60000"/>
                      </a:schemeClr>
                    </a:solidFill>
                  </a:tcPr>
                </a:tc>
                <a:tc>
                  <a:txBody>
                    <a:bodyPr/>
                    <a:lstStyle/>
                    <a:p>
                      <a:r>
                        <a:rPr kumimoji="1" lang="ja-JP" altLang="en-US" sz="1050" b="0"/>
                        <a:t>ヘッダの識別番号が表示されます</a:t>
                      </a:r>
                    </a:p>
                  </a:txBody>
                  <a:tcPr anchor="ctr">
                    <a:solidFill>
                      <a:schemeClr val="accent1">
                        <a:lumMod val="20000"/>
                        <a:lumOff val="80000"/>
                      </a:schemeClr>
                    </a:solidFill>
                  </a:tcPr>
                </a:tc>
                <a:extLst>
                  <a:ext uri="{0D108BD9-81ED-4DB2-BD59-A6C34878D82A}">
                    <a16:rowId xmlns:a16="http://schemas.microsoft.com/office/drawing/2014/main" val="3379654756"/>
                  </a:ext>
                </a:extLst>
              </a:tr>
              <a:tr h="232444">
                <a:tc>
                  <a:txBody>
                    <a:bodyPr/>
                    <a:lstStyle/>
                    <a:p>
                      <a:r>
                        <a:rPr kumimoji="1" lang="en-US" altLang="ja-JP" sz="1050" b="0"/>
                        <a:t>PROTP=xxx</a:t>
                      </a:r>
                      <a:endParaRPr kumimoji="1" lang="ja-JP" altLang="en-US" sz="1050" b="0"/>
                    </a:p>
                  </a:txBody>
                  <a:tcPr anchor="ctr">
                    <a:solidFill>
                      <a:schemeClr val="tx2">
                        <a:lumMod val="40000"/>
                        <a:lumOff val="60000"/>
                      </a:schemeClr>
                    </a:solidFill>
                  </a:tcPr>
                </a:tc>
                <a:tc>
                  <a:txBody>
                    <a:bodyPr/>
                    <a:lstStyle/>
                    <a:p>
                      <a:r>
                        <a:rPr kumimoji="1" lang="ja-JP" altLang="en-US" sz="1050" b="0"/>
                        <a:t>通信のプロトコルが表示されます</a:t>
                      </a:r>
                    </a:p>
                  </a:txBody>
                  <a:tcPr anchor="ctr">
                    <a:solidFill>
                      <a:schemeClr val="accent1">
                        <a:lumMod val="20000"/>
                        <a:lumOff val="80000"/>
                      </a:schemeClr>
                    </a:solidFill>
                  </a:tcPr>
                </a:tc>
                <a:extLst>
                  <a:ext uri="{0D108BD9-81ED-4DB2-BD59-A6C34878D82A}">
                    <a16:rowId xmlns:a16="http://schemas.microsoft.com/office/drawing/2014/main" val="2678863940"/>
                  </a:ext>
                </a:extLst>
              </a:tr>
              <a:tr h="232444">
                <a:tc>
                  <a:txBody>
                    <a:bodyPr/>
                    <a:lstStyle/>
                    <a:p>
                      <a:r>
                        <a:rPr kumimoji="1" lang="en-US" altLang="ja-JP" sz="1050" b="0"/>
                        <a:t>SPT=xxxx</a:t>
                      </a:r>
                      <a:endParaRPr kumimoji="1" lang="ja-JP" altLang="en-US" sz="1050" b="0"/>
                    </a:p>
                  </a:txBody>
                  <a:tcPr anchor="ctr">
                    <a:solidFill>
                      <a:schemeClr val="tx2">
                        <a:lumMod val="40000"/>
                        <a:lumOff val="60000"/>
                      </a:schemeClr>
                    </a:solidFill>
                  </a:tcPr>
                </a:tc>
                <a:tc>
                  <a:txBody>
                    <a:bodyPr/>
                    <a:lstStyle/>
                    <a:p>
                      <a:r>
                        <a:rPr kumimoji="1" lang="ja-JP" altLang="en-US" sz="1050" b="0"/>
                        <a:t>送信元のポート番号が表示されます</a:t>
                      </a:r>
                    </a:p>
                  </a:txBody>
                  <a:tcPr anchor="ctr">
                    <a:solidFill>
                      <a:schemeClr val="accent1">
                        <a:lumMod val="20000"/>
                        <a:lumOff val="80000"/>
                      </a:schemeClr>
                    </a:solidFill>
                  </a:tcPr>
                </a:tc>
                <a:extLst>
                  <a:ext uri="{0D108BD9-81ED-4DB2-BD59-A6C34878D82A}">
                    <a16:rowId xmlns:a16="http://schemas.microsoft.com/office/drawing/2014/main" val="3006871902"/>
                  </a:ext>
                </a:extLst>
              </a:tr>
              <a:tr h="232444">
                <a:tc>
                  <a:txBody>
                    <a:bodyPr/>
                    <a:lstStyle/>
                    <a:p>
                      <a:r>
                        <a:rPr kumimoji="1" lang="en-US" altLang="ja-JP" sz="1050" b="0"/>
                        <a:t>DPT=xxxx</a:t>
                      </a:r>
                      <a:endParaRPr kumimoji="1" lang="ja-JP" altLang="en-US" sz="1050" b="0"/>
                    </a:p>
                  </a:txBody>
                  <a:tcPr anchor="ctr">
                    <a:solidFill>
                      <a:schemeClr val="tx2">
                        <a:lumMod val="40000"/>
                        <a:lumOff val="60000"/>
                      </a:schemeClr>
                    </a:solidFill>
                  </a:tcPr>
                </a:tc>
                <a:tc>
                  <a:txBody>
                    <a:bodyPr/>
                    <a:lstStyle/>
                    <a:p>
                      <a:r>
                        <a:rPr kumimoji="1" lang="ja-JP" altLang="en-US" sz="1050" b="0"/>
                        <a:t>送信先のポート番号が表示されます</a:t>
                      </a:r>
                    </a:p>
                  </a:txBody>
                  <a:tcPr anchor="ctr">
                    <a:solidFill>
                      <a:schemeClr val="accent1">
                        <a:lumMod val="20000"/>
                        <a:lumOff val="80000"/>
                      </a:schemeClr>
                    </a:solidFill>
                  </a:tcPr>
                </a:tc>
                <a:extLst>
                  <a:ext uri="{0D108BD9-81ED-4DB2-BD59-A6C34878D82A}">
                    <a16:rowId xmlns:a16="http://schemas.microsoft.com/office/drawing/2014/main" val="1416875968"/>
                  </a:ext>
                </a:extLst>
              </a:tr>
              <a:tr h="232444">
                <a:tc>
                  <a:txBody>
                    <a:bodyPr/>
                    <a:lstStyle/>
                    <a:p>
                      <a:r>
                        <a:rPr kumimoji="1" lang="en-US" altLang="ja-JP" sz="1050" b="0"/>
                        <a:t>WINDOW=xxxx</a:t>
                      </a:r>
                      <a:endParaRPr kumimoji="1" lang="ja-JP" altLang="en-US" sz="1050" b="0"/>
                    </a:p>
                  </a:txBody>
                  <a:tcPr anchor="ctr">
                    <a:solidFill>
                      <a:schemeClr val="tx2">
                        <a:lumMod val="40000"/>
                        <a:lumOff val="60000"/>
                      </a:schemeClr>
                    </a:solidFill>
                  </a:tcPr>
                </a:tc>
                <a:tc>
                  <a:txBody>
                    <a:bodyPr/>
                    <a:lstStyle/>
                    <a:p>
                      <a:r>
                        <a:rPr kumimoji="1" lang="ja-JP" altLang="en-US" sz="1050" b="0"/>
                        <a:t>ウィンドウサイズが表示されます</a:t>
                      </a:r>
                    </a:p>
                  </a:txBody>
                  <a:tcPr anchor="ctr">
                    <a:solidFill>
                      <a:schemeClr val="accent1">
                        <a:lumMod val="20000"/>
                        <a:lumOff val="80000"/>
                      </a:schemeClr>
                    </a:solidFill>
                  </a:tcPr>
                </a:tc>
                <a:extLst>
                  <a:ext uri="{0D108BD9-81ED-4DB2-BD59-A6C34878D82A}">
                    <a16:rowId xmlns:a16="http://schemas.microsoft.com/office/drawing/2014/main" val="1552760160"/>
                  </a:ext>
                </a:extLst>
              </a:tr>
              <a:tr h="232444">
                <a:tc>
                  <a:txBody>
                    <a:bodyPr/>
                    <a:lstStyle/>
                    <a:p>
                      <a:r>
                        <a:rPr kumimoji="1" lang="en-US" altLang="ja-JP" sz="1050" b="0"/>
                        <a:t>RES=0x00</a:t>
                      </a:r>
                      <a:endParaRPr kumimoji="1" lang="ja-JP" altLang="en-US" sz="1050" b="0"/>
                    </a:p>
                  </a:txBody>
                  <a:tcPr anchor="ctr">
                    <a:solidFill>
                      <a:schemeClr val="tx2">
                        <a:lumMod val="40000"/>
                        <a:lumOff val="60000"/>
                      </a:schemeClr>
                    </a:solidFill>
                  </a:tcPr>
                </a:tc>
                <a:tc>
                  <a:txBody>
                    <a:bodyPr/>
                    <a:lstStyle/>
                    <a:p>
                      <a:r>
                        <a:rPr kumimoji="1" lang="en-US" altLang="ja-JP" sz="1050" b="0"/>
                        <a:t>TCP</a:t>
                      </a:r>
                      <a:r>
                        <a:rPr kumimoji="1" lang="ja-JP" altLang="en-US" sz="1050" b="0"/>
                        <a:t>ヘッダの予約領域が表示されます</a:t>
                      </a:r>
                    </a:p>
                  </a:txBody>
                  <a:tcPr anchor="ctr">
                    <a:solidFill>
                      <a:schemeClr val="accent1">
                        <a:lumMod val="20000"/>
                        <a:lumOff val="80000"/>
                      </a:schemeClr>
                    </a:solidFill>
                  </a:tcPr>
                </a:tc>
                <a:extLst>
                  <a:ext uri="{0D108BD9-81ED-4DB2-BD59-A6C34878D82A}">
                    <a16:rowId xmlns:a16="http://schemas.microsoft.com/office/drawing/2014/main" val="2128475428"/>
                  </a:ext>
                </a:extLst>
              </a:tr>
              <a:tr h="232444">
                <a:tc>
                  <a:txBody>
                    <a:bodyPr/>
                    <a:lstStyle/>
                    <a:p>
                      <a:r>
                        <a:rPr kumimoji="1" lang="en-US" altLang="ja-JP" sz="1050" b="0"/>
                        <a:t>SYN URGP=0</a:t>
                      </a:r>
                      <a:endParaRPr kumimoji="1" lang="ja-JP" altLang="en-US" sz="1050" b="0"/>
                    </a:p>
                  </a:txBody>
                  <a:tcPr anchor="ctr">
                    <a:solidFill>
                      <a:schemeClr val="tx2">
                        <a:lumMod val="40000"/>
                        <a:lumOff val="60000"/>
                      </a:schemeClr>
                    </a:solidFill>
                  </a:tcPr>
                </a:tc>
                <a:tc>
                  <a:txBody>
                    <a:bodyPr/>
                    <a:lstStyle/>
                    <a:p>
                      <a:r>
                        <a:rPr kumimoji="1" lang="ja-JP" altLang="en-US" sz="1050" b="0"/>
                        <a:t>コントロールフラグの状態を示します</a:t>
                      </a:r>
                    </a:p>
                  </a:txBody>
                  <a:tcPr anchor="ctr">
                    <a:solidFill>
                      <a:schemeClr val="accent1">
                        <a:lumMod val="20000"/>
                        <a:lumOff val="80000"/>
                      </a:schemeClr>
                    </a:solidFill>
                  </a:tcPr>
                </a:tc>
                <a:extLst>
                  <a:ext uri="{0D108BD9-81ED-4DB2-BD59-A6C34878D82A}">
                    <a16:rowId xmlns:a16="http://schemas.microsoft.com/office/drawing/2014/main" val="733044783"/>
                  </a:ext>
                </a:extLst>
              </a:tr>
            </a:tbl>
          </a:graphicData>
        </a:graphic>
      </p:graphicFrame>
      <p:sp>
        <p:nvSpPr>
          <p:cNvPr id="8" name="テキスト プレースホルダー 2">
            <a:extLst>
              <a:ext uri="{FF2B5EF4-FFF2-40B4-BE49-F238E27FC236}">
                <a16:creationId xmlns:a16="http://schemas.microsoft.com/office/drawing/2014/main" id="{76B615CD-D8B0-B8AE-BFF6-572A057617A0}"/>
              </a:ext>
            </a:extLst>
          </p:cNvPr>
          <p:cNvSpPr txBox="1">
            <a:spLocks/>
          </p:cNvSpPr>
          <p:nvPr/>
        </p:nvSpPr>
        <p:spPr>
          <a:xfrm>
            <a:off x="575894" y="5343524"/>
            <a:ext cx="11029616" cy="365125"/>
          </a:xfrm>
          <a:prstGeom prst="rect">
            <a:avLst/>
          </a:prstGeom>
        </p:spPr>
        <p:txBody>
          <a:bodyPr vert="horz" lIns="91440" tIns="45720" rIns="91440" bIns="45720" rtlCol="0" anchor="t">
            <a:normAutofit/>
          </a:bodyPr>
          <a:lstStyle>
            <a:lvl1pPr marL="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kumimoji="1" sz="1400" b="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9pPr>
          </a:lstStyle>
          <a:p>
            <a:r>
              <a:rPr lang="ja-JP" altLang="en-US"/>
              <a:t>次のページに続きます↓</a:t>
            </a:r>
          </a:p>
        </p:txBody>
      </p:sp>
      <p:sp>
        <p:nvSpPr>
          <p:cNvPr id="5" name="スライド番号プレースホルダー 4">
            <a:extLst>
              <a:ext uri="{FF2B5EF4-FFF2-40B4-BE49-F238E27FC236}">
                <a16:creationId xmlns:a16="http://schemas.microsoft.com/office/drawing/2014/main" id="{C924FC6D-2F32-7D2F-D0C5-2CC73CFBD9CB}"/>
              </a:ext>
            </a:extLst>
          </p:cNvPr>
          <p:cNvSpPr>
            <a:spLocks noGrp="1"/>
          </p:cNvSpPr>
          <p:nvPr>
            <p:ph type="sldNum" sz="quarter" idx="16"/>
          </p:nvPr>
        </p:nvSpPr>
        <p:spPr/>
        <p:txBody>
          <a:bodyPr/>
          <a:lstStyle/>
          <a:p>
            <a:fld id="{D57F1E4F-1CFF-5643-939E-217C01CDF565}" type="slidenum">
              <a:rPr lang="en-US" smtClean="0"/>
              <a:pPr/>
              <a:t>7</a:t>
            </a:fld>
            <a:endParaRPr lang="en-US" dirty="0"/>
          </a:p>
        </p:txBody>
      </p:sp>
    </p:spTree>
    <p:extLst>
      <p:ext uri="{BB962C8B-B14F-4D97-AF65-F5344CB8AC3E}">
        <p14:creationId xmlns:p14="http://schemas.microsoft.com/office/powerpoint/2010/main" val="35336707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910C65-EBA8-A84C-63FA-C8BBEFC0FBE9}"/>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91BB2087-E8A0-6DC2-FFDF-148C8B570980}"/>
              </a:ext>
            </a:extLst>
          </p:cNvPr>
          <p:cNvSpPr>
            <a:spLocks noGrp="1"/>
          </p:cNvSpPr>
          <p:nvPr>
            <p:ph type="title"/>
          </p:nvPr>
        </p:nvSpPr>
        <p:spPr/>
        <p:txBody>
          <a:bodyPr/>
          <a:lstStyle/>
          <a:p>
            <a:endParaRPr kumimoji="1" lang="ja-JP" altLang="en-US"/>
          </a:p>
        </p:txBody>
      </p:sp>
      <p:sp>
        <p:nvSpPr>
          <p:cNvPr id="3" name="テキスト プレースホルダー 2">
            <a:extLst>
              <a:ext uri="{FF2B5EF4-FFF2-40B4-BE49-F238E27FC236}">
                <a16:creationId xmlns:a16="http://schemas.microsoft.com/office/drawing/2014/main" id="{E210853A-877F-4C6E-EE84-554BA4754739}"/>
              </a:ext>
            </a:extLst>
          </p:cNvPr>
          <p:cNvSpPr>
            <a:spLocks noGrp="1"/>
          </p:cNvSpPr>
          <p:nvPr>
            <p:ph type="body" sz="quarter" idx="13"/>
          </p:nvPr>
        </p:nvSpPr>
        <p:spPr>
          <a:xfrm>
            <a:off x="586490" y="916124"/>
            <a:ext cx="11029616" cy="636452"/>
          </a:xfrm>
        </p:spPr>
        <p:txBody>
          <a:bodyPr>
            <a:normAutofit/>
          </a:bodyPr>
          <a:lstStyle/>
          <a:p>
            <a:r>
              <a:rPr kumimoji="1" lang="en-US" altLang="ja-JP" b="1"/>
              <a:t>【</a:t>
            </a:r>
            <a:r>
              <a:rPr kumimoji="1" lang="ja-JP" altLang="en-US" b="1"/>
              <a:t>ウイルスログ</a:t>
            </a:r>
            <a:r>
              <a:rPr kumimoji="1" lang="en-US" altLang="ja-JP" b="1"/>
              <a:t>】</a:t>
            </a:r>
            <a:br>
              <a:rPr kumimoji="1" lang="en-US" altLang="ja-JP"/>
            </a:br>
            <a:r>
              <a:rPr lang="en-US" altLang="ja-JP"/>
              <a:t>yyyy</a:t>
            </a:r>
            <a:r>
              <a:rPr kumimoji="1" lang="en-US" altLang="ja-JP"/>
              <a:t>/mm/dd</a:t>
            </a:r>
            <a:r>
              <a:rPr lang="ja-JP" altLang="en-US"/>
              <a:t> </a:t>
            </a:r>
            <a:r>
              <a:rPr lang="en-US" altLang="ja-JP"/>
              <a:t>hh</a:t>
            </a:r>
            <a:r>
              <a:rPr kumimoji="1" lang="en-US" altLang="ja-JP"/>
              <a:t>:</a:t>
            </a:r>
            <a:r>
              <a:rPr lang="en-US" altLang="ja-JP"/>
              <a:t>mm</a:t>
            </a:r>
            <a:r>
              <a:rPr kumimoji="1" lang="en-US" altLang="ja-JP"/>
              <a:t>:ss</a:t>
            </a:r>
            <a:r>
              <a:rPr lang="ja-JP" altLang="en-US"/>
              <a:t> ログコード グループ番号 クライアント端末</a:t>
            </a:r>
            <a:r>
              <a:rPr lang="en-US" altLang="ja-JP"/>
              <a:t>IP</a:t>
            </a:r>
            <a:r>
              <a:rPr lang="ja-JP" altLang="en-US"/>
              <a:t>アドレス</a:t>
            </a:r>
            <a:r>
              <a:rPr kumimoji="1" lang="en-US" altLang="ja-JP"/>
              <a:t>-&gt;</a:t>
            </a:r>
            <a:r>
              <a:rPr kumimoji="1" lang="ja-JP" altLang="en-US"/>
              <a:t>グローバル</a:t>
            </a:r>
            <a:r>
              <a:rPr kumimoji="1" lang="en-US" altLang="ja-JP"/>
              <a:t>IP</a:t>
            </a:r>
            <a:r>
              <a:rPr kumimoji="1" lang="ja-JP" altLang="en-US"/>
              <a:t>アドレス</a:t>
            </a:r>
            <a:r>
              <a:rPr lang="ja-JP" altLang="en-US"/>
              <a:t> カテゴリコード </a:t>
            </a:r>
            <a:r>
              <a:rPr lang="en-US" altLang="ja-JP"/>
              <a:t>URL/</a:t>
            </a:r>
            <a:r>
              <a:rPr lang="ja-JP" altLang="en-US"/>
              <a:t>メールアドレス</a:t>
            </a:r>
            <a:endParaRPr kumimoji="1" lang="ja-JP" altLang="en-US"/>
          </a:p>
        </p:txBody>
      </p:sp>
      <p:sp>
        <p:nvSpPr>
          <p:cNvPr id="4" name="フッター プレースホルダー 3">
            <a:extLst>
              <a:ext uri="{FF2B5EF4-FFF2-40B4-BE49-F238E27FC236}">
                <a16:creationId xmlns:a16="http://schemas.microsoft.com/office/drawing/2014/main" id="{F9E2577E-5BD9-7185-B1DF-1FA7FF529039}"/>
              </a:ext>
            </a:extLst>
          </p:cNvPr>
          <p:cNvSpPr>
            <a:spLocks noGrp="1"/>
          </p:cNvSpPr>
          <p:nvPr>
            <p:ph type="ftr" sz="quarter" idx="15"/>
          </p:nvPr>
        </p:nvSpPr>
        <p:spPr/>
        <p:txBody>
          <a:bodyPr/>
          <a:lstStyle/>
          <a:p>
            <a:r>
              <a:rPr lang="en-US" altLang="ja-JP" cap="none"/>
              <a:t>Copyright 2025 Technol INC. All Rights Reserved.</a:t>
            </a:r>
          </a:p>
        </p:txBody>
      </p:sp>
      <p:graphicFrame>
        <p:nvGraphicFramePr>
          <p:cNvPr id="6" name="表 5">
            <a:extLst>
              <a:ext uri="{FF2B5EF4-FFF2-40B4-BE49-F238E27FC236}">
                <a16:creationId xmlns:a16="http://schemas.microsoft.com/office/drawing/2014/main" id="{37F4F706-B8C8-A670-9A31-44304D1A6658}"/>
              </a:ext>
            </a:extLst>
          </p:cNvPr>
          <p:cNvGraphicFramePr>
            <a:graphicFrameLocks noGrp="1"/>
          </p:cNvGraphicFramePr>
          <p:nvPr>
            <p:extLst>
              <p:ext uri="{D42A27DB-BD31-4B8C-83A1-F6EECF244321}">
                <p14:modId xmlns:p14="http://schemas.microsoft.com/office/powerpoint/2010/main" val="4151888314"/>
              </p:ext>
            </p:extLst>
          </p:nvPr>
        </p:nvGraphicFramePr>
        <p:xfrm>
          <a:off x="2898332" y="1675679"/>
          <a:ext cx="6395335" cy="3200400"/>
        </p:xfrm>
        <a:graphic>
          <a:graphicData uri="http://schemas.openxmlformats.org/drawingml/2006/table">
            <a:tbl>
              <a:tblPr firstRow="1" bandRow="1">
                <a:tableStyleId>{69CF1AB2-1976-4502-BF36-3FF5EA218861}</a:tableStyleId>
              </a:tblPr>
              <a:tblGrid>
                <a:gridCol w="1928110">
                  <a:extLst>
                    <a:ext uri="{9D8B030D-6E8A-4147-A177-3AD203B41FA5}">
                      <a16:colId xmlns:a16="http://schemas.microsoft.com/office/drawing/2014/main" val="1461154638"/>
                    </a:ext>
                  </a:extLst>
                </a:gridCol>
                <a:gridCol w="4467225">
                  <a:extLst>
                    <a:ext uri="{9D8B030D-6E8A-4147-A177-3AD203B41FA5}">
                      <a16:colId xmlns:a16="http://schemas.microsoft.com/office/drawing/2014/main" val="990038833"/>
                    </a:ext>
                  </a:extLst>
                </a:gridCol>
              </a:tblGrid>
              <a:tr h="232444">
                <a:tc>
                  <a:txBody>
                    <a:bodyPr/>
                    <a:lstStyle/>
                    <a:p>
                      <a:r>
                        <a:rPr kumimoji="1" lang="en-US" altLang="ja-JP" sz="1050" b="0"/>
                        <a:t>yyyy/mm/dd</a:t>
                      </a:r>
                      <a:r>
                        <a:rPr kumimoji="1" lang="ja-JP" altLang="en-US" sz="1050" b="0"/>
                        <a:t> </a:t>
                      </a:r>
                      <a:r>
                        <a:rPr kumimoji="1" lang="en-US" altLang="ja-JP" sz="1050" b="0"/>
                        <a:t>hh:mm:ss</a:t>
                      </a:r>
                    </a:p>
                  </a:txBody>
                  <a:tcPr anchor="ctr">
                    <a:solidFill>
                      <a:schemeClr val="tx2">
                        <a:lumMod val="40000"/>
                        <a:lumOff val="60000"/>
                      </a:schemeClr>
                    </a:solidFill>
                  </a:tcPr>
                </a:tc>
                <a:tc>
                  <a:txBody>
                    <a:bodyPr/>
                    <a:lstStyle/>
                    <a:p>
                      <a:r>
                        <a:rPr kumimoji="1" lang="ja-JP" altLang="en-US" sz="1050" b="0"/>
                        <a:t>ログが出力された日時が表示されます　</a:t>
                      </a:r>
                      <a:br>
                        <a:rPr kumimoji="1" lang="en-US" altLang="ja-JP" sz="1050" b="0"/>
                      </a:br>
                      <a:r>
                        <a:rPr kumimoji="1" lang="ja-JP" altLang="en-US" sz="1050" b="0"/>
                        <a:t>例）</a:t>
                      </a:r>
                      <a:r>
                        <a:rPr kumimoji="1" lang="en-US" altLang="ja-JP" sz="1050" b="0"/>
                        <a:t>2025/06/30</a:t>
                      </a:r>
                      <a:r>
                        <a:rPr kumimoji="1" lang="ja-JP" altLang="en-US" sz="1050" b="0"/>
                        <a:t> </a:t>
                      </a:r>
                      <a:r>
                        <a:rPr kumimoji="1" lang="en-US" altLang="ja-JP" sz="1050" b="0"/>
                        <a:t>09:00:00</a:t>
                      </a:r>
                      <a:endParaRPr kumimoji="1" lang="ja-JP" altLang="en-US" sz="1050" b="0"/>
                    </a:p>
                  </a:txBody>
                  <a:tcPr anchor="ctr">
                    <a:solidFill>
                      <a:schemeClr val="accent1">
                        <a:lumMod val="20000"/>
                        <a:lumOff val="80000"/>
                      </a:schemeClr>
                    </a:solidFill>
                  </a:tcPr>
                </a:tc>
                <a:extLst>
                  <a:ext uri="{0D108BD9-81ED-4DB2-BD59-A6C34878D82A}">
                    <a16:rowId xmlns:a16="http://schemas.microsoft.com/office/drawing/2014/main" val="3209124741"/>
                  </a:ext>
                </a:extLst>
              </a:tr>
              <a:tr h="232444">
                <a:tc>
                  <a:txBody>
                    <a:bodyPr/>
                    <a:lstStyle/>
                    <a:p>
                      <a:r>
                        <a:rPr kumimoji="1" lang="ja-JP" altLang="en-US" sz="1050" b="0"/>
                        <a:t>ログコード</a:t>
                      </a:r>
                      <a:endParaRPr kumimoji="1" lang="en-US" altLang="ja-JP" sz="1050" b="0"/>
                    </a:p>
                  </a:txBody>
                  <a:tcPr anchor="ctr">
                    <a:solidFill>
                      <a:schemeClr val="tx2">
                        <a:lumMod val="40000"/>
                        <a:lumOff val="60000"/>
                      </a:schemeClr>
                    </a:solidFill>
                  </a:tcPr>
                </a:tc>
                <a:tc>
                  <a:txBody>
                    <a:bodyPr/>
                    <a:lstStyle/>
                    <a:p>
                      <a:r>
                        <a:rPr kumimoji="1" lang="ja-JP" altLang="en-US" sz="1050" b="0"/>
                        <a:t>ログの種類が表示されます</a:t>
                      </a:r>
                      <a:endParaRPr kumimoji="1" lang="en-US" altLang="ja-JP" sz="1050" b="0"/>
                    </a:p>
                    <a:p>
                      <a:r>
                        <a:rPr kumimoji="1" lang="en-US" altLang="ja-JP" sz="1050" b="0"/>
                        <a:t>V001</a:t>
                      </a:r>
                      <a:r>
                        <a:rPr kumimoji="1" lang="ja-JP" altLang="en-US" sz="1050" b="0"/>
                        <a:t>：ウイルス判定</a:t>
                      </a:r>
                      <a:endParaRPr kumimoji="1" lang="en-US" altLang="ja-JP" sz="1050" b="0"/>
                    </a:p>
                    <a:p>
                      <a:r>
                        <a:rPr kumimoji="1" lang="en-US" altLang="ja-JP" sz="1050" b="0"/>
                        <a:t>M001</a:t>
                      </a:r>
                      <a:r>
                        <a:rPr kumimoji="1" lang="ja-JP" altLang="en-US" sz="1050" b="0"/>
                        <a:t>：ウイルス判定メール</a:t>
                      </a:r>
                      <a:endParaRPr kumimoji="1" lang="en-US" altLang="ja-JP" sz="1050" b="0"/>
                    </a:p>
                    <a:p>
                      <a:r>
                        <a:rPr kumimoji="1" lang="en-US" altLang="ja-JP" sz="1050" b="0"/>
                        <a:t>M002</a:t>
                      </a:r>
                      <a:r>
                        <a:rPr kumimoji="1" lang="ja-JP" altLang="en-US" sz="1050" b="0"/>
                        <a:t> ：スパム判定メール</a:t>
                      </a:r>
                    </a:p>
                  </a:txBody>
                  <a:tcPr anchor="ctr">
                    <a:solidFill>
                      <a:schemeClr val="accent1">
                        <a:lumMod val="20000"/>
                        <a:lumOff val="80000"/>
                      </a:schemeClr>
                    </a:solidFill>
                  </a:tcPr>
                </a:tc>
                <a:extLst>
                  <a:ext uri="{0D108BD9-81ED-4DB2-BD59-A6C34878D82A}">
                    <a16:rowId xmlns:a16="http://schemas.microsoft.com/office/drawing/2014/main" val="4137915359"/>
                  </a:ext>
                </a:extLst>
              </a:tr>
              <a:tr h="232444">
                <a:tc>
                  <a:txBody>
                    <a:bodyPr/>
                    <a:lstStyle/>
                    <a:p>
                      <a:r>
                        <a:rPr kumimoji="1" lang="ja-JP" altLang="en-US" sz="1050" b="0"/>
                        <a:t>グループ番号</a:t>
                      </a:r>
                    </a:p>
                  </a:txBody>
                  <a:tcPr anchor="ctr">
                    <a:solidFill>
                      <a:schemeClr val="tx2">
                        <a:lumMod val="40000"/>
                        <a:lumOff val="60000"/>
                      </a:schemeClr>
                    </a:solidFill>
                  </a:tcPr>
                </a:tc>
                <a:tc>
                  <a:txBody>
                    <a:bodyPr/>
                    <a:lstStyle/>
                    <a:p>
                      <a:r>
                        <a:rPr kumimoji="1" lang="ja-JP" altLang="en-US" sz="1050" b="0"/>
                        <a:t>クライアント端末が所属するグループが表示されます</a:t>
                      </a:r>
                      <a:endParaRPr kumimoji="1" lang="en-US" altLang="ja-JP" sz="1050" b="0"/>
                    </a:p>
                    <a:p>
                      <a:r>
                        <a:rPr kumimoji="1" lang="en-US" altLang="ja-JP" sz="1050" b="0"/>
                        <a:t>100</a:t>
                      </a:r>
                      <a:r>
                        <a:rPr kumimoji="1" lang="ja-JP" altLang="en-US" sz="1050" b="0"/>
                        <a:t>：デフォルトグループ</a:t>
                      </a:r>
                      <a:endParaRPr kumimoji="1" lang="en-US" altLang="ja-JP" sz="1050" b="0"/>
                    </a:p>
                    <a:p>
                      <a:r>
                        <a:rPr kumimoji="1" lang="en-US" altLang="ja-JP" sz="1050" b="0"/>
                        <a:t>1</a:t>
                      </a:r>
                      <a:r>
                        <a:rPr kumimoji="1" lang="ja-JP" altLang="en-US" sz="1050" b="0"/>
                        <a:t>：グループ</a:t>
                      </a:r>
                      <a:r>
                        <a:rPr kumimoji="1" lang="en-US" altLang="ja-JP" sz="1050" b="0"/>
                        <a:t>1</a:t>
                      </a:r>
                    </a:p>
                    <a:p>
                      <a:r>
                        <a:rPr kumimoji="1" lang="en-US" altLang="ja-JP" sz="1050" b="0"/>
                        <a:t>2</a:t>
                      </a:r>
                      <a:r>
                        <a:rPr kumimoji="1" lang="ja-JP" altLang="en-US" sz="1050" b="0"/>
                        <a:t>：グループ</a:t>
                      </a:r>
                      <a:r>
                        <a:rPr kumimoji="1" lang="en-US" altLang="ja-JP" sz="1050" b="0"/>
                        <a:t>2</a:t>
                      </a:r>
                    </a:p>
                    <a:p>
                      <a:r>
                        <a:rPr kumimoji="1" lang="en-US" altLang="ja-JP" sz="1050" b="0"/>
                        <a:t>3</a:t>
                      </a:r>
                      <a:r>
                        <a:rPr kumimoji="1" lang="ja-JP" altLang="en-US" sz="1050" b="0"/>
                        <a:t>：グループ</a:t>
                      </a:r>
                      <a:r>
                        <a:rPr kumimoji="1" lang="en-US" altLang="ja-JP" sz="1050" b="0"/>
                        <a:t>3</a:t>
                      </a:r>
                      <a:endParaRPr kumimoji="1" lang="ja-JP" altLang="en-US" sz="1050" b="0"/>
                    </a:p>
                  </a:txBody>
                  <a:tcPr anchor="ctr">
                    <a:solidFill>
                      <a:schemeClr val="accent1">
                        <a:lumMod val="20000"/>
                        <a:lumOff val="80000"/>
                      </a:schemeClr>
                    </a:solidFill>
                  </a:tcPr>
                </a:tc>
                <a:extLst>
                  <a:ext uri="{0D108BD9-81ED-4DB2-BD59-A6C34878D82A}">
                    <a16:rowId xmlns:a16="http://schemas.microsoft.com/office/drawing/2014/main" val="3309490389"/>
                  </a:ext>
                </a:extLst>
              </a:tr>
              <a:tr h="232444">
                <a:tc>
                  <a:txBody>
                    <a:bodyPr/>
                    <a:lstStyle/>
                    <a:p>
                      <a:r>
                        <a:rPr kumimoji="1" lang="ja-JP" altLang="en-US" sz="1050" b="0"/>
                        <a:t>クライアント端末</a:t>
                      </a:r>
                      <a:r>
                        <a:rPr kumimoji="1" lang="en-US" altLang="ja-JP" sz="1050" b="0"/>
                        <a:t>IP</a:t>
                      </a:r>
                      <a:r>
                        <a:rPr kumimoji="1" lang="ja-JP" altLang="en-US" sz="1050" b="0"/>
                        <a:t>アドレス</a:t>
                      </a:r>
                    </a:p>
                  </a:txBody>
                  <a:tcPr anchor="ctr">
                    <a:solidFill>
                      <a:schemeClr val="tx2">
                        <a:lumMod val="40000"/>
                        <a:lumOff val="60000"/>
                      </a:schemeClr>
                    </a:solidFill>
                  </a:tcPr>
                </a:tc>
                <a:tc>
                  <a:txBody>
                    <a:bodyPr/>
                    <a:lstStyle/>
                    <a:p>
                      <a:r>
                        <a:rPr kumimoji="1" lang="ja-JP" altLang="en-US" sz="1050" b="0"/>
                        <a:t>ログ対象のクライアント端末</a:t>
                      </a:r>
                      <a:r>
                        <a:rPr kumimoji="1" lang="en-US" altLang="ja-JP" sz="1050" b="0"/>
                        <a:t>IP</a:t>
                      </a:r>
                      <a:r>
                        <a:rPr kumimoji="1" lang="ja-JP" altLang="en-US" sz="1050" b="0"/>
                        <a:t>アドレスが表示されます</a:t>
                      </a:r>
                      <a:endParaRPr kumimoji="1" lang="en-US" altLang="ja-JP" sz="1050" b="0"/>
                    </a:p>
                  </a:txBody>
                  <a:tcPr anchor="ctr">
                    <a:solidFill>
                      <a:schemeClr val="accent1">
                        <a:lumMod val="20000"/>
                        <a:lumOff val="80000"/>
                      </a:schemeClr>
                    </a:solidFill>
                  </a:tcPr>
                </a:tc>
                <a:extLst>
                  <a:ext uri="{0D108BD9-81ED-4DB2-BD59-A6C34878D82A}">
                    <a16:rowId xmlns:a16="http://schemas.microsoft.com/office/drawing/2014/main" val="784776312"/>
                  </a:ext>
                </a:extLst>
              </a:tr>
              <a:tr h="232444">
                <a:tc>
                  <a:txBody>
                    <a:bodyPr/>
                    <a:lstStyle/>
                    <a:p>
                      <a:r>
                        <a:rPr kumimoji="1" lang="ja-JP" altLang="en-US" sz="1050" b="0"/>
                        <a:t>グローバル</a:t>
                      </a:r>
                      <a:r>
                        <a:rPr kumimoji="1" lang="en-US" altLang="ja-JP" sz="1050" b="0"/>
                        <a:t>IP</a:t>
                      </a:r>
                      <a:r>
                        <a:rPr kumimoji="1" lang="ja-JP" altLang="en-US" sz="1050" b="0"/>
                        <a:t>アドレス</a:t>
                      </a:r>
                    </a:p>
                  </a:txBody>
                  <a:tcPr anchor="ctr">
                    <a:solidFill>
                      <a:schemeClr val="tx2">
                        <a:lumMod val="40000"/>
                        <a:lumOff val="60000"/>
                      </a:schemeClr>
                    </a:solidFill>
                  </a:tcPr>
                </a:tc>
                <a:tc>
                  <a:txBody>
                    <a:bodyPr/>
                    <a:lstStyle/>
                    <a:p>
                      <a:r>
                        <a:rPr kumimoji="1" lang="ja-JP" altLang="en-US" sz="1050" b="0"/>
                        <a:t>ウイルス判定、スパム判定されたグローバル</a:t>
                      </a:r>
                      <a:r>
                        <a:rPr kumimoji="1" lang="en-US" altLang="ja-JP" sz="1050" b="0"/>
                        <a:t>IP</a:t>
                      </a:r>
                      <a:r>
                        <a:rPr kumimoji="1" lang="ja-JP" altLang="en-US" sz="1050" b="0"/>
                        <a:t>アドレスが表示されます</a:t>
                      </a:r>
                    </a:p>
                  </a:txBody>
                  <a:tcPr anchor="ctr">
                    <a:solidFill>
                      <a:schemeClr val="accent1">
                        <a:lumMod val="20000"/>
                        <a:lumOff val="80000"/>
                      </a:schemeClr>
                    </a:solidFill>
                  </a:tcPr>
                </a:tc>
                <a:extLst>
                  <a:ext uri="{0D108BD9-81ED-4DB2-BD59-A6C34878D82A}">
                    <a16:rowId xmlns:a16="http://schemas.microsoft.com/office/drawing/2014/main" val="282718608"/>
                  </a:ext>
                </a:extLst>
              </a:tr>
              <a:tr h="232444">
                <a:tc>
                  <a:txBody>
                    <a:bodyPr/>
                    <a:lstStyle/>
                    <a:p>
                      <a:r>
                        <a:rPr kumimoji="1" lang="ja-JP" altLang="en-US" sz="1050" b="0"/>
                        <a:t>カテゴリコード</a:t>
                      </a:r>
                    </a:p>
                  </a:txBody>
                  <a:tcPr anchor="ctr">
                    <a:solidFill>
                      <a:schemeClr val="tx2">
                        <a:lumMod val="40000"/>
                        <a:lumOff val="60000"/>
                      </a:schemeClr>
                    </a:solidFill>
                  </a:tcPr>
                </a:tc>
                <a:tc>
                  <a:txBody>
                    <a:bodyPr/>
                    <a:lstStyle/>
                    <a:p>
                      <a:r>
                        <a:rPr kumimoji="1" lang="ja-JP" altLang="en-US" sz="1050" b="0"/>
                        <a:t>検知したカテゴリコードが表示されます</a:t>
                      </a:r>
                      <a:endParaRPr kumimoji="1" lang="en-US" altLang="ja-JP" sz="1050" b="0"/>
                    </a:p>
                    <a:p>
                      <a:r>
                        <a:rPr kumimoji="1" lang="en-US" altLang="ja-JP" sz="1050" b="0"/>
                        <a:t>1~82</a:t>
                      </a:r>
                      <a:r>
                        <a:rPr kumimoji="1" lang="ja-JP" altLang="en-US" sz="1050" b="0"/>
                        <a:t>：カテゴリ番号　</a:t>
                      </a:r>
                      <a:r>
                        <a:rPr kumimoji="1" lang="en-US" altLang="ja-JP" sz="1050" b="0">
                          <a:solidFill>
                            <a:srgbClr val="FF0000"/>
                          </a:solidFill>
                        </a:rPr>
                        <a:t>※</a:t>
                      </a:r>
                      <a:r>
                        <a:rPr kumimoji="1" lang="ja-JP" altLang="en-US" sz="1050" b="0">
                          <a:solidFill>
                            <a:srgbClr val="FF0000"/>
                          </a:solidFill>
                        </a:rPr>
                        <a:t>詳細はカテゴリコード一覧をご参照ください</a:t>
                      </a:r>
                      <a:endParaRPr kumimoji="1" lang="en-US" altLang="ja-JP" sz="1050" b="0">
                        <a:solidFill>
                          <a:srgbClr val="FF0000"/>
                        </a:solidFill>
                      </a:endParaRPr>
                    </a:p>
                  </a:txBody>
                  <a:tcPr anchor="ctr">
                    <a:solidFill>
                      <a:schemeClr val="accent1">
                        <a:lumMod val="20000"/>
                        <a:lumOff val="80000"/>
                      </a:schemeClr>
                    </a:solidFill>
                  </a:tcPr>
                </a:tc>
                <a:extLst>
                  <a:ext uri="{0D108BD9-81ED-4DB2-BD59-A6C34878D82A}">
                    <a16:rowId xmlns:a16="http://schemas.microsoft.com/office/drawing/2014/main" val="3208176260"/>
                  </a:ext>
                </a:extLst>
              </a:tr>
              <a:tr h="232444">
                <a:tc>
                  <a:txBody>
                    <a:bodyPr/>
                    <a:lstStyle/>
                    <a:p>
                      <a:r>
                        <a:rPr kumimoji="1" lang="en-US" altLang="ja-JP" sz="1050" b="0"/>
                        <a:t>URL/</a:t>
                      </a:r>
                      <a:r>
                        <a:rPr kumimoji="1" lang="ja-JP" altLang="en-US" sz="1050" b="0"/>
                        <a:t>メールアドレス</a:t>
                      </a:r>
                    </a:p>
                  </a:txBody>
                  <a:tcPr anchor="ctr">
                    <a:solidFill>
                      <a:schemeClr val="tx2">
                        <a:lumMod val="40000"/>
                        <a:lumOff val="60000"/>
                      </a:schemeClr>
                    </a:solidFill>
                  </a:tcPr>
                </a:tc>
                <a:tc>
                  <a:txBody>
                    <a:bodyPr/>
                    <a:lstStyle/>
                    <a:p>
                      <a:r>
                        <a:rPr kumimoji="1" lang="ja-JP" altLang="en-US" sz="1050" b="0"/>
                        <a:t>ウイルス判定、スパム判定された</a:t>
                      </a:r>
                      <a:r>
                        <a:rPr kumimoji="1" lang="en-US" altLang="ja-JP" sz="1050" b="0"/>
                        <a:t>URL/</a:t>
                      </a:r>
                      <a:r>
                        <a:rPr kumimoji="1" lang="ja-JP" altLang="en-US" sz="1050" b="0"/>
                        <a:t>メールアドレスが表示されます</a:t>
                      </a:r>
                    </a:p>
                  </a:txBody>
                  <a:tcPr anchor="ctr">
                    <a:solidFill>
                      <a:schemeClr val="accent1">
                        <a:lumMod val="20000"/>
                        <a:lumOff val="80000"/>
                      </a:schemeClr>
                    </a:solidFill>
                  </a:tcPr>
                </a:tc>
                <a:extLst>
                  <a:ext uri="{0D108BD9-81ED-4DB2-BD59-A6C34878D82A}">
                    <a16:rowId xmlns:a16="http://schemas.microsoft.com/office/drawing/2014/main" val="3069982552"/>
                  </a:ext>
                </a:extLst>
              </a:tr>
            </a:tbl>
          </a:graphicData>
        </a:graphic>
      </p:graphicFrame>
      <p:sp>
        <p:nvSpPr>
          <p:cNvPr id="7" name="テキスト プレースホルダー 2">
            <a:extLst>
              <a:ext uri="{FF2B5EF4-FFF2-40B4-BE49-F238E27FC236}">
                <a16:creationId xmlns:a16="http://schemas.microsoft.com/office/drawing/2014/main" id="{472A13E1-CFE8-C740-464A-AB23A6A3B365}"/>
              </a:ext>
            </a:extLst>
          </p:cNvPr>
          <p:cNvSpPr txBox="1">
            <a:spLocks/>
          </p:cNvSpPr>
          <p:nvPr/>
        </p:nvSpPr>
        <p:spPr>
          <a:xfrm>
            <a:off x="575894" y="5572496"/>
            <a:ext cx="11029616" cy="365125"/>
          </a:xfrm>
          <a:prstGeom prst="rect">
            <a:avLst/>
          </a:prstGeom>
        </p:spPr>
        <p:txBody>
          <a:bodyPr vert="horz" lIns="91440" tIns="45720" rIns="91440" bIns="45720" rtlCol="0" anchor="t">
            <a:normAutofit/>
          </a:bodyPr>
          <a:lstStyle>
            <a:lvl1pPr marL="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kumimoji="1" sz="1400" b="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9pPr>
          </a:lstStyle>
          <a:p>
            <a:r>
              <a:rPr lang="ja-JP" altLang="en-US"/>
              <a:t>次のページに続きます↓</a:t>
            </a:r>
          </a:p>
        </p:txBody>
      </p:sp>
      <p:sp>
        <p:nvSpPr>
          <p:cNvPr id="5" name="スライド番号プレースホルダー 4">
            <a:extLst>
              <a:ext uri="{FF2B5EF4-FFF2-40B4-BE49-F238E27FC236}">
                <a16:creationId xmlns:a16="http://schemas.microsoft.com/office/drawing/2014/main" id="{BA2B7851-CFBE-15FC-F7C8-DEFCA7F3E3F4}"/>
              </a:ext>
            </a:extLst>
          </p:cNvPr>
          <p:cNvSpPr>
            <a:spLocks noGrp="1"/>
          </p:cNvSpPr>
          <p:nvPr>
            <p:ph type="sldNum" sz="quarter" idx="16"/>
          </p:nvPr>
        </p:nvSpPr>
        <p:spPr/>
        <p:txBody>
          <a:bodyPr/>
          <a:lstStyle/>
          <a:p>
            <a:fld id="{D57F1E4F-1CFF-5643-939E-217C01CDF565}" type="slidenum">
              <a:rPr lang="en-US" smtClean="0"/>
              <a:pPr/>
              <a:t>8</a:t>
            </a:fld>
            <a:endParaRPr lang="en-US" dirty="0"/>
          </a:p>
        </p:txBody>
      </p:sp>
    </p:spTree>
    <p:extLst>
      <p:ext uri="{BB962C8B-B14F-4D97-AF65-F5344CB8AC3E}">
        <p14:creationId xmlns:p14="http://schemas.microsoft.com/office/powerpoint/2010/main" val="4912046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D194F0-AF42-F58C-D44C-AFA23C8C88CD}"/>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97C42DEE-2B1E-D4DF-F723-97ED901900B2}"/>
              </a:ext>
            </a:extLst>
          </p:cNvPr>
          <p:cNvSpPr>
            <a:spLocks noGrp="1"/>
          </p:cNvSpPr>
          <p:nvPr>
            <p:ph type="title"/>
          </p:nvPr>
        </p:nvSpPr>
        <p:spPr/>
        <p:txBody>
          <a:bodyPr/>
          <a:lstStyle/>
          <a:p>
            <a:endParaRPr kumimoji="1" lang="ja-JP" altLang="en-US"/>
          </a:p>
        </p:txBody>
      </p:sp>
      <p:sp>
        <p:nvSpPr>
          <p:cNvPr id="3" name="テキスト プレースホルダー 2">
            <a:extLst>
              <a:ext uri="{FF2B5EF4-FFF2-40B4-BE49-F238E27FC236}">
                <a16:creationId xmlns:a16="http://schemas.microsoft.com/office/drawing/2014/main" id="{2A9633D6-9098-DC4C-485B-172BCDCF526F}"/>
              </a:ext>
            </a:extLst>
          </p:cNvPr>
          <p:cNvSpPr>
            <a:spLocks noGrp="1"/>
          </p:cNvSpPr>
          <p:nvPr>
            <p:ph type="body" sz="quarter" idx="13"/>
          </p:nvPr>
        </p:nvSpPr>
        <p:spPr>
          <a:xfrm>
            <a:off x="586490" y="916123"/>
            <a:ext cx="11029616" cy="752657"/>
          </a:xfrm>
        </p:spPr>
        <p:txBody>
          <a:bodyPr>
            <a:normAutofit/>
          </a:bodyPr>
          <a:lstStyle/>
          <a:p>
            <a:r>
              <a:rPr kumimoji="1" lang="en-US" altLang="ja-JP" b="1"/>
              <a:t>【URL</a:t>
            </a:r>
            <a:r>
              <a:rPr kumimoji="1" lang="ja-JP" altLang="en-US" b="1"/>
              <a:t>フィルタリングログ</a:t>
            </a:r>
            <a:r>
              <a:rPr kumimoji="1" lang="en-US" altLang="ja-JP" b="1"/>
              <a:t>】</a:t>
            </a:r>
            <a:br>
              <a:rPr kumimoji="1" lang="en-US" altLang="ja-JP"/>
            </a:br>
            <a:r>
              <a:rPr lang="en-US" altLang="ja-JP"/>
              <a:t>yyyy/mm/dd hh:mm:ss </a:t>
            </a:r>
            <a:r>
              <a:rPr lang="ja-JP" altLang="en-US"/>
              <a:t>ログコード グループ番号 クライアント端末</a:t>
            </a:r>
            <a:r>
              <a:rPr lang="en-US" altLang="ja-JP"/>
              <a:t>IP</a:t>
            </a:r>
            <a:r>
              <a:rPr lang="ja-JP" altLang="en-US"/>
              <a:t>アドレス</a:t>
            </a:r>
            <a:r>
              <a:rPr kumimoji="1" lang="en-US" altLang="ja-JP"/>
              <a:t>&gt;</a:t>
            </a:r>
            <a:r>
              <a:rPr lang="ja-JP" altLang="en-US"/>
              <a:t>グローバル</a:t>
            </a:r>
            <a:r>
              <a:rPr lang="en-US" altLang="ja-JP"/>
              <a:t>IP</a:t>
            </a:r>
            <a:r>
              <a:rPr lang="ja-JP" altLang="en-US"/>
              <a:t>アドレス カテゴリコード </a:t>
            </a:r>
            <a:r>
              <a:rPr lang="en-US" altLang="ja-JP"/>
              <a:t>URL</a:t>
            </a:r>
            <a:br>
              <a:rPr kumimoji="1" lang="en-US" altLang="ja-JP"/>
            </a:br>
            <a:endParaRPr kumimoji="1" lang="ja-JP" altLang="en-US"/>
          </a:p>
        </p:txBody>
      </p:sp>
      <p:sp>
        <p:nvSpPr>
          <p:cNvPr id="4" name="フッター プレースホルダー 3">
            <a:extLst>
              <a:ext uri="{FF2B5EF4-FFF2-40B4-BE49-F238E27FC236}">
                <a16:creationId xmlns:a16="http://schemas.microsoft.com/office/drawing/2014/main" id="{212BAD27-CD9C-D3DF-A6BA-7422A9C543B3}"/>
              </a:ext>
            </a:extLst>
          </p:cNvPr>
          <p:cNvSpPr>
            <a:spLocks noGrp="1"/>
          </p:cNvSpPr>
          <p:nvPr>
            <p:ph type="ftr" sz="quarter" idx="15"/>
          </p:nvPr>
        </p:nvSpPr>
        <p:spPr/>
        <p:txBody>
          <a:bodyPr/>
          <a:lstStyle/>
          <a:p>
            <a:r>
              <a:rPr lang="en-US" altLang="ja-JP" cap="none"/>
              <a:t>Copyright 2025 Technol INC. All Rights Reserved.</a:t>
            </a:r>
          </a:p>
        </p:txBody>
      </p:sp>
      <p:graphicFrame>
        <p:nvGraphicFramePr>
          <p:cNvPr id="6" name="表 5">
            <a:extLst>
              <a:ext uri="{FF2B5EF4-FFF2-40B4-BE49-F238E27FC236}">
                <a16:creationId xmlns:a16="http://schemas.microsoft.com/office/drawing/2014/main" id="{8470EA9D-62FE-CEF1-6772-AF4923336568}"/>
              </a:ext>
            </a:extLst>
          </p:cNvPr>
          <p:cNvGraphicFramePr>
            <a:graphicFrameLocks noGrp="1"/>
          </p:cNvGraphicFramePr>
          <p:nvPr>
            <p:extLst>
              <p:ext uri="{D42A27DB-BD31-4B8C-83A1-F6EECF244321}">
                <p14:modId xmlns:p14="http://schemas.microsoft.com/office/powerpoint/2010/main" val="3910178365"/>
              </p:ext>
            </p:extLst>
          </p:nvPr>
        </p:nvGraphicFramePr>
        <p:xfrm>
          <a:off x="2903630" y="1668781"/>
          <a:ext cx="6395335" cy="2880360"/>
        </p:xfrm>
        <a:graphic>
          <a:graphicData uri="http://schemas.openxmlformats.org/drawingml/2006/table">
            <a:tbl>
              <a:tblPr firstRow="1" bandRow="1">
                <a:tableStyleId>{69CF1AB2-1976-4502-BF36-3FF5EA218861}</a:tableStyleId>
              </a:tblPr>
              <a:tblGrid>
                <a:gridCol w="1928110">
                  <a:extLst>
                    <a:ext uri="{9D8B030D-6E8A-4147-A177-3AD203B41FA5}">
                      <a16:colId xmlns:a16="http://schemas.microsoft.com/office/drawing/2014/main" val="1461154638"/>
                    </a:ext>
                  </a:extLst>
                </a:gridCol>
                <a:gridCol w="4467225">
                  <a:extLst>
                    <a:ext uri="{9D8B030D-6E8A-4147-A177-3AD203B41FA5}">
                      <a16:colId xmlns:a16="http://schemas.microsoft.com/office/drawing/2014/main" val="990038833"/>
                    </a:ext>
                  </a:extLst>
                </a:gridCol>
              </a:tblGrid>
              <a:tr h="232444">
                <a:tc>
                  <a:txBody>
                    <a:bodyPr/>
                    <a:lstStyle/>
                    <a:p>
                      <a:r>
                        <a:rPr kumimoji="1" lang="en-US" altLang="ja-JP" sz="1050" b="0"/>
                        <a:t>yyyy/mm/dd</a:t>
                      </a:r>
                      <a:r>
                        <a:rPr kumimoji="1" lang="ja-JP" altLang="en-US" sz="1050" b="0"/>
                        <a:t> </a:t>
                      </a:r>
                      <a:r>
                        <a:rPr kumimoji="1" lang="en-US" altLang="ja-JP" sz="1050" b="0"/>
                        <a:t>hh:mm:ss</a:t>
                      </a:r>
                    </a:p>
                  </a:txBody>
                  <a:tcPr anchor="ctr">
                    <a:solidFill>
                      <a:schemeClr val="tx2">
                        <a:lumMod val="40000"/>
                        <a:lumOff val="60000"/>
                      </a:schemeClr>
                    </a:solidFill>
                  </a:tcPr>
                </a:tc>
                <a:tc>
                  <a:txBody>
                    <a:bodyPr/>
                    <a:lstStyle/>
                    <a:p>
                      <a:r>
                        <a:rPr kumimoji="1" lang="ja-JP" altLang="en-US" sz="1050" b="0"/>
                        <a:t>ログが出力された日時が表示されます　</a:t>
                      </a:r>
                      <a:br>
                        <a:rPr kumimoji="1" lang="en-US" altLang="ja-JP" sz="1050" b="0"/>
                      </a:br>
                      <a:r>
                        <a:rPr kumimoji="1" lang="ja-JP" altLang="en-US" sz="1050" b="0"/>
                        <a:t>例）</a:t>
                      </a:r>
                      <a:r>
                        <a:rPr kumimoji="1" lang="en-US" altLang="ja-JP" sz="1050" b="0"/>
                        <a:t>2025/06/30</a:t>
                      </a:r>
                      <a:r>
                        <a:rPr kumimoji="1" lang="ja-JP" altLang="en-US" sz="1050" b="0"/>
                        <a:t> </a:t>
                      </a:r>
                      <a:r>
                        <a:rPr kumimoji="1" lang="en-US" altLang="ja-JP" sz="1050" b="0"/>
                        <a:t>09:00:00</a:t>
                      </a:r>
                      <a:endParaRPr kumimoji="1" lang="ja-JP" altLang="en-US" sz="1050" b="0"/>
                    </a:p>
                  </a:txBody>
                  <a:tcPr anchor="ctr">
                    <a:solidFill>
                      <a:schemeClr val="accent1">
                        <a:lumMod val="20000"/>
                        <a:lumOff val="80000"/>
                      </a:schemeClr>
                    </a:solidFill>
                  </a:tcPr>
                </a:tc>
                <a:extLst>
                  <a:ext uri="{0D108BD9-81ED-4DB2-BD59-A6C34878D82A}">
                    <a16:rowId xmlns:a16="http://schemas.microsoft.com/office/drawing/2014/main" val="3209124741"/>
                  </a:ext>
                </a:extLst>
              </a:tr>
              <a:tr h="232444">
                <a:tc>
                  <a:txBody>
                    <a:bodyPr/>
                    <a:lstStyle/>
                    <a:p>
                      <a:r>
                        <a:rPr kumimoji="1" lang="ja-JP" altLang="en-US" sz="1050" b="0"/>
                        <a:t>ログコード</a:t>
                      </a:r>
                      <a:endParaRPr kumimoji="1" lang="en-US" altLang="ja-JP" sz="1050" b="0"/>
                    </a:p>
                  </a:txBody>
                  <a:tcPr anchor="ctr">
                    <a:solidFill>
                      <a:schemeClr val="tx2">
                        <a:lumMod val="40000"/>
                        <a:lumOff val="60000"/>
                      </a:schemeClr>
                    </a:solidFill>
                  </a:tcPr>
                </a:tc>
                <a:tc>
                  <a:txBody>
                    <a:bodyPr/>
                    <a:lstStyle/>
                    <a:p>
                      <a:r>
                        <a:rPr kumimoji="1" lang="ja-JP" altLang="en-US" sz="1050" b="0"/>
                        <a:t>ログの種類が表示されます</a:t>
                      </a:r>
                      <a:endParaRPr kumimoji="1" lang="en-US" altLang="ja-JP" sz="1050" b="0"/>
                    </a:p>
                    <a:p>
                      <a:r>
                        <a:rPr kumimoji="1" lang="en-US" altLang="ja-JP" sz="1050" b="0"/>
                        <a:t>U001</a:t>
                      </a:r>
                      <a:r>
                        <a:rPr kumimoji="1" lang="ja-JP" altLang="en-US" sz="1050" b="0"/>
                        <a:t>：</a:t>
                      </a:r>
                      <a:r>
                        <a:rPr kumimoji="1" lang="en-US" altLang="ja-JP" sz="1050" b="0"/>
                        <a:t>URL</a:t>
                      </a:r>
                      <a:r>
                        <a:rPr kumimoji="1" lang="ja-JP" altLang="en-US" sz="1050" b="0"/>
                        <a:t>フィルタリングによるブロック</a:t>
                      </a:r>
                      <a:endParaRPr kumimoji="1" lang="en-US" altLang="ja-JP" sz="1050" b="0"/>
                    </a:p>
                  </a:txBody>
                  <a:tcPr anchor="ctr">
                    <a:solidFill>
                      <a:schemeClr val="accent1">
                        <a:lumMod val="20000"/>
                        <a:lumOff val="80000"/>
                      </a:schemeClr>
                    </a:solidFill>
                  </a:tcPr>
                </a:tc>
                <a:extLst>
                  <a:ext uri="{0D108BD9-81ED-4DB2-BD59-A6C34878D82A}">
                    <a16:rowId xmlns:a16="http://schemas.microsoft.com/office/drawing/2014/main" val="4137915359"/>
                  </a:ext>
                </a:extLst>
              </a:tr>
              <a:tr h="232444">
                <a:tc>
                  <a:txBody>
                    <a:bodyPr/>
                    <a:lstStyle/>
                    <a:p>
                      <a:r>
                        <a:rPr kumimoji="1" lang="ja-JP" altLang="en-US" sz="1050" b="0"/>
                        <a:t>グループ番号</a:t>
                      </a:r>
                    </a:p>
                  </a:txBody>
                  <a:tcPr anchor="ctr">
                    <a:solidFill>
                      <a:schemeClr val="tx2">
                        <a:lumMod val="40000"/>
                        <a:lumOff val="60000"/>
                      </a:schemeClr>
                    </a:solidFill>
                  </a:tcPr>
                </a:tc>
                <a:tc>
                  <a:txBody>
                    <a:bodyPr/>
                    <a:lstStyle/>
                    <a:p>
                      <a:r>
                        <a:rPr kumimoji="1" lang="ja-JP" altLang="en-US" sz="1050" b="0"/>
                        <a:t>クライアント端末が所属するグループが表示されます</a:t>
                      </a:r>
                      <a:endParaRPr kumimoji="1" lang="en-US" altLang="ja-JP" sz="1050" b="0"/>
                    </a:p>
                    <a:p>
                      <a:r>
                        <a:rPr kumimoji="1" lang="en-US" altLang="ja-JP" sz="1050" b="0"/>
                        <a:t>100</a:t>
                      </a:r>
                      <a:r>
                        <a:rPr kumimoji="1" lang="ja-JP" altLang="en-US" sz="1050" b="0"/>
                        <a:t>：デフォルトグループ</a:t>
                      </a:r>
                      <a:endParaRPr kumimoji="1" lang="en-US" altLang="ja-JP" sz="1050" b="0"/>
                    </a:p>
                    <a:p>
                      <a:r>
                        <a:rPr kumimoji="1" lang="en-US" altLang="ja-JP" sz="1050" b="0"/>
                        <a:t>1</a:t>
                      </a:r>
                      <a:r>
                        <a:rPr kumimoji="1" lang="ja-JP" altLang="en-US" sz="1050" b="0"/>
                        <a:t>：グループ</a:t>
                      </a:r>
                      <a:r>
                        <a:rPr kumimoji="1" lang="en-US" altLang="ja-JP" sz="1050" b="0"/>
                        <a:t>1</a:t>
                      </a:r>
                    </a:p>
                    <a:p>
                      <a:r>
                        <a:rPr kumimoji="1" lang="en-US" altLang="ja-JP" sz="1050" b="0"/>
                        <a:t>2</a:t>
                      </a:r>
                      <a:r>
                        <a:rPr kumimoji="1" lang="ja-JP" altLang="en-US" sz="1050" b="0"/>
                        <a:t>：グループ</a:t>
                      </a:r>
                      <a:r>
                        <a:rPr kumimoji="1" lang="en-US" altLang="ja-JP" sz="1050" b="0"/>
                        <a:t>2</a:t>
                      </a:r>
                    </a:p>
                    <a:p>
                      <a:r>
                        <a:rPr kumimoji="1" lang="en-US" altLang="ja-JP" sz="1050" b="0"/>
                        <a:t>3</a:t>
                      </a:r>
                      <a:r>
                        <a:rPr kumimoji="1" lang="ja-JP" altLang="en-US" sz="1050" b="0"/>
                        <a:t>：グループ</a:t>
                      </a:r>
                      <a:r>
                        <a:rPr kumimoji="1" lang="en-US" altLang="ja-JP" sz="1050" b="0"/>
                        <a:t>3</a:t>
                      </a:r>
                      <a:endParaRPr kumimoji="1" lang="ja-JP" altLang="en-US" sz="1050" b="0"/>
                    </a:p>
                  </a:txBody>
                  <a:tcPr anchor="ctr">
                    <a:solidFill>
                      <a:schemeClr val="accent1">
                        <a:lumMod val="20000"/>
                        <a:lumOff val="80000"/>
                      </a:schemeClr>
                    </a:solidFill>
                  </a:tcPr>
                </a:tc>
                <a:extLst>
                  <a:ext uri="{0D108BD9-81ED-4DB2-BD59-A6C34878D82A}">
                    <a16:rowId xmlns:a16="http://schemas.microsoft.com/office/drawing/2014/main" val="3309490389"/>
                  </a:ext>
                </a:extLst>
              </a:tr>
              <a:tr h="232444">
                <a:tc>
                  <a:txBody>
                    <a:bodyPr/>
                    <a:lstStyle/>
                    <a:p>
                      <a:r>
                        <a:rPr kumimoji="1" lang="ja-JP" altLang="en-US" sz="1050" b="0"/>
                        <a:t>クライアント端末</a:t>
                      </a:r>
                      <a:r>
                        <a:rPr kumimoji="1" lang="en-US" altLang="ja-JP" sz="1050" b="0"/>
                        <a:t>IP</a:t>
                      </a:r>
                      <a:r>
                        <a:rPr kumimoji="1" lang="ja-JP" altLang="en-US" sz="1050" b="0"/>
                        <a:t>アドレス</a:t>
                      </a:r>
                    </a:p>
                  </a:txBody>
                  <a:tcPr anchor="ctr">
                    <a:solidFill>
                      <a:schemeClr val="tx2">
                        <a:lumMod val="40000"/>
                        <a:lumOff val="60000"/>
                      </a:schemeClr>
                    </a:solidFill>
                  </a:tcPr>
                </a:tc>
                <a:tc>
                  <a:txBody>
                    <a:bodyPr/>
                    <a:lstStyle/>
                    <a:p>
                      <a:r>
                        <a:rPr kumimoji="1" lang="ja-JP" altLang="en-US" sz="1050" b="0"/>
                        <a:t>ログ対象のクライアント端末</a:t>
                      </a:r>
                      <a:r>
                        <a:rPr kumimoji="1" lang="en-US" altLang="ja-JP" sz="1050" b="0"/>
                        <a:t>IP</a:t>
                      </a:r>
                      <a:r>
                        <a:rPr kumimoji="1" lang="ja-JP" altLang="en-US" sz="1050" b="0"/>
                        <a:t>アドレスが表示されます</a:t>
                      </a:r>
                      <a:endParaRPr kumimoji="1" lang="en-US" altLang="ja-JP" sz="1050" b="0"/>
                    </a:p>
                  </a:txBody>
                  <a:tcPr anchor="ctr">
                    <a:solidFill>
                      <a:schemeClr val="accent1">
                        <a:lumMod val="20000"/>
                        <a:lumOff val="80000"/>
                      </a:schemeClr>
                    </a:solidFill>
                  </a:tcPr>
                </a:tc>
                <a:extLst>
                  <a:ext uri="{0D108BD9-81ED-4DB2-BD59-A6C34878D82A}">
                    <a16:rowId xmlns:a16="http://schemas.microsoft.com/office/drawing/2014/main" val="784776312"/>
                  </a:ext>
                </a:extLst>
              </a:tr>
              <a:tr h="232444">
                <a:tc>
                  <a:txBody>
                    <a:bodyPr/>
                    <a:lstStyle/>
                    <a:p>
                      <a:r>
                        <a:rPr kumimoji="1" lang="ja-JP" altLang="en-US" sz="1050" b="0"/>
                        <a:t>グローバル</a:t>
                      </a:r>
                      <a:r>
                        <a:rPr kumimoji="1" lang="en-US" altLang="ja-JP" sz="1050" b="0"/>
                        <a:t>IP</a:t>
                      </a:r>
                      <a:r>
                        <a:rPr kumimoji="1" lang="ja-JP" altLang="en-US" sz="1050" b="0"/>
                        <a:t>アドレス</a:t>
                      </a:r>
                    </a:p>
                  </a:txBody>
                  <a:tcPr anchor="ctr">
                    <a:solidFill>
                      <a:schemeClr val="tx2">
                        <a:lumMod val="40000"/>
                        <a:lumOff val="60000"/>
                      </a:schemeClr>
                    </a:solidFill>
                  </a:tcPr>
                </a:tc>
                <a:tc>
                  <a:txBody>
                    <a:bodyPr/>
                    <a:lstStyle/>
                    <a:p>
                      <a:r>
                        <a:rPr kumimoji="1" lang="ja-JP" altLang="en-US" sz="1050" b="0"/>
                        <a:t>ブロックされたアクセス先のグローバル</a:t>
                      </a:r>
                      <a:r>
                        <a:rPr kumimoji="1" lang="en-US" altLang="ja-JP" sz="1050" b="0"/>
                        <a:t>IP</a:t>
                      </a:r>
                      <a:r>
                        <a:rPr kumimoji="1" lang="ja-JP" altLang="en-US" sz="1050" b="0"/>
                        <a:t>アドレスが表示されます</a:t>
                      </a:r>
                    </a:p>
                  </a:txBody>
                  <a:tcPr anchor="ctr">
                    <a:solidFill>
                      <a:schemeClr val="accent1">
                        <a:lumMod val="20000"/>
                        <a:lumOff val="80000"/>
                      </a:schemeClr>
                    </a:solidFill>
                  </a:tcPr>
                </a:tc>
                <a:extLst>
                  <a:ext uri="{0D108BD9-81ED-4DB2-BD59-A6C34878D82A}">
                    <a16:rowId xmlns:a16="http://schemas.microsoft.com/office/drawing/2014/main" val="282718608"/>
                  </a:ext>
                </a:extLst>
              </a:tr>
              <a:tr h="232444">
                <a:tc>
                  <a:txBody>
                    <a:bodyPr/>
                    <a:lstStyle/>
                    <a:p>
                      <a:r>
                        <a:rPr kumimoji="1" lang="ja-JP" altLang="en-US" sz="1050" b="0"/>
                        <a:t>カテゴリコード</a:t>
                      </a:r>
                    </a:p>
                  </a:txBody>
                  <a:tcPr anchor="ctr">
                    <a:solidFill>
                      <a:schemeClr val="tx2">
                        <a:lumMod val="40000"/>
                        <a:lumOff val="60000"/>
                      </a:schemeClr>
                    </a:solidFill>
                  </a:tcPr>
                </a:tc>
                <a:tc>
                  <a:txBody>
                    <a:bodyPr/>
                    <a:lstStyle/>
                    <a:p>
                      <a:r>
                        <a:rPr kumimoji="1" lang="ja-JP" altLang="en-US" sz="1050" b="0"/>
                        <a:t>検知したカテゴリコードが表示されます</a:t>
                      </a:r>
                      <a:endParaRPr kumimoji="1" lang="en-US" altLang="ja-JP" sz="1050" b="0"/>
                    </a:p>
                    <a:p>
                      <a:r>
                        <a:rPr kumimoji="1" lang="en-US" altLang="ja-JP" sz="1050" b="0"/>
                        <a:t>1~82</a:t>
                      </a:r>
                      <a:r>
                        <a:rPr kumimoji="1" lang="ja-JP" altLang="en-US" sz="1050" b="0"/>
                        <a:t>：カテゴリ番号　</a:t>
                      </a:r>
                      <a:r>
                        <a:rPr kumimoji="1" lang="en-US" altLang="ja-JP" sz="1050" b="0">
                          <a:solidFill>
                            <a:srgbClr val="FF0000"/>
                          </a:solidFill>
                        </a:rPr>
                        <a:t>※</a:t>
                      </a:r>
                      <a:r>
                        <a:rPr kumimoji="1" lang="ja-JP" altLang="en-US" sz="1050" b="0">
                          <a:solidFill>
                            <a:srgbClr val="FF0000"/>
                          </a:solidFill>
                        </a:rPr>
                        <a:t>詳細はカテゴリコード一覧をご参照ください</a:t>
                      </a:r>
                      <a:endParaRPr kumimoji="1" lang="en-US" altLang="ja-JP" sz="1050" b="0">
                        <a:solidFill>
                          <a:srgbClr val="FF0000"/>
                        </a:solidFill>
                      </a:endParaRPr>
                    </a:p>
                  </a:txBody>
                  <a:tcPr anchor="ctr">
                    <a:solidFill>
                      <a:schemeClr val="accent1">
                        <a:lumMod val="20000"/>
                        <a:lumOff val="80000"/>
                      </a:schemeClr>
                    </a:solidFill>
                  </a:tcPr>
                </a:tc>
                <a:extLst>
                  <a:ext uri="{0D108BD9-81ED-4DB2-BD59-A6C34878D82A}">
                    <a16:rowId xmlns:a16="http://schemas.microsoft.com/office/drawing/2014/main" val="3208176260"/>
                  </a:ext>
                </a:extLst>
              </a:tr>
              <a:tr h="232444">
                <a:tc>
                  <a:txBody>
                    <a:bodyPr/>
                    <a:lstStyle/>
                    <a:p>
                      <a:r>
                        <a:rPr kumimoji="1" lang="en-US" altLang="ja-JP" sz="1050" b="0"/>
                        <a:t>URL</a:t>
                      </a:r>
                      <a:endParaRPr kumimoji="1" lang="ja-JP" altLang="en-US" sz="1050" b="0"/>
                    </a:p>
                  </a:txBody>
                  <a:tcPr anchor="ctr">
                    <a:solidFill>
                      <a:schemeClr val="tx2">
                        <a:lumMod val="40000"/>
                        <a:lumOff val="60000"/>
                      </a:schemeClr>
                    </a:solidFill>
                  </a:tcPr>
                </a:tc>
                <a:tc>
                  <a:txBody>
                    <a:bodyPr/>
                    <a:lstStyle/>
                    <a:p>
                      <a:r>
                        <a:rPr kumimoji="1" lang="ja-JP" altLang="en-US" sz="1050" b="0"/>
                        <a:t>アクセス先の</a:t>
                      </a:r>
                      <a:r>
                        <a:rPr kumimoji="1" lang="en-US" altLang="ja-JP" sz="1050" b="0"/>
                        <a:t>URL</a:t>
                      </a:r>
                      <a:r>
                        <a:rPr kumimoji="1" lang="ja-JP" altLang="en-US" sz="1050" b="0"/>
                        <a:t>が表示されます</a:t>
                      </a:r>
                    </a:p>
                  </a:txBody>
                  <a:tcPr anchor="ctr">
                    <a:solidFill>
                      <a:schemeClr val="accent1">
                        <a:lumMod val="20000"/>
                        <a:lumOff val="80000"/>
                      </a:schemeClr>
                    </a:solidFill>
                  </a:tcPr>
                </a:tc>
                <a:extLst>
                  <a:ext uri="{0D108BD9-81ED-4DB2-BD59-A6C34878D82A}">
                    <a16:rowId xmlns:a16="http://schemas.microsoft.com/office/drawing/2014/main" val="3069982552"/>
                  </a:ext>
                </a:extLst>
              </a:tr>
            </a:tbl>
          </a:graphicData>
        </a:graphic>
      </p:graphicFrame>
      <p:sp>
        <p:nvSpPr>
          <p:cNvPr id="7" name="テキスト プレースホルダー 2">
            <a:extLst>
              <a:ext uri="{FF2B5EF4-FFF2-40B4-BE49-F238E27FC236}">
                <a16:creationId xmlns:a16="http://schemas.microsoft.com/office/drawing/2014/main" id="{DD466376-F3D5-6024-5A60-81BA7490EC57}"/>
              </a:ext>
            </a:extLst>
          </p:cNvPr>
          <p:cNvSpPr txBox="1">
            <a:spLocks/>
          </p:cNvSpPr>
          <p:nvPr/>
        </p:nvSpPr>
        <p:spPr>
          <a:xfrm>
            <a:off x="575894" y="5572496"/>
            <a:ext cx="11029616" cy="365125"/>
          </a:xfrm>
          <a:prstGeom prst="rect">
            <a:avLst/>
          </a:prstGeom>
        </p:spPr>
        <p:txBody>
          <a:bodyPr vert="horz" lIns="91440" tIns="45720" rIns="91440" bIns="45720" rtlCol="0" anchor="t">
            <a:normAutofit/>
          </a:bodyPr>
          <a:lstStyle>
            <a:lvl1pPr marL="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kumimoji="1" sz="1400" b="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9pPr>
          </a:lstStyle>
          <a:p>
            <a:r>
              <a:rPr lang="ja-JP" altLang="en-US"/>
              <a:t>次のページに続きます↓</a:t>
            </a:r>
          </a:p>
        </p:txBody>
      </p:sp>
      <p:sp>
        <p:nvSpPr>
          <p:cNvPr id="5" name="スライド番号プレースホルダー 4">
            <a:extLst>
              <a:ext uri="{FF2B5EF4-FFF2-40B4-BE49-F238E27FC236}">
                <a16:creationId xmlns:a16="http://schemas.microsoft.com/office/drawing/2014/main" id="{EF332F8B-387B-9021-E0D3-95C8C7C7C5D2}"/>
              </a:ext>
            </a:extLst>
          </p:cNvPr>
          <p:cNvSpPr>
            <a:spLocks noGrp="1"/>
          </p:cNvSpPr>
          <p:nvPr>
            <p:ph type="sldNum" sz="quarter" idx="16"/>
          </p:nvPr>
        </p:nvSpPr>
        <p:spPr/>
        <p:txBody>
          <a:bodyPr/>
          <a:lstStyle/>
          <a:p>
            <a:fld id="{D57F1E4F-1CFF-5643-939E-217C01CDF565}" type="slidenum">
              <a:rPr lang="en-US" smtClean="0"/>
              <a:pPr/>
              <a:t>9</a:t>
            </a:fld>
            <a:endParaRPr lang="en-US" dirty="0"/>
          </a:p>
        </p:txBody>
      </p:sp>
    </p:spTree>
    <p:extLst>
      <p:ext uri="{BB962C8B-B14F-4D97-AF65-F5344CB8AC3E}">
        <p14:creationId xmlns:p14="http://schemas.microsoft.com/office/powerpoint/2010/main" val="47028783"/>
      </p:ext>
    </p:extLst>
  </p:cSld>
  <p:clrMapOvr>
    <a:masterClrMapping/>
  </p:clrMapOvr>
</p:sld>
</file>

<file path=ppt/theme/theme1.xml><?xml version="1.0" encoding="utf-8"?>
<a:theme xmlns:a="http://schemas.openxmlformats.org/drawingml/2006/main" name="配当">
  <a:themeElements>
    <a:clrScheme name="暖かみのある青">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URLフィルタリング設定.pptx" id="{41C733FD-90A8-4D75-90FB-F1CA2906D28B}" vid="{3F771037-623A-444D-A52A-7FBEE42AA68D}"/>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MRB操作マニュアル</Template>
  <TotalTime>2619</TotalTime>
  <Words>2554</Words>
  <Application>Microsoft Office PowerPoint</Application>
  <PresentationFormat>ワイド画面</PresentationFormat>
  <Paragraphs>337</Paragraphs>
  <Slides>20</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20</vt:i4>
      </vt:variant>
    </vt:vector>
  </HeadingPairs>
  <TitlesOfParts>
    <vt:vector size="24" baseType="lpstr">
      <vt:lpstr>游ゴシック</vt:lpstr>
      <vt:lpstr>Gill Sans MT</vt:lpstr>
      <vt:lpstr>Wingdings 2</vt:lpstr>
      <vt:lpstr>配当</vt:lpstr>
      <vt:lpstr>MRB操作マニュアル</vt:lpstr>
      <vt:lpstr>目次</vt:lpstr>
      <vt:lpstr>1. ローカル管理画面でのログ閲覧</vt:lpstr>
      <vt:lpstr>PowerPoint プレゼンテーション</vt:lpstr>
      <vt:lpstr>PowerPoint プレゼンテーション</vt:lpstr>
      <vt:lpstr>2. ログの種類と見方</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3.クラウド管理画面でのログ閲覧</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Technol.Corp 櫻庭竜太</dc:creator>
  <cp:lastModifiedBy>Technol.Corp 櫻庭竜太</cp:lastModifiedBy>
  <cp:revision>3</cp:revision>
  <dcterms:created xsi:type="dcterms:W3CDTF">2025-05-08T07:37:46Z</dcterms:created>
  <dcterms:modified xsi:type="dcterms:W3CDTF">2025-09-02T00:18:32Z</dcterms:modified>
</cp:coreProperties>
</file>