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5" r:id="rId4"/>
    <p:sldId id="258" r:id="rId5"/>
    <p:sldId id="259" r:id="rId6"/>
    <p:sldId id="26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153BA6-0B5A-4EB3-BF5B-7428E2F3BF24}" v="58" dt="2025-09-01T08:19:34.810"/>
    <p1510:client id="{58097958-2C9B-405B-A69D-17A195A152FD}" v="290" dt="2025-09-02T00:29:50.29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37" autoAdjust="0"/>
    <p:restoredTop sz="94610" autoAdjust="0"/>
  </p:normalViewPr>
  <p:slideViewPr>
    <p:cSldViewPr snapToGrid="0">
      <p:cViewPr varScale="1">
        <p:scale>
          <a:sx n="95" d="100"/>
          <a:sy n="95" d="100"/>
        </p:scale>
        <p:origin x="108" y="216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09B593A0-3E14-4716-8AEB-45207223E623}"/>
    <pc:docChg chg="modSld">
      <pc:chgData name="Technol.Corp 櫻庭竜太" userId="f291aa17-b8e0-4fe2-8f83-ae8a96cc9266" providerId="ADAL" clId="{09B593A0-3E14-4716-8AEB-45207223E623}" dt="2025-07-30T04:13:37.223" v="62"/>
      <pc:docMkLst>
        <pc:docMk/>
      </pc:docMkLst>
      <pc:sldChg chg="modSp mod">
        <pc:chgData name="Technol.Corp 櫻庭竜太" userId="f291aa17-b8e0-4fe2-8f83-ae8a96cc9266" providerId="ADAL" clId="{09B593A0-3E14-4716-8AEB-45207223E623}" dt="2025-07-30T04:13:37.223" v="62"/>
        <pc:sldMkLst>
          <pc:docMk/>
          <pc:sldMk cId="1907053450" sldId="257"/>
        </pc:sldMkLst>
        <pc:spChg chg="mod">
          <ac:chgData name="Technol.Corp 櫻庭竜太" userId="f291aa17-b8e0-4fe2-8f83-ae8a96cc9266" providerId="ADAL" clId="{09B593A0-3E14-4716-8AEB-45207223E623}" dt="2025-07-30T04:13:37.223" v="62"/>
          <ac:spMkLst>
            <pc:docMk/>
            <pc:sldMk cId="1907053450" sldId="257"/>
            <ac:spMk id="7" creationId="{D7EEB5AD-7D57-D7D5-3A4F-840BACE6815A}"/>
          </ac:spMkLst>
        </pc:spChg>
      </pc:sldChg>
      <pc:sldChg chg="modSp mod">
        <pc:chgData name="Technol.Corp 櫻庭竜太" userId="f291aa17-b8e0-4fe2-8f83-ae8a96cc9266" providerId="ADAL" clId="{09B593A0-3E14-4716-8AEB-45207223E623}" dt="2025-07-29T08:17:37.138" v="36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09B593A0-3E14-4716-8AEB-45207223E623}" dt="2025-07-29T08:17:37.138" v="36" actId="20577"/>
          <ac:spMkLst>
            <pc:docMk/>
            <pc:sldMk cId="3175047991" sldId="258"/>
            <ac:spMk id="3" creationId="{9099805A-4B7B-B82B-E1F8-1E80F4ED67A8}"/>
          </ac:spMkLst>
        </pc:spChg>
      </pc:sldChg>
    </pc:docChg>
  </pc:docChgLst>
  <pc:docChgLst>
    <pc:chgData name="Technol.Corp 櫻庭竜太" userId="f291aa17-b8e0-4fe2-8f83-ae8a96cc9266" providerId="ADAL" clId="{42153BA6-0B5A-4EB3-BF5B-7428E2F3BF24}"/>
    <pc:docChg chg="undo custSel addSld modSld">
      <pc:chgData name="Technol.Corp 櫻庭竜太" userId="f291aa17-b8e0-4fe2-8f83-ae8a96cc9266" providerId="ADAL" clId="{42153BA6-0B5A-4EB3-BF5B-7428E2F3BF24}" dt="2025-09-01T08:20:42.251" v="341" actId="1076"/>
      <pc:docMkLst>
        <pc:docMk/>
      </pc:docMkLst>
      <pc:sldChg chg="modSp mod">
        <pc:chgData name="Technol.Corp 櫻庭竜太" userId="f291aa17-b8e0-4fe2-8f83-ae8a96cc9266" providerId="ADAL" clId="{42153BA6-0B5A-4EB3-BF5B-7428E2F3BF24}" dt="2025-08-28T05:13:07.418" v="169" actId="20577"/>
        <pc:sldMkLst>
          <pc:docMk/>
          <pc:sldMk cId="1907053450" sldId="257"/>
        </pc:sldMkLst>
        <pc:spChg chg="mod">
          <ac:chgData name="Technol.Corp 櫻庭竜太" userId="f291aa17-b8e0-4fe2-8f83-ae8a96cc9266" providerId="ADAL" clId="{42153BA6-0B5A-4EB3-BF5B-7428E2F3BF24}" dt="2025-08-28T05:13:07.418" v="169" actId="2057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 modClrScheme chgLayout">
        <pc:chgData name="Technol.Corp 櫻庭竜太" userId="f291aa17-b8e0-4fe2-8f83-ae8a96cc9266" providerId="ADAL" clId="{42153BA6-0B5A-4EB3-BF5B-7428E2F3BF24}" dt="2025-09-01T08:15:28.316" v="229"/>
        <pc:sldMkLst>
          <pc:docMk/>
          <pc:sldMk cId="3175047991" sldId="258"/>
        </pc:sldMkLst>
        <pc:spChg chg="mod ord">
          <ac:chgData name="Technol.Corp 櫻庭竜太" userId="f291aa17-b8e0-4fe2-8f83-ae8a96cc9266" providerId="ADAL" clId="{42153BA6-0B5A-4EB3-BF5B-7428E2F3BF24}" dt="2025-08-25T06:51:56.707" v="83"/>
          <ac:spMkLst>
            <pc:docMk/>
            <pc:sldMk cId="3175047991" sldId="258"/>
            <ac:spMk id="3" creationId="{9099805A-4B7B-B82B-E1F8-1E80F4ED67A8}"/>
          </ac:spMkLst>
        </pc:spChg>
        <pc:spChg chg="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4" creationId="{7094BD70-5431-412A-22F8-754A2B16E864}"/>
          </ac:spMkLst>
        </pc:spChg>
        <pc:spChg chg="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5" creationId="{FC615D8D-F073-391F-DE3A-412124FF59A1}"/>
          </ac:spMkLst>
        </pc:spChg>
        <pc:spChg chg="mod ord">
          <ac:chgData name="Technol.Corp 櫻庭竜太" userId="f291aa17-b8e0-4fe2-8f83-ae8a96cc9266" providerId="ADAL" clId="{42153BA6-0B5A-4EB3-BF5B-7428E2F3BF24}" dt="2025-09-01T08:15:28.316" v="229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42153BA6-0B5A-4EB3-BF5B-7428E2F3BF24}" dt="2025-09-01T08:15:05.439" v="194" actId="1076"/>
          <ac:spMkLst>
            <pc:docMk/>
            <pc:sldMk cId="3175047991" sldId="258"/>
            <ac:spMk id="12" creationId="{7096C766-DA2D-90D8-51DE-9BCC0AE72467}"/>
          </ac:spMkLst>
        </pc:spChg>
        <pc:spChg chg="mod">
          <ac:chgData name="Technol.Corp 櫻庭竜太" userId="f291aa17-b8e0-4fe2-8f83-ae8a96cc9266" providerId="ADAL" clId="{42153BA6-0B5A-4EB3-BF5B-7428E2F3BF24}" dt="2025-09-01T08:15:05.439" v="194" actId="1076"/>
          <ac:spMkLst>
            <pc:docMk/>
            <pc:sldMk cId="3175047991" sldId="258"/>
            <ac:spMk id="13" creationId="{C1E1BBE9-FDE6-70AD-F99C-DD7951C296E8}"/>
          </ac:spMkLst>
        </pc:spChg>
        <pc:spChg chg="add mod ord">
          <ac:chgData name="Technol.Corp 櫻庭竜太" userId="f291aa17-b8e0-4fe2-8f83-ae8a96cc9266" providerId="ADAL" clId="{42153BA6-0B5A-4EB3-BF5B-7428E2F3BF24}" dt="2025-08-25T06:48:34.538" v="11" actId="700"/>
          <ac:spMkLst>
            <pc:docMk/>
            <pc:sldMk cId="3175047991" sldId="258"/>
            <ac:spMk id="14" creationId="{8E178CAC-69C3-ABF5-7C3D-185113661055}"/>
          </ac:spMkLst>
        </pc:spChg>
        <pc:spChg chg="mod">
          <ac:chgData name="Technol.Corp 櫻庭竜太" userId="f291aa17-b8e0-4fe2-8f83-ae8a96cc9266" providerId="ADAL" clId="{42153BA6-0B5A-4EB3-BF5B-7428E2F3BF24}" dt="2025-08-25T07:09:19.336" v="110" actId="14100"/>
          <ac:spMkLst>
            <pc:docMk/>
            <pc:sldMk cId="3175047991" sldId="258"/>
            <ac:spMk id="15" creationId="{8A64A046-4BCD-82BE-5A0C-7F9BA36D296C}"/>
          </ac:spMkLst>
        </pc:spChg>
        <pc:spChg chg="mod">
          <ac:chgData name="Technol.Corp 櫻庭竜太" userId="f291aa17-b8e0-4fe2-8f83-ae8a96cc9266" providerId="ADAL" clId="{42153BA6-0B5A-4EB3-BF5B-7428E2F3BF24}" dt="2025-08-25T07:09:48.728" v="116" actId="14100"/>
          <ac:spMkLst>
            <pc:docMk/>
            <pc:sldMk cId="3175047991" sldId="258"/>
            <ac:spMk id="16" creationId="{A426BC33-3A16-5B1C-435D-7F75B67F4B16}"/>
          </ac:spMkLst>
        </pc:spChg>
        <pc:spChg chg="add mod">
          <ac:chgData name="Technol.Corp 櫻庭竜太" userId="f291aa17-b8e0-4fe2-8f83-ae8a96cc9266" providerId="ADAL" clId="{42153BA6-0B5A-4EB3-BF5B-7428E2F3BF24}" dt="2025-08-25T07:09:40.099" v="114" actId="1076"/>
          <ac:spMkLst>
            <pc:docMk/>
            <pc:sldMk cId="3175047991" sldId="258"/>
            <ac:spMk id="19" creationId="{B912E953-996D-A95D-51C5-CCF1CB4C57CB}"/>
          </ac:spMkLst>
        </pc:spChg>
        <pc:picChg chg="add mod ord">
          <ac:chgData name="Technol.Corp 櫻庭竜太" userId="f291aa17-b8e0-4fe2-8f83-ae8a96cc9266" providerId="ADAL" clId="{42153BA6-0B5A-4EB3-BF5B-7428E2F3BF24}" dt="2025-08-25T07:08:57.381" v="107" actId="1076"/>
          <ac:picMkLst>
            <pc:docMk/>
            <pc:sldMk cId="3175047991" sldId="258"/>
            <ac:picMk id="18" creationId="{C5FBAD12-75BE-E2EC-6424-846402B456E5}"/>
          </ac:picMkLst>
        </pc:picChg>
        <pc:picChg chg="add mod ord">
          <ac:chgData name="Technol.Corp 櫻庭竜太" userId="f291aa17-b8e0-4fe2-8f83-ae8a96cc9266" providerId="ADAL" clId="{42153BA6-0B5A-4EB3-BF5B-7428E2F3BF24}" dt="2025-09-01T08:15:05.439" v="194" actId="1076"/>
          <ac:picMkLst>
            <pc:docMk/>
            <pc:sldMk cId="3175047991" sldId="258"/>
            <ac:picMk id="21" creationId="{9EA4A92C-96A7-0210-31D6-CB83DF1D93FF}"/>
          </ac:picMkLst>
        </pc:picChg>
      </pc:sldChg>
      <pc:sldChg chg="addSp delSp modSp mod">
        <pc:chgData name="Technol.Corp 櫻庭竜太" userId="f291aa17-b8e0-4fe2-8f83-ae8a96cc9266" providerId="ADAL" clId="{42153BA6-0B5A-4EB3-BF5B-7428E2F3BF24}" dt="2025-09-01T08:20:42.251" v="341" actId="1076"/>
        <pc:sldMkLst>
          <pc:docMk/>
          <pc:sldMk cId="579924448" sldId="259"/>
        </pc:sldMkLst>
        <pc:spChg chg="mod ord">
          <ac:chgData name="Technol.Corp 櫻庭竜太" userId="f291aa17-b8e0-4fe2-8f83-ae8a96cc9266" providerId="ADAL" clId="{42153BA6-0B5A-4EB3-BF5B-7428E2F3BF24}" dt="2025-09-01T08:18:03.883" v="268" actId="20577"/>
          <ac:spMkLst>
            <pc:docMk/>
            <pc:sldMk cId="579924448" sldId="259"/>
            <ac:spMk id="3" creationId="{5BEE9175-DFFD-60C6-2C7D-7B4FC379E853}"/>
          </ac:spMkLst>
        </pc:spChg>
        <pc:spChg chg="mod">
          <ac:chgData name="Technol.Corp 櫻庭竜太" userId="f291aa17-b8e0-4fe2-8f83-ae8a96cc9266" providerId="ADAL" clId="{42153BA6-0B5A-4EB3-BF5B-7428E2F3BF24}" dt="2025-09-01T08:16:40.759" v="239"/>
          <ac:spMkLst>
            <pc:docMk/>
            <pc:sldMk cId="579924448" sldId="259"/>
            <ac:spMk id="6" creationId="{355B71D4-E916-ABB8-0575-C496A3BBEAC4}"/>
          </ac:spMkLst>
        </pc:spChg>
        <pc:spChg chg="mod">
          <ac:chgData name="Technol.Corp 櫻庭竜太" userId="f291aa17-b8e0-4fe2-8f83-ae8a96cc9266" providerId="ADAL" clId="{42153BA6-0B5A-4EB3-BF5B-7428E2F3BF24}" dt="2025-09-01T08:16:35.447" v="234" actId="1076"/>
          <ac:spMkLst>
            <pc:docMk/>
            <pc:sldMk cId="579924448" sldId="259"/>
            <ac:spMk id="9" creationId="{1C8FCFF5-F838-3141-AAB8-EE51BDFF75F9}"/>
          </ac:spMkLst>
        </pc:spChg>
        <pc:graphicFrameChg chg="add del mod modGraphic">
          <ac:chgData name="Technol.Corp 櫻庭竜太" userId="f291aa17-b8e0-4fe2-8f83-ae8a96cc9266" providerId="ADAL" clId="{42153BA6-0B5A-4EB3-BF5B-7428E2F3BF24}" dt="2025-09-01T08:20:42.251" v="341" actId="1076"/>
          <ac:graphicFrameMkLst>
            <pc:docMk/>
            <pc:sldMk cId="579924448" sldId="259"/>
            <ac:graphicFrameMk id="11" creationId="{7BDD5EA7-8244-9572-25FC-838EA092A543}"/>
          </ac:graphicFrameMkLst>
        </pc:graphicFrameChg>
        <pc:picChg chg="add mod ord">
          <ac:chgData name="Technol.Corp 櫻庭竜太" userId="f291aa17-b8e0-4fe2-8f83-ae8a96cc9266" providerId="ADAL" clId="{42153BA6-0B5A-4EB3-BF5B-7428E2F3BF24}" dt="2025-09-01T08:16:14.759" v="232" actId="1076"/>
          <ac:picMkLst>
            <pc:docMk/>
            <pc:sldMk cId="579924448" sldId="259"/>
            <ac:picMk id="8" creationId="{F7F8948C-0DC1-13A8-7E4F-9B42128F8EF4}"/>
          </ac:picMkLst>
        </pc:picChg>
        <pc:picChg chg="add del mod">
          <ac:chgData name="Technol.Corp 櫻庭竜太" userId="f291aa17-b8e0-4fe2-8f83-ae8a96cc9266" providerId="ADAL" clId="{42153BA6-0B5A-4EB3-BF5B-7428E2F3BF24}" dt="2025-09-01T08:18:24.060" v="271" actId="478"/>
          <ac:picMkLst>
            <pc:docMk/>
            <pc:sldMk cId="579924448" sldId="259"/>
            <ac:picMk id="10" creationId="{4F6DA229-4D6C-95EE-189B-4C644646781D}"/>
          </ac:picMkLst>
        </pc:picChg>
      </pc:sldChg>
      <pc:sldChg chg="modSp add mod">
        <pc:chgData name="Technol.Corp 櫻庭竜太" userId="f291aa17-b8e0-4fe2-8f83-ae8a96cc9266" providerId="ADAL" clId="{42153BA6-0B5A-4EB3-BF5B-7428E2F3BF24}" dt="2025-09-01T08:09:43.715" v="185"/>
        <pc:sldMkLst>
          <pc:docMk/>
          <pc:sldMk cId="3926705087" sldId="265"/>
        </pc:sldMkLst>
        <pc:spChg chg="mod">
          <ac:chgData name="Technol.Corp 櫻庭竜太" userId="f291aa17-b8e0-4fe2-8f83-ae8a96cc9266" providerId="ADAL" clId="{42153BA6-0B5A-4EB3-BF5B-7428E2F3BF24}" dt="2025-08-25T06:48:05.191" v="6"/>
          <ac:spMkLst>
            <pc:docMk/>
            <pc:sldMk cId="3926705087" sldId="265"/>
            <ac:spMk id="2" creationId="{B1D7678F-F2E1-95A5-D18C-96A6CB3CB745}"/>
          </ac:spMkLst>
        </pc:spChg>
        <pc:spChg chg="mod">
          <ac:chgData name="Technol.Corp 櫻庭竜太" userId="f291aa17-b8e0-4fe2-8f83-ae8a96cc9266" providerId="ADAL" clId="{42153BA6-0B5A-4EB3-BF5B-7428E2F3BF24}" dt="2025-09-01T08:09:43.715" v="185"/>
          <ac:spMkLst>
            <pc:docMk/>
            <pc:sldMk cId="3926705087" sldId="265"/>
            <ac:spMk id="7" creationId="{7E2EC0AD-06CB-0E04-A0EE-A63CEB0ED2F6}"/>
          </ac:spMkLst>
        </pc:spChg>
      </pc:sldChg>
    </pc:docChg>
  </pc:docChgLst>
  <pc:docChgLst>
    <pc:chgData name="Technol.Corp 櫻庭竜太" userId="f291aa17-b8e0-4fe2-8f83-ae8a96cc9266" providerId="ADAL" clId="{58097958-2C9B-405B-A69D-17A195A152FD}"/>
    <pc:docChg chg="custSel addSld modSld sldOrd">
      <pc:chgData name="Technol.Corp 櫻庭竜太" userId="f291aa17-b8e0-4fe2-8f83-ae8a96cc9266" providerId="ADAL" clId="{58097958-2C9B-405B-A69D-17A195A152FD}" dt="2025-09-02T00:29:52.597" v="1428" actId="207"/>
      <pc:docMkLst>
        <pc:docMk/>
      </pc:docMkLst>
      <pc:sldChg chg="modSp mod">
        <pc:chgData name="Technol.Corp 櫻庭竜太" userId="f291aa17-b8e0-4fe2-8f83-ae8a96cc9266" providerId="ADAL" clId="{58097958-2C9B-405B-A69D-17A195A152FD}" dt="2025-09-02T00:02:37.978" v="253"/>
        <pc:sldMkLst>
          <pc:docMk/>
          <pc:sldMk cId="726390762" sldId="256"/>
        </pc:sldMkLst>
        <pc:spChg chg="mod">
          <ac:chgData name="Technol.Corp 櫻庭竜太" userId="f291aa17-b8e0-4fe2-8f83-ae8a96cc9266" providerId="ADAL" clId="{58097958-2C9B-405B-A69D-17A195A152FD}" dt="2025-09-02T00:02:37.978" v="253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58097958-2C9B-405B-A69D-17A195A152FD}" dt="2025-09-02T00:29:52.597" v="1428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58097958-2C9B-405B-A69D-17A195A152FD}" dt="2025-09-02T00:29:52.597" v="1428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58097958-2C9B-405B-A69D-17A195A152FD}" dt="2025-09-02T00:25:53.990" v="1361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58097958-2C9B-405B-A69D-17A195A152FD}" dt="2025-09-02T00:25:53.990" v="1361" actId="20577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58097958-2C9B-405B-A69D-17A195A152FD}" dt="2025-09-01T09:33:10.097" v="163"/>
          <ac:spMkLst>
            <pc:docMk/>
            <pc:sldMk cId="3175047991" sldId="258"/>
            <ac:spMk id="6" creationId="{D4270624-54A2-0683-B8B4-16E10A6513C8}"/>
          </ac:spMkLst>
        </pc:spChg>
        <pc:spChg chg="add mod">
          <ac:chgData name="Technol.Corp 櫻庭竜太" userId="f291aa17-b8e0-4fe2-8f83-ae8a96cc9266" providerId="ADAL" clId="{58097958-2C9B-405B-A69D-17A195A152FD}" dt="2025-09-01T23:58:31.607" v="200" actId="1076"/>
          <ac:spMkLst>
            <pc:docMk/>
            <pc:sldMk cId="3175047991" sldId="258"/>
            <ac:spMk id="8" creationId="{736D1B30-80D3-E5C9-1096-22EF3B9A0E21}"/>
          </ac:spMkLst>
        </pc:spChg>
        <pc:spChg chg="add mod">
          <ac:chgData name="Technol.Corp 櫻庭竜太" userId="f291aa17-b8e0-4fe2-8f83-ae8a96cc9266" providerId="ADAL" clId="{58097958-2C9B-405B-A69D-17A195A152FD}" dt="2025-09-01T23:59:03.637" v="206" actId="14100"/>
          <ac:spMkLst>
            <pc:docMk/>
            <pc:sldMk cId="3175047991" sldId="258"/>
            <ac:spMk id="9" creationId="{1C90FDA6-2277-99E2-8AD3-98F249954E25}"/>
          </ac:spMkLst>
        </pc:spChg>
        <pc:spChg chg="del">
          <ac:chgData name="Technol.Corp 櫻庭竜太" userId="f291aa17-b8e0-4fe2-8f83-ae8a96cc9266" providerId="ADAL" clId="{58097958-2C9B-405B-A69D-17A195A152FD}" dt="2025-09-01T23:57:44.957" v="167" actId="478"/>
          <ac:spMkLst>
            <pc:docMk/>
            <pc:sldMk cId="3175047991" sldId="258"/>
            <ac:spMk id="12" creationId="{7096C766-DA2D-90D8-51DE-9BCC0AE72467}"/>
          </ac:spMkLst>
        </pc:spChg>
        <pc:spChg chg="del">
          <ac:chgData name="Technol.Corp 櫻庭竜太" userId="f291aa17-b8e0-4fe2-8f83-ae8a96cc9266" providerId="ADAL" clId="{58097958-2C9B-405B-A69D-17A195A152FD}" dt="2025-09-01T23:57:44.957" v="167" actId="478"/>
          <ac:spMkLst>
            <pc:docMk/>
            <pc:sldMk cId="3175047991" sldId="258"/>
            <ac:spMk id="13" creationId="{C1E1BBE9-FDE6-70AD-F99C-DD7951C296E8}"/>
          </ac:spMkLst>
        </pc:spChg>
        <pc:spChg chg="mod">
          <ac:chgData name="Technol.Corp 櫻庭竜太" userId="f291aa17-b8e0-4fe2-8f83-ae8a96cc9266" providerId="ADAL" clId="{58097958-2C9B-405B-A69D-17A195A152FD}" dt="2025-09-02T00:25:06.801" v="1307" actId="1076"/>
          <ac:spMkLst>
            <pc:docMk/>
            <pc:sldMk cId="3175047991" sldId="258"/>
            <ac:spMk id="16" creationId="{A426BC33-3A16-5B1C-435D-7F75B67F4B16}"/>
          </ac:spMkLst>
        </pc:spChg>
        <pc:picChg chg="add mod">
          <ac:chgData name="Technol.Corp 櫻庭竜太" userId="f291aa17-b8e0-4fe2-8f83-ae8a96cc9266" providerId="ADAL" clId="{58097958-2C9B-405B-A69D-17A195A152FD}" dt="2025-09-01T23:58:15.543" v="196" actId="1076"/>
          <ac:picMkLst>
            <pc:docMk/>
            <pc:sldMk cId="3175047991" sldId="258"/>
            <ac:picMk id="7" creationId="{423BCC5D-B48E-BA9A-B4CB-0F6BD0A4AD89}"/>
          </ac:picMkLst>
        </pc:picChg>
        <pc:picChg chg="del">
          <ac:chgData name="Technol.Corp 櫻庭竜太" userId="f291aa17-b8e0-4fe2-8f83-ae8a96cc9266" providerId="ADAL" clId="{58097958-2C9B-405B-A69D-17A195A152FD}" dt="2025-09-01T23:57:44.957" v="167" actId="478"/>
          <ac:picMkLst>
            <pc:docMk/>
            <pc:sldMk cId="3175047991" sldId="258"/>
            <ac:picMk id="21" creationId="{9EA4A92C-96A7-0210-31D6-CB83DF1D93FF}"/>
          </ac:picMkLst>
        </pc:picChg>
      </pc:sldChg>
      <pc:sldChg chg="addSp delSp modSp mod">
        <pc:chgData name="Technol.Corp 櫻庭竜太" userId="f291aa17-b8e0-4fe2-8f83-ae8a96cc9266" providerId="ADAL" clId="{58097958-2C9B-405B-A69D-17A195A152FD}" dt="2025-09-02T00:00:53.205" v="219"/>
        <pc:sldMkLst>
          <pc:docMk/>
          <pc:sldMk cId="579924448" sldId="259"/>
        </pc:sldMkLst>
        <pc:spChg chg="mod">
          <ac:chgData name="Technol.Corp 櫻庭竜太" userId="f291aa17-b8e0-4fe2-8f83-ae8a96cc9266" providerId="ADAL" clId="{58097958-2C9B-405B-A69D-17A195A152FD}" dt="2025-09-02T00:00:53.205" v="219"/>
          <ac:spMkLst>
            <pc:docMk/>
            <pc:sldMk cId="579924448" sldId="259"/>
            <ac:spMk id="3" creationId="{5BEE9175-DFFD-60C6-2C7D-7B4FC379E853}"/>
          </ac:spMkLst>
        </pc:spChg>
        <pc:spChg chg="mod ord">
          <ac:chgData name="Technol.Corp 櫻庭竜太" userId="f291aa17-b8e0-4fe2-8f83-ae8a96cc9266" providerId="ADAL" clId="{58097958-2C9B-405B-A69D-17A195A152FD}" dt="2025-09-01T23:57:10.884" v="164" actId="167"/>
          <ac:spMkLst>
            <pc:docMk/>
            <pc:sldMk cId="579924448" sldId="259"/>
            <ac:spMk id="6" creationId="{355B71D4-E916-ABB8-0575-C496A3BBEAC4}"/>
          </ac:spMkLst>
        </pc:spChg>
        <pc:spChg chg="del">
          <ac:chgData name="Technol.Corp 櫻庭竜太" userId="f291aa17-b8e0-4fe2-8f83-ae8a96cc9266" providerId="ADAL" clId="{58097958-2C9B-405B-A69D-17A195A152FD}" dt="2025-09-01T23:57:13.630" v="166" actId="478"/>
          <ac:spMkLst>
            <pc:docMk/>
            <pc:sldMk cId="579924448" sldId="259"/>
            <ac:spMk id="9" creationId="{1C8FCFF5-F838-3141-AAB8-EE51BDFF75F9}"/>
          </ac:spMkLst>
        </pc:spChg>
        <pc:spChg chg="add mod">
          <ac:chgData name="Technol.Corp 櫻庭竜太" userId="f291aa17-b8e0-4fe2-8f83-ae8a96cc9266" providerId="ADAL" clId="{58097958-2C9B-405B-A69D-17A195A152FD}" dt="2025-09-02T00:00:10.161" v="218" actId="14100"/>
          <ac:spMkLst>
            <pc:docMk/>
            <pc:sldMk cId="579924448" sldId="259"/>
            <ac:spMk id="11" creationId="{5D9791C5-5914-D753-D7A0-EF3B8100B7F9}"/>
          </ac:spMkLst>
        </pc:spChg>
        <pc:graphicFrameChg chg="del modGraphic">
          <ac:chgData name="Technol.Corp 櫻庭竜太" userId="f291aa17-b8e0-4fe2-8f83-ae8a96cc9266" providerId="ADAL" clId="{58097958-2C9B-405B-A69D-17A195A152FD}" dt="2025-09-01T09:31:31.821" v="2" actId="478"/>
          <ac:graphicFrameMkLst>
            <pc:docMk/>
            <pc:sldMk cId="579924448" sldId="259"/>
            <ac:graphicFrameMk id="11" creationId="{7BDD5EA7-8244-9572-25FC-838EA092A543}"/>
          </ac:graphicFrameMkLst>
        </pc:graphicFrameChg>
        <pc:picChg chg="del">
          <ac:chgData name="Technol.Corp 櫻庭竜太" userId="f291aa17-b8e0-4fe2-8f83-ae8a96cc9266" providerId="ADAL" clId="{58097958-2C9B-405B-A69D-17A195A152FD}" dt="2025-09-01T23:57:12.241" v="165" actId="478"/>
          <ac:picMkLst>
            <pc:docMk/>
            <pc:sldMk cId="579924448" sldId="259"/>
            <ac:picMk id="8" creationId="{F7F8948C-0DC1-13A8-7E4F-9B42128F8EF4}"/>
          </ac:picMkLst>
        </pc:picChg>
        <pc:picChg chg="add mod">
          <ac:chgData name="Technol.Corp 櫻庭竜太" userId="f291aa17-b8e0-4fe2-8f83-ae8a96cc9266" providerId="ADAL" clId="{58097958-2C9B-405B-A69D-17A195A152FD}" dt="2025-09-01T23:59:48.001" v="215" actId="1076"/>
          <ac:picMkLst>
            <pc:docMk/>
            <pc:sldMk cId="579924448" sldId="259"/>
            <ac:picMk id="10" creationId="{7FFAEE5F-5515-080B-293D-A849F60454A8}"/>
          </ac:picMkLst>
        </pc:picChg>
      </pc:sldChg>
      <pc:sldChg chg="modSp mod">
        <pc:chgData name="Technol.Corp 櫻庭竜太" userId="f291aa17-b8e0-4fe2-8f83-ae8a96cc9266" providerId="ADAL" clId="{58097958-2C9B-405B-A69D-17A195A152FD}" dt="2025-09-02T00:29:14.728" v="1426"/>
        <pc:sldMkLst>
          <pc:docMk/>
          <pc:sldMk cId="3926705087" sldId="265"/>
        </pc:sldMkLst>
        <pc:spChg chg="mod">
          <ac:chgData name="Technol.Corp 櫻庭竜太" userId="f291aa17-b8e0-4fe2-8f83-ae8a96cc9266" providerId="ADAL" clId="{58097958-2C9B-405B-A69D-17A195A152FD}" dt="2025-09-02T00:11:09.731" v="774"/>
          <ac:spMkLst>
            <pc:docMk/>
            <pc:sldMk cId="3926705087" sldId="265"/>
            <ac:spMk id="2" creationId="{B1D7678F-F2E1-95A5-D18C-96A6CB3CB745}"/>
          </ac:spMkLst>
        </pc:spChg>
        <pc:spChg chg="mod">
          <ac:chgData name="Technol.Corp 櫻庭竜太" userId="f291aa17-b8e0-4fe2-8f83-ae8a96cc9266" providerId="ADAL" clId="{58097958-2C9B-405B-A69D-17A195A152FD}" dt="2025-09-02T00:29:14.728" v="1426"/>
          <ac:spMkLst>
            <pc:docMk/>
            <pc:sldMk cId="3926705087" sldId="265"/>
            <ac:spMk id="7" creationId="{7E2EC0AD-06CB-0E04-A0EE-A63CEB0ED2F6}"/>
          </ac:spMkLst>
        </pc:spChg>
      </pc:sldChg>
      <pc:sldChg chg="addSp modSp new mod ord">
        <pc:chgData name="Technol.Corp 櫻庭竜太" userId="f291aa17-b8e0-4fe2-8f83-ae8a96cc9266" providerId="ADAL" clId="{58097958-2C9B-405B-A69D-17A195A152FD}" dt="2025-09-02T00:28:17.234" v="1407" actId="14100"/>
        <pc:sldMkLst>
          <pc:docMk/>
          <pc:sldMk cId="1436941715" sldId="266"/>
        </pc:sldMkLst>
        <pc:spChg chg="mod">
          <ac:chgData name="Technol.Corp 櫻庭竜太" userId="f291aa17-b8e0-4fe2-8f83-ae8a96cc9266" providerId="ADAL" clId="{58097958-2C9B-405B-A69D-17A195A152FD}" dt="2025-09-02T00:14:40.946" v="904"/>
          <ac:spMkLst>
            <pc:docMk/>
            <pc:sldMk cId="1436941715" sldId="266"/>
            <ac:spMk id="2" creationId="{5A4ABAA7-C7E8-A6F7-4700-6BD6649515A5}"/>
          </ac:spMkLst>
        </pc:spChg>
        <pc:spChg chg="mod">
          <ac:chgData name="Technol.Corp 櫻庭竜太" userId="f291aa17-b8e0-4fe2-8f83-ae8a96cc9266" providerId="ADAL" clId="{58097958-2C9B-405B-A69D-17A195A152FD}" dt="2025-09-02T00:20:21.490" v="1151"/>
          <ac:spMkLst>
            <pc:docMk/>
            <pc:sldMk cId="1436941715" sldId="266"/>
            <ac:spMk id="3" creationId="{6717EC2C-1BD9-3990-A978-0A36F6941CAF}"/>
          </ac:spMkLst>
        </pc:spChg>
        <pc:spChg chg="mod">
          <ac:chgData name="Technol.Corp 櫻庭竜太" userId="f291aa17-b8e0-4fe2-8f83-ae8a96cc9266" providerId="ADAL" clId="{58097958-2C9B-405B-A69D-17A195A152FD}" dt="2025-09-02T00:22:40.659" v="1306" actId="20577"/>
          <ac:spMkLst>
            <pc:docMk/>
            <pc:sldMk cId="1436941715" sldId="266"/>
            <ac:spMk id="6" creationId="{0E036FBA-FA85-A510-EDD2-94F9486766A8}"/>
          </ac:spMkLst>
        </pc:spChg>
        <pc:spChg chg="mod">
          <ac:chgData name="Technol.Corp 櫻庭竜太" userId="f291aa17-b8e0-4fe2-8f83-ae8a96cc9266" providerId="ADAL" clId="{58097958-2C9B-405B-A69D-17A195A152FD}" dt="2025-09-02T00:15:48.781" v="1042"/>
          <ac:spMkLst>
            <pc:docMk/>
            <pc:sldMk cId="1436941715" sldId="266"/>
            <ac:spMk id="7" creationId="{63BCA3BD-D80B-A084-D685-AF6D022B9844}"/>
          </ac:spMkLst>
        </pc:spChg>
        <pc:spChg chg="add mod">
          <ac:chgData name="Technol.Corp 櫻庭竜太" userId="f291aa17-b8e0-4fe2-8f83-ae8a96cc9266" providerId="ADAL" clId="{58097958-2C9B-405B-A69D-17A195A152FD}" dt="2025-09-02T00:28:06.766" v="1404" actId="14100"/>
          <ac:spMkLst>
            <pc:docMk/>
            <pc:sldMk cId="1436941715" sldId="266"/>
            <ac:spMk id="12" creationId="{D0A05D91-D1F6-1673-CD48-9AB715897268}"/>
          </ac:spMkLst>
        </pc:spChg>
        <pc:spChg chg="add mod">
          <ac:chgData name="Technol.Corp 櫻庭竜太" userId="f291aa17-b8e0-4fe2-8f83-ae8a96cc9266" providerId="ADAL" clId="{58097958-2C9B-405B-A69D-17A195A152FD}" dt="2025-09-02T00:28:17.234" v="1407" actId="14100"/>
          <ac:spMkLst>
            <pc:docMk/>
            <pc:sldMk cId="1436941715" sldId="266"/>
            <ac:spMk id="13" creationId="{CDEAF454-D68D-D715-81A5-2F30CCF41034}"/>
          </ac:spMkLst>
        </pc:spChg>
        <pc:picChg chg="add mod">
          <ac:chgData name="Technol.Corp 櫻庭竜太" userId="f291aa17-b8e0-4fe2-8f83-ae8a96cc9266" providerId="ADAL" clId="{58097958-2C9B-405B-A69D-17A195A152FD}" dt="2025-09-02T00:27:08.171" v="1375" actId="1076"/>
          <ac:picMkLst>
            <pc:docMk/>
            <pc:sldMk cId="1436941715" sldId="266"/>
            <ac:picMk id="9" creationId="{D3C71179-E462-F67A-FDAC-95BF3718D8EB}"/>
          </ac:picMkLst>
        </pc:picChg>
        <pc:picChg chg="add mod">
          <ac:chgData name="Technol.Corp 櫻庭竜太" userId="f291aa17-b8e0-4fe2-8f83-ae8a96cc9266" providerId="ADAL" clId="{58097958-2C9B-405B-A69D-17A195A152FD}" dt="2025-09-02T00:27:48.490" v="1400" actId="1076"/>
          <ac:picMkLst>
            <pc:docMk/>
            <pc:sldMk cId="1436941715" sldId="266"/>
            <ac:picMk id="11" creationId="{4C8DC5DC-15BD-A803-F8E1-E7985114948C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E21FA0A-749F-4497-A0E5-1BE7AB2A01D5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3ED2C32-0824-4AAC-9BAD-24D13306C54E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1F922-C652-4ED7-BC58-EF71772A8ABF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67C2B05E-D95F-49DD-ABC2-D15CA367BA1B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BED4D2-FC15-439D-9765-336CCB107F41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0D593-4FE6-4EEA-8648-D5761474EA88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4624DA20-9F81-4939-985B-3A44C3337A6E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FECB337D-6F60-4D5E-A046-BBEF806ABEFB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D6C249C9-A035-4222-923B-6A6D5C14BDF9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302-A0FE-4BE2-910D-6F116FFA46B0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89BC6F1-8FFA-4204-86E6-32F3CAC7354B}" type="datetime1">
              <a:rPr lang="en-US" altLang="ja-JP" smtClean="0"/>
              <a:t>9/2/2025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/>
              <a:t>今回のみ接続を許可</a:t>
            </a:r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「今回のみ接続を許可」の設定</a:t>
            </a:r>
            <a:endParaRPr lang="en-US" altLang="ja-JP"/>
          </a:p>
          <a:p>
            <a:r>
              <a:rPr lang="en-US" altLang="ja-JP"/>
              <a:t>2.</a:t>
            </a:r>
            <a:r>
              <a:rPr lang="ja-JP" altLang="en-US"/>
              <a:t>　</a:t>
            </a:r>
            <a:r>
              <a:rPr lang="ja-JP" altLang="en-US">
                <a:hlinkClick r:id="rId3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「今回のみ接続を許可」の実行</a:t>
            </a:r>
            <a:endParaRPr lang="en-US" altLang="ja-JP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2" name="スライド番号プレースホルダー 1">
            <a:extLst>
              <a:ext uri="{FF2B5EF4-FFF2-40B4-BE49-F238E27FC236}">
                <a16:creationId xmlns:a16="http://schemas.microsoft.com/office/drawing/2014/main" id="{87F2A55F-468D-382C-2115-E5F482F3AE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1D7678F-F2E1-95A5-D18C-96A6CB3CB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1. </a:t>
            </a:r>
            <a:r>
              <a:rPr lang="ja-JP" altLang="en-US"/>
              <a:t>「今回のみ接続を許可」の設定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0AFAA5-9E84-8660-DB00-856B970C95C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ログイン選択画面で「クラウドログイン」をクリックします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D44A521-02A2-79F2-EABB-4C1712594B6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7BAF1543-E6B5-9BE3-EC65-6E010F5DA48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</a:t>
            </a:r>
            <a:r>
              <a:rPr kumimoji="1" lang="en-US" altLang="ja-JP"/>
              <a:t>MRB</a:t>
            </a:r>
            <a:r>
              <a:rPr kumimoji="1" lang="ja-JP" altLang="en-US"/>
              <a:t>番号（機器コード）、</a:t>
            </a:r>
            <a:r>
              <a:rPr lang="ja-JP" altLang="en-US"/>
              <a:t>管理者ユーザ、パスワードを</a:t>
            </a:r>
            <a:br>
              <a:rPr lang="en-US" altLang="ja-JP"/>
            </a:br>
            <a:r>
              <a:rPr lang="ja-JP" altLang="en-US"/>
              <a:t>　　入力し、「ログイン」をクリックします</a:t>
            </a:r>
            <a:endParaRPr kumimoji="1" lang="ja-JP" altLang="en-US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E2EC0AD-06CB-0E04-A0EE-A63CEB0ED2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ja-JP" altLang="en-US"/>
              <a:t>「今回のみ接続を許可」を設定することで、</a:t>
            </a:r>
            <a:r>
              <a:rPr lang="en-US" altLang="ja-JP"/>
              <a:t>Web</a:t>
            </a:r>
            <a:r>
              <a:rPr lang="ja-JP" altLang="en-US"/>
              <a:t>サイトへのアクセスがブロックされた際に、</a:t>
            </a:r>
            <a:r>
              <a:rPr lang="en-US" altLang="ja-JP"/>
              <a:t>10</a:t>
            </a:r>
            <a:r>
              <a:rPr lang="ja-JP" altLang="en-US"/>
              <a:t>分間アクセスを許可できます</a:t>
            </a:r>
            <a:br>
              <a:rPr lang="en-US" altLang="ja-JP"/>
            </a:br>
            <a:r>
              <a:rPr lang="ja-JP" altLang="en-US"/>
              <a:t>「今回のみ接続を許可」の設定手順について説明します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F504677-3785-BC4D-123E-294ECE24A20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10" name="図 9" descr="グラフィカル ユーザー インターフェイス&#10;&#10;AI 生成コンテンツは誤りを含む可能性があります。">
            <a:extLst>
              <a:ext uri="{FF2B5EF4-FFF2-40B4-BE49-F238E27FC236}">
                <a16:creationId xmlns:a16="http://schemas.microsoft.com/office/drawing/2014/main" id="{969A715F-AD0A-5D6E-A83E-E8983696E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201" y="2079902"/>
            <a:ext cx="3600000" cy="269819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F47A6A8-FC8E-45B1-CEA4-AB7FAA359E46}"/>
              </a:ext>
            </a:extLst>
          </p:cNvPr>
          <p:cNvSpPr/>
          <p:nvPr/>
        </p:nvSpPr>
        <p:spPr>
          <a:xfrm>
            <a:off x="3499162" y="3352800"/>
            <a:ext cx="1249507" cy="36007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" name="図 19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E096379C-F88E-9E52-1D5A-1AED6E4B7F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240746"/>
            <a:ext cx="3600000" cy="2916746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26010DA3-1180-78F9-687A-D48A1B2ED695}"/>
              </a:ext>
            </a:extLst>
          </p:cNvPr>
          <p:cNvSpPr/>
          <p:nvPr/>
        </p:nvSpPr>
        <p:spPr>
          <a:xfrm>
            <a:off x="7421981" y="3211930"/>
            <a:ext cx="1982369" cy="69261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46D6A75-0EAA-28D5-E2C5-B3FCDF0182F8}"/>
              </a:ext>
            </a:extLst>
          </p:cNvPr>
          <p:cNvSpPr/>
          <p:nvPr/>
        </p:nvSpPr>
        <p:spPr>
          <a:xfrm>
            <a:off x="9512300" y="4311894"/>
            <a:ext cx="715660" cy="13945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7050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図 17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C5FBAD12-75BE-E2EC-6424-846402B456E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800308"/>
            <a:ext cx="3600000" cy="213851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4" name="タイトル 13">
            <a:extLst>
              <a:ext uri="{FF2B5EF4-FFF2-40B4-BE49-F238E27FC236}">
                <a16:creationId xmlns:a16="http://schemas.microsoft.com/office/drawing/2014/main" id="{8E178CAC-69C3-ABF5-7C3D-185113661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ja-JP" altLang="en-US"/>
              <a:t>③</a:t>
            </a:r>
            <a:r>
              <a:rPr kumimoji="1" lang="ja-JP" altLang="en-US"/>
              <a:t>　クラウド管理画面にログイン後、右上の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</a:t>
            </a:r>
            <a:br>
              <a:rPr kumimoji="1" lang="en-US" altLang="ja-JP"/>
            </a:br>
            <a:r>
              <a:rPr kumimoji="1" lang="ja-JP" altLang="en-US"/>
              <a:t>　　し「</a:t>
            </a:r>
            <a:r>
              <a:rPr lang="ja-JP" altLang="en-US"/>
              <a:t>セキュリティ」のタブから「今回のみ接続を許可設定」</a:t>
            </a:r>
            <a:br>
              <a:rPr lang="en-US" altLang="ja-JP"/>
            </a:br>
            <a:r>
              <a:rPr lang="ja-JP" altLang="en-US"/>
              <a:t>　　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C615D8D-F073-391F-DE3A-412124FF59A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ja-JP" altLang="en-US"/>
              <a:t>④</a:t>
            </a:r>
            <a:r>
              <a:rPr kumimoji="1" lang="ja-JP" altLang="en-US"/>
              <a:t>　「利用する」を選択し、「次へ」をクリックします</a:t>
            </a:r>
            <a:endParaRPr kumimoji="1" lang="en-US" altLang="ja-JP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A64A046-4BCD-82BE-5A0C-7F9BA36D296C}"/>
              </a:ext>
            </a:extLst>
          </p:cNvPr>
          <p:cNvSpPr/>
          <p:nvPr/>
        </p:nvSpPr>
        <p:spPr>
          <a:xfrm>
            <a:off x="4591050" y="1847850"/>
            <a:ext cx="501650" cy="12382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426BC33-3A16-5B1C-435D-7F75B67F4B16}"/>
              </a:ext>
            </a:extLst>
          </p:cNvPr>
          <p:cNvSpPr/>
          <p:nvPr/>
        </p:nvSpPr>
        <p:spPr>
          <a:xfrm>
            <a:off x="1572816" y="3371839"/>
            <a:ext cx="662781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B912E953-996D-A95D-51C5-CCF1CB4C57CB}"/>
              </a:ext>
            </a:extLst>
          </p:cNvPr>
          <p:cNvSpPr/>
          <p:nvPr/>
        </p:nvSpPr>
        <p:spPr>
          <a:xfrm>
            <a:off x="1904207" y="2178822"/>
            <a:ext cx="393700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423BCC5D-B48E-BA9A-B4CB-0F6BD0A4AD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1360823"/>
            <a:ext cx="3600000" cy="257800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36D1B30-80D3-E5C9-1096-22EF3B9A0E21}"/>
              </a:ext>
            </a:extLst>
          </p:cNvPr>
          <p:cNvSpPr/>
          <p:nvPr/>
        </p:nvSpPr>
        <p:spPr>
          <a:xfrm>
            <a:off x="8848106" y="2110836"/>
            <a:ext cx="662781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C90FDA6-2277-99E2-8AD3-98F249954E25}"/>
              </a:ext>
            </a:extLst>
          </p:cNvPr>
          <p:cNvSpPr/>
          <p:nvPr/>
        </p:nvSpPr>
        <p:spPr>
          <a:xfrm>
            <a:off x="9409288" y="2414049"/>
            <a:ext cx="549100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55B71D4-E916-ABB8-0575-C496A3BBEAC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EE9175-DFFD-60C6-2C7D-7B4FC379E8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⑤　</a:t>
            </a:r>
            <a:r>
              <a:rPr lang="ja-JP" altLang="en-US"/>
              <a:t>設定を確認し、「確認」をクリックして設定は完了です</a:t>
            </a:r>
            <a:br>
              <a:rPr lang="en-US" altLang="ja-JP"/>
            </a:br>
            <a:endParaRPr lang="en-US" altLang="ja-JP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81EC917B-A87C-400B-6CD2-678CBCD4D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126AA6-D5FB-CC40-392C-09D592866C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AFBCF98-966F-B45E-6409-434A1090E04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10" name="図 9" descr="グラフィカル ユーザー インターフェイス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7FFAEE5F-5515-080B-293D-A849F60454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1399821"/>
            <a:ext cx="3600000" cy="259513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D9791C5-5914-D753-D7A0-EF3B8100B7F9}"/>
              </a:ext>
            </a:extLst>
          </p:cNvPr>
          <p:cNvSpPr/>
          <p:nvPr/>
        </p:nvSpPr>
        <p:spPr>
          <a:xfrm>
            <a:off x="3890168" y="2731272"/>
            <a:ext cx="562769" cy="1143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9244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4ABAA7-C7E8-A6F7-4700-6BD664951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/>
              <a:t>2. </a:t>
            </a:r>
            <a:r>
              <a:rPr lang="ja-JP" altLang="en-US"/>
              <a:t>「今回のみ接続を許可」の実行</a:t>
            </a:r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717EC2C-1BD9-3990-A978-0A36F6941CA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ブロック画面が表示されたら、「今回のみ接続を許可」を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FA5124C-1639-B896-685A-82EF029A4ED1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2025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CABB2E4-132F-2204-3D2E-8A19DE9A26B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0E036FBA-FA85-A510-EDD2-94F9486766A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以下のような画面が表示されたら許可は完了です</a:t>
            </a:r>
            <a:br>
              <a:rPr kumimoji="1" lang="en-US" altLang="ja-JP"/>
            </a:br>
            <a:r>
              <a:rPr kumimoji="1" lang="ja-JP" altLang="en-US"/>
              <a:t>　　</a:t>
            </a:r>
            <a:r>
              <a:rPr kumimoji="1" lang="en-US" altLang="ja-JP"/>
              <a:t>URL</a:t>
            </a:r>
            <a:r>
              <a:rPr kumimoji="1" lang="ja-JP" altLang="en-US"/>
              <a:t>をクリックするとアクセスできます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63BCA3BD-D80B-A084-D685-AF6D022B984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kumimoji="1" lang="en-US" altLang="ja-JP"/>
              <a:t>Web</a:t>
            </a:r>
            <a:r>
              <a:rPr kumimoji="1" lang="ja-JP" altLang="en-US"/>
              <a:t>サイトへのアクセスがブロックされた際に、「今回のみ接続を許可」を実行する手順を説明します</a:t>
            </a:r>
          </a:p>
        </p:txBody>
      </p:sp>
      <p:pic>
        <p:nvPicPr>
          <p:cNvPr id="9" name="図 8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D3C71179-E462-F67A-FDAC-95BF3718D8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246114"/>
            <a:ext cx="3600000" cy="179797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11" name="図 10" descr="グラフィカル ユーザー インターフェイス, テキスト, アプリケーション&#10;&#10;AI 生成コンテンツは誤りを含む可能性があります。">
            <a:extLst>
              <a:ext uri="{FF2B5EF4-FFF2-40B4-BE49-F238E27FC236}">
                <a16:creationId xmlns:a16="http://schemas.microsoft.com/office/drawing/2014/main" id="{4C8DC5DC-15BD-A803-F8E1-E798511494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8106" y="2246114"/>
            <a:ext cx="3600000" cy="2725081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D0A05D91-D1F6-1673-CD48-9AB715897268}"/>
              </a:ext>
            </a:extLst>
          </p:cNvPr>
          <p:cNvSpPr/>
          <p:nvPr/>
        </p:nvSpPr>
        <p:spPr>
          <a:xfrm>
            <a:off x="3142455" y="3312319"/>
            <a:ext cx="446089" cy="8810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DEAF454-D68D-D715-81A5-2F30CCF41034}"/>
              </a:ext>
            </a:extLst>
          </p:cNvPr>
          <p:cNvSpPr/>
          <p:nvPr/>
        </p:nvSpPr>
        <p:spPr>
          <a:xfrm>
            <a:off x="8366918" y="4112396"/>
            <a:ext cx="764382" cy="12940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6941715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671</TotalTime>
  <Words>318</Words>
  <Application>Microsoft Office PowerPoint</Application>
  <PresentationFormat>ワイド画面</PresentationFormat>
  <Paragraphs>26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10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「今回のみ接続を許可」の設定</vt:lpstr>
      <vt:lpstr>PowerPoint プレゼンテーション</vt:lpstr>
      <vt:lpstr>PowerPoint プレゼンテーション</vt:lpstr>
      <vt:lpstr>2. 「今回のみ接続を許可」の実行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3</cp:revision>
  <dcterms:created xsi:type="dcterms:W3CDTF">2025-04-25T05:32:54Z</dcterms:created>
  <dcterms:modified xsi:type="dcterms:W3CDTF">2025-09-02T00:29:58Z</dcterms:modified>
</cp:coreProperties>
</file>